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3" r:id="rId1"/>
  </p:sldMasterIdLst>
  <p:notesMasterIdLst>
    <p:notesMasterId r:id="rId160"/>
  </p:notesMasterIdLst>
  <p:sldIdLst>
    <p:sldId id="256" r:id="rId2"/>
    <p:sldId id="405" r:id="rId3"/>
    <p:sldId id="403" r:id="rId4"/>
    <p:sldId id="404" r:id="rId5"/>
    <p:sldId id="402"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397" r:id="rId39"/>
    <p:sldId id="293" r:id="rId40"/>
    <p:sldId id="294" r:id="rId41"/>
    <p:sldId id="295" r:id="rId42"/>
    <p:sldId id="296" r:id="rId43"/>
    <p:sldId id="406" r:id="rId44"/>
    <p:sldId id="297" r:id="rId45"/>
    <p:sldId id="298" r:id="rId46"/>
    <p:sldId id="299" r:id="rId47"/>
    <p:sldId id="300" r:id="rId48"/>
    <p:sldId id="301" r:id="rId49"/>
    <p:sldId id="302" r:id="rId50"/>
    <p:sldId id="399" r:id="rId51"/>
    <p:sldId id="400"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 id="389" r:id="rId139"/>
    <p:sldId id="390" r:id="rId140"/>
    <p:sldId id="407" r:id="rId141"/>
    <p:sldId id="415" r:id="rId142"/>
    <p:sldId id="401" r:id="rId143"/>
    <p:sldId id="414" r:id="rId144"/>
    <p:sldId id="408" r:id="rId145"/>
    <p:sldId id="409" r:id="rId146"/>
    <p:sldId id="410" r:id="rId147"/>
    <p:sldId id="411" r:id="rId148"/>
    <p:sldId id="412" r:id="rId149"/>
    <p:sldId id="417" r:id="rId150"/>
    <p:sldId id="420" r:id="rId151"/>
    <p:sldId id="418" r:id="rId152"/>
    <p:sldId id="419" r:id="rId153"/>
    <p:sldId id="421" r:id="rId154"/>
    <p:sldId id="422" r:id="rId155"/>
    <p:sldId id="423" r:id="rId156"/>
    <p:sldId id="424" r:id="rId157"/>
    <p:sldId id="426" r:id="rId158"/>
    <p:sldId id="425" r:id="rId159"/>
  </p:sldIdLst>
  <p:sldSz cx="9144000" cy="5143500" type="screen16x9"/>
  <p:notesSz cx="6858000" cy="9144000"/>
  <p:embeddedFontLst>
    <p:embeddedFont>
      <p:font typeface="Century Gothic" panose="020B0502020202020204" pitchFamily="34" charset="0"/>
      <p:regular r:id="rId161"/>
      <p:bold r:id="rId162"/>
      <p:italic r:id="rId163"/>
      <p:boldItalic r:id="rId164"/>
    </p:embeddedFont>
    <p:embeddedFont>
      <p:font typeface="Montserrat" panose="00000500000000000000" pitchFamily="2" charset="0"/>
      <p:regular r:id="rId165"/>
      <p:bold r:id="rId166"/>
      <p:italic r:id="rId167"/>
      <p:boldItalic r:id="rId168"/>
    </p:embeddedFont>
    <p:embeddedFont>
      <p:font typeface="Montserrat SemiBold" panose="00000700000000000000" pitchFamily="2" charset="0"/>
      <p:regular r:id="rId169"/>
      <p:bold r:id="rId170"/>
      <p:italic r:id="rId171"/>
      <p:boldItalic r:id="rId172"/>
    </p:embeddedFont>
    <p:embeddedFont>
      <p:font typeface="Nunito" pitchFamily="2" charset="0"/>
      <p:regular r:id="rId173"/>
      <p:bold r:id="rId174"/>
      <p:italic r:id="rId175"/>
      <p:boldItalic r:id="rId176"/>
    </p:embeddedFont>
    <p:embeddedFont>
      <p:font typeface="Roboto" panose="02000000000000000000" pitchFamily="2" charset="0"/>
      <p:regular r:id="rId177"/>
      <p:bold r:id="rId178"/>
      <p:italic r:id="rId179"/>
      <p:boldItalic r:id="rId180"/>
    </p:embeddedFont>
    <p:embeddedFont>
      <p:font typeface="Tahoma" panose="020B0604030504040204" pitchFamily="34" charset="0"/>
      <p:regular r:id="rId181"/>
      <p:bold r:id="rId1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6F7BA9-51DB-42B9-BA52-2FFD40605334}">
  <a:tblStyle styleId="{3B6F7BA9-51DB-42B9-BA52-2FFD4060533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6" d="100"/>
          <a:sy n="96" d="100"/>
        </p:scale>
        <p:origin x="42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font" Target="fonts/font10.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notesMaster" Target="notesMasters/notesMaster1.xml"/><Relationship Id="rId181" Type="http://schemas.openxmlformats.org/officeDocument/2006/relationships/font" Target="fonts/font21.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font" Target="fonts/font11.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1.fntdata"/><Relationship Id="rId182" Type="http://schemas.openxmlformats.org/officeDocument/2006/relationships/font" Target="fonts/font22.fntdata"/><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font" Target="fonts/font12.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fntdata"/><Relationship Id="rId183"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font" Target="fonts/font18.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3.fntdata"/><Relationship Id="rId184"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font" Target="fonts/font14.fntdata"/><Relationship Id="rId179" Type="http://schemas.openxmlformats.org/officeDocument/2006/relationships/font" Target="fonts/font19.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font" Target="fonts/font4.fntdata"/><Relationship Id="rId169" Type="http://schemas.openxmlformats.org/officeDocument/2006/relationships/font" Target="fonts/font9.fntdata"/><Relationship Id="rId18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font" Target="fonts/font20.fntdata"/><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font" Target="fonts/font15.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5.fntdata"/><Relationship Id="rId186"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font" Target="fonts/font16.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font" Target="fonts/font6.fntdata"/><Relationship Id="rId1" Type="http://schemas.openxmlformats.org/officeDocument/2006/relationships/slideMaster" Target="slideMasters/slideMaster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font" Target="fonts/font17.fntdata"/></Relationships>
</file>

<file path=ppt/ink/ink1.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24.03308" units="1/cm"/>
          <inkml:channelProperty channel="Y" name="resolution" value="2530.27026" units="1/cm"/>
          <inkml:channelProperty channel="F" name="resolution" value="0" units="1/dev"/>
          <inkml:channelProperty channel="T" name="resolution" value="1" units="1/dev"/>
        </inkml:channelProperties>
      </inkml:inkSource>
      <inkml:timestamp xml:id="ts0" timeString="2026-01-18T06:39:51.964"/>
    </inkml:context>
    <inkml:brush xml:id="br0">
      <inkml:brushProperty name="width" value="0.05292" units="cm"/>
      <inkml:brushProperty name="height" value="0.05292" units="cm"/>
      <inkml:brushProperty name="color" value="#FF0000"/>
    </inkml:brush>
  </inkml:definitions>
  <inkml:trace contextRef="#ctx0" brushRef="#br0">4294 3716 214 0,'-3'6'715'0,"-1"3"-159"0,1-3-77 0,0 0-52 0,1-2-40 16,0 0-32-16,-1-1-30 0,2 0-36 15,0 1-16-15,-1-1-19 0,0-1-22 0,1 1-25 16,0 0-14-16,0-1-22 0,0 0-11 16,0 0-18-16,0-1-15 0,1 0-4 0,0 1-21 15,-2-2-13-15,2 3-8 0,-2-3-14 0,1 0-10 16,1 0-7-16,-1 0-10 0,0 0-5 0,0 0-1 15,1 0-6-15,-2 0-3 0,2 0-4 0,-2-3-8 16,1 2-2-16,1-1 2 0,-2-1-6 16,2 0-5-16,-1 0 6 0,-1-1-3 0,1 0 0 0,1 1-4 15,0-2-1-15,-1 1 0 0,1 0 2 0,-1-1-2 16,1 0 2-16,0 0-3 0,0 1-1 0,0-2 1 16,-2 1 1-16,2-1-4 0,0 2 1 15,0 0 6-15,0-1 3 0,0 0 5 0,0 0 3 0,0 1 1 16,0 0 9-16,0 1 3 15,0-1-2-15,0 1 6 0,0 0-4 0,0-1 2 16,0 2-3-16,0 0 0 0,0-1-1 0,-2 2-3 0,2 0 1 16,0-2 1-16,0 3-1 0,0-2-1 15,0 2-2-15,0-2 2 0,-1 2-1 0,1-3 1 0,0 1-5 16,0 2-2-16,0-2 1 0,0 2-1 16,0-2-1-16,0 2-2 0,0 0 2 0,0-2-2 15,0 2-2-15,0 0-1 0,0-3-3 0,0 3 2 16,0 0 0-16,-2-3-2 0,2 3 1 0,0 0-1 15,0 0-1-15,0 0 1 0,0-2 0 0,0 2-1 0,0 0-3 16,0 0 1-16,0-2 2 0,0 2-2 16,0 0 2-16,0 0-1 0,0 0-1 0,0 0-1 15,0 0 2-15,0 0-2 0,0-2 3 16,0 2-5-16,0 0 4 0,0 0-1 0,0-2 1 16,0 2-3-16,0 0 2 0,0 0-1 15,0 0 3-15,0 0-1 0,0 0 1 0,0 0-2 0,0 0 1 16,0 0-1-16,0 0 2 0,0 0-1 15,0 0-4-15,0 0 3 0,0 0 6 0,0 0-8 16,0 0 1-16,0 0 0 0,0-3-2 0,0 3 1 0,0 0-2 16,-1 0 1-16,1 0 0 0,0 0 0 0,0 0-2 0,0 0-1 15,0 0 3-15,0 0-1 16,0 0-2-16,0 0 4 0,0 0-2 0,0 0 1 16,0 0 0-16,0 0 0 0,0 0 1 0,0-2-2 15,0 2 0-15,0 0 1 0,0 0-1 16,0 0-1-16,0 0-1 0,0 0-3 0,0 0 2 15,0 0-1-15,0 0-4 0,0 0 0 0,0 0 0 0,0 0-4 16,0 0 1-16,0 0-4 0,0 0 0 16,0 0-2-16,0 0 3 0,0 2-5 0,1-2-3 15,-1 3 6-15,0-3-1 0,2 4 6 0,-2 3 4 16,1 2-2-16,1 4 5 0,-2 1 1 0,0 1 2 16,0 3-1-16,0 1 1 0,0 2 1 0,0 0 1 0,0 2 1 15,0-1 0-15,-2 32 2 16,1-22 0-16,-1-4-2 0,-1 1 2 0,3-16-1 15,-2 3 6-15,1 3-8 0,-2-1-5 0,2 1-8 16,-1 0-13-16,0-3-13 0,0-1 4 16,-2 2-76-16,4-3-15 0,0-1-17 0,-1-3-17 0,1 2-12 15,0-6-19-15,0 1-21 0,0-1-26 0,0-1-48 16,0-2 28-16,0 3-137 0,0-4-11 16,0-1-63-16,0 1-52 0,0-2 38 0,1 0 34 15,-1-2-429-15</inkml:trace>
  <inkml:trace contextRef="#ctx0" brushRef="#br0" timeOffset="1469.89">4286 3658 2406 0,'1'-9'375'0,"3"-1"-48"0,-2 0-35 0,-1 2-40 16,2 0-15-16,1 1-35 0,-3 1-21 15,1 1-15-15,0 0-15 0,0 1-7 0,-1-1-9 16,1 1-8-16,1 2-14 0,-2-2-6 0,-1 0-9 0,2 2-11 16,0-1-9-16,-1 1-8 0,1-2 7 0,-1 1-4 15,-1 1-8-15,2 1 1 0,0-1-4 0,-2 0-6 16,1 2-6-16,-1-2-6 0,0 2-2 16,1 0-2-16,1 0-1 0,-1 0-4 0,2 2 1 15,-2 0-2-15,2 4-1 0,2 5-4 16,1-1-1-16,0 1 0 0,-2 1-5 0,2 1 3 0,0 1-7 15,-1 1-2-15,1 0 1 0,-1 0-3 0,1 0 1 16,1 1-4-16,-2-1 2 0,-1 1-4 16,1-1 2-16,-1 0-2 0,0-1-2 0,0-1 3 15,0 1-3-15,-1-3 0 0,0-1-5 0,-1-1-2 0,2-2 3 16,-2-2 1-16,0 0-3 0,0-1 2 16,-1-1-1-16,2-1 7 0,-3 1-4 0,2-2-2 15,0 2 0-15,-1-1 3 0,1-2-2 16,1-2-1-16,0-1-5 0,0-1-3 0,3-3-4 15,0-1-6-15,1-3-7 0,1 0-5 0,-2-1-5 16,13-20 1-16,-10 11-8 0,0-5-4 0,1 1-6 0,0 2 11 16,-2-2 1-16,3 4-2 0,-7 11 4 15,1-3 5-15,-1 1 2 0,3 0 5 0,-2-1 4 0,1 3-4 16,-2-1 1-16,0 0 8 16,0 1-6-16,-1 3 4 0,0-1-1 0,-1 3 5 15,1 2-3-15,-1 0-1 0,0-1 1 0,0 2 3 16,0 1 7-16,0 1 6 0,-1 1 16 0,3 4-3 15,0 2 6-15,0-1-4 0,-1 3 7 0,2 1-1 16,-2 2 4-16,1 1 1 0,0 1-2 0,0 1-5 16,-2 1 1-16,2 1 4 0,-2 0 2 0,-1 1-1 15,1 1 0-15,-2-1-3 0,1 3 3 0,0-2-4 0,0 1 2 16,-1 1-2-16,0 0-6 0,0-2 1 16,-1 0 1-16,1 1-2 0,-1-2 1 0,0 0-3 15,-1-3-3-15,1 1 3 0,1-2-2 16,0-1 0-16,0-1-6 0,0-2-5 0,0-1-8 15,0-3-29-15,0 0 3 0,-2-2-54 0,2 0-17 16,0-1-19-16,0 0-17 0,0-1-29 0,0 0-32 0,0-2-41 16,2 0 22-16,-1-2-170 15,2-6-85-15,2 0-96 0,11-24 41 0,-9 8 39 16,1 1 14-16,2-2-483 0</inkml:trace>
  <inkml:trace contextRef="#ctx0" brushRef="#br0" timeOffset="1930.7">4948 3517 1763 0,'2'-2'349'0,"1"-3"-23"0,-2 3-19 16,2-1-23-16,-2 3-19 0,1-2-16 0,-2 2-7 16,2 2-14-16,-1 0-16 0,1 3-13 0,-2 3-15 15,1 3-19-15,-1 2-4 0,0 1-10 0,0 3-14 16,0 1-15-16,0 0-7 0,-1 3-8 15,-1-3-7-15,-1 3-7 0,-1 28-8 0,0-19-6 16,-2-7-4-16,4-12-4 0,-3 4-11 0,2-1-2 0,-2 3-4 16,0 0-1-16,1 1-2 0,0-3-8 15,0 0-4-15,0 0-3 0,2-2-1 0,-2-1-5 0,2-1-2 16,1-2-3-16,0-1-4 0,-1-1-1 0,2 0-1 16,-1-3 0-16,1 1-2 0,0 0-1 15,0-3-2-15,1 3 2 0,1-1 1 0,0-2 0 16,0 1-1-16,2 1-1 0,3-1-1 15,1 1-1-15,2-1-3 0,1-1 3 0,0 0 0 16,2-2 0-16,0 0-1 0,0 0-2 0,3 0-4 16,-1-2 2-16,1 0 0 0,2-1-3 15,0 0 0-15,0 0 0 0,0 1-2 0,1-1 1 0,-1-1-2 16,1 1 4-16,-2 1-4 0,1-3 0 0,-1 2-2 16,-2-1 2-16,2-1-4 0,-3 3-6 15,0-2-11-15,-1 0-10 0,-1 0-18 0,-1 2 4 16,0 0-56-16,-2 1-21 0,-1-2-25 0,-2 2-28 15,-1-2-29-15,-1 2-90 0,0-1 26 0,0 0-181 16,-1 0-57-16,0-2-94 0,0 2 43 0,1-3 40 0,0-1-626 16</inkml:trace>
  <inkml:trace contextRef="#ctx0" brushRef="#br0" timeOffset="3562.7">6033 3621 2459 0,'-25'4'467'16,"1"6"-66"-16,3 1-48 0,2-1-37 0,-1 2-41 0,12-8-30 15,0 4-30-15,-3 1-28 0,3 1-18 0,0-1-23 16,0 1-20-16,1-1-23 0,4 0-20 15,0-2-10-15,1 0-26 0,0-3-11 0,2 0-12 0,0 0-4 16,3-2-18-16,-1 0-8 16,1-2-3-16,1 0-6 0,2 0-3 0,2-2-3 0,2-3 8 15,1 0-5-15,1 0 2 0,-2-3-3 0,2 0 4 16,0 2 2-16,-1-3 2 0,-1 1 8 16,0 2 7-16,-2 1 17 0,0 1 13 0,-3 1 16 15,0 0 3-15,-1 1-6 0,0 0 4 0,-1 0-2 16,-2 2 1-16,1 0 1 0,0 0 1 0,-1 0 0 15,1 4-2-15,1 1-10 0,1 2-1 0,-1 2-5 16,0-1-1-16,0 1-1 0,1-3-3 0,-3 2-7 16,3 0 2-16,-1 2-3 0,2-3-2 0,-2 2-7 15,2-1-5-15,0 0-7 0,1-1-1 0,-1-2-6 16,1 1 1-16,0-1-1 0,1-4-7 16,0 0 1-16,3-1 1 0,1-2-6 0,0-1-5 15,1-3-3-15,-1-1 3 0,20-11-1 0,-15 4 2 16,0 0-4-16,0-5 3 0,-2-2 3 0,0-2-2 15,-2-4 2-15,-1-1 0 0,-1 0-1 0,-2-4 3 16,-2 2-1-16,-4-3 4 0,1 6 9 16,-3 13 7-16,0-2 17 0,-4-2-3 0,3-1 8 0,-1 1 1 15,-2 1 5-15,-1 3-2 0,2-1-1 16,-3 3-4-16,3 1-4 0,-1 2-6 0,0 2-4 0,0 1-6 16,0 4 1-16,0 2-2 0,0 1 1 15,-1 2 6-15,-1 5 2 0,3 3-3 0,-1 3 7 16,1 1-1-16,0 3 2 0,0 0-2 0,1 3 1 15,-1 2-1-15,3-2-2 0,0 4 5 16,1-5-2-16,2 31-1 0,1-21-3 0,1-4-6 16,-3-15 0-16,2 4 2 0,0 0-4 0,-1 0-3 15,3 1-11-15,1-2-5 0,-2-1 0 0,3-3 2 16,-1 3-19-16,3-5 1 0,0 0-3 0,1-1-6 16,0-2 1-16,3-2 2 0,1-1-5 0,1-2 7 15,23-7-2-15,-18 0 3 0,-12 3 2 16,22-9 3-16,-24 10 2 0,22-15 9 0,-11 3 1 0,-3-1 2 15,1-1 7-15,-1 1-1 0,-9 8 18 0,1-3 10 16,0 0-2-16,0-1 30 0,-3 1 3 0,3 0 5 16,-2 2 2-16,-1-1 3 0,-2 3-3 15,-1 1-2-15,-1 0-10 0,0 4-1 0,-1-2-8 16,-1 2-6-16,-2-1 0 0,0 3-8 0,-1 0-5 16,0 1 1-16,-3 3 0 0,0 2-6 0,1-1-3 15,-2 2 3-15,1 2-4 0,1 1-2 16,1-1-3-16,-1 0-3 0,2 0-5 0,-1 0-2 15,3 3-8-15,-1-4 3 0,2-1-29 0,1-1 1 16,1-2-11-16,0 1-7 0,0-2 1 0,3 1 3 0,0-2 4 16,-1 0 5-16,0-2 3 0,5 0 13 0,0-2-4 15,1-2 5-15,1 2 0 0,0-2 4 16,-1 0 5-16,-1 0 11 0,0-3 9 16,0 3 12-16,-2 1 13 0,1-1 8 0,-2 3 0 0,-2-1-4 15,1 2 3-15,-1 0 2 0,-1 0 6 16,0 0 0-16,0 4 3 0,2 0-1 0,-3 4-2 15,0 4-7-15,0 1 7 0,0 4-9 0,0-1-2 16,0 3-1-16,-3 0-2 0,2 2-6 0,-3 31-12 16,1-19-10-16,2-2-6 0,0 4-6 15,-2-2 0-15,2 0 1 0,-3-1-6 0,2 1 6 0,1-1 0 16,-1-4 1-16,-3-1 1 0,2 3 0 16,0 0 3-16,-2-4-1 0,2-17 2 0,-1 4 4 15,-1 1 0-15,2 1 2 0,-2 1 6 0,2-1 6 16,-1-2 1-16,0-2 8 0,-1-1 3 15,0-1 4-15,-1-2 0 0,2-1 2 0,-1-3-3 16,2-3-7-16,-2 0 2 0,1-1-7 0,0-4-2 0,1-1-2 0,0-3-1 16,1-6-8-16,1-2 4 0,-3-32-2 0,6 19-2 15,1-3-1-15,0 1 1 16,4 1-6-16,1 0 2 0,-1-2-1 0,4 2 1 16,-3 0-4-16,5 1-6 0,0 0 5 0,0 0-1 15,1 3-3-15,3 5 2 0,-1 1-2 0,2 3 0 16,0 2 1-16,-4-3-1 0,1 4 3 0,-10 9-4 15,5-1 0-15,-2 0 0 0,3 1 1 16,-1 1 2-16,-1 0 2 0,0 2 3 0,-1 3 6 16,-2 0 1-16,1 0 3 0,1 3 2 0,-2 0 1 15,2 3-2-15,-1 0 1 0,-1 1 0 0,0-1 3 16,0 3-7-16,-1-2 0 0,1 4 1 0,0-1 4 16,1 0-3-16,-3 1 1 0,2-3-2 0,0 2-5 15,1 0 2-15,-2-1-1 0,0-5 0 0,-1 2 1 16,3-1-3-16,1 1 3 0,-1-2 2 0,1-1 3 15,2-3-2-15,0 0 2 0,1-1 0 16,2-3 8-16,1-1 8 0,-1-1 6 0,0 1 3 16,-1-2 7-16,1 0 1 0,-2 0 4 0,0-2 1 15,-2-3-1-15,0 1 0 0,-1-1 0 16,-3-4-1-16,1 0-1 0,-4-1-3 0,0 0 0 0,-2 0-2 16,-3 1-3-16,1 1-5 0,-4 0-3 0,1 3-8 15,-4 0 1-15,-1 2-27 0,-2 1-13 16,-4 3-16-16,2 1-21 0,-3 3 5 0,0 2-72 15,-1 1-29-15,-20 11-35 0,15-2-40 0,2 6-49 0,0 1 27 16,1 3-288-16,-1 4 45 0,-2-3-112 16,4 1 36-16,-5-2-768 0</inkml:trace>
  <inkml:trace contextRef="#ctx0" brushRef="#br0" timeOffset="4129.24">5922 4429 2301 0,'-81'78'553'0,"16"-15"-69"16,1-6-56-16,5 1-47 0,2-4-43 0,4-4-36 15,4-1-32-15,4-2-32 0,1-1-24 16,7-1-22-16,1-1-20 0,2-4-18 0,6-6-16 15,2-3-14-15,2-1-13 0,3-1-16 0,2-4-12 16,4-5-18-16,1 1-19 0,10-13-41 0,-1-2-32 16,-3 3 4-16,1 1-81 0,1-4-22 0,1-1-19 15,2-2-26-15,1-1-26 0,2-2-33 0,0-3-39 16,2-2 24-16,12-23-160 0,-2 5-17 16,0-1-59-16,2-4-56 0,1-2 39 0,5-2 22 15,1 1 37-15,0 2-366 0</inkml:trace>
  <inkml:trace contextRef="#ctx0" brushRef="#br0" timeOffset="4763.14">5835 4437 1643 0,'0'-2'309'0,"3"1"-21"16,-2 0-21-16,2-1-13 0,-3 1-17 0,1 1-4 0,1-1-19 16,-1-1-4-16,-1 2-7 0,1 0-11 15,-1 0-7-15,0-1-7 0,1 1-4 0,1 0-4 16,-2 0-20-16,0 0 12 0,0 0-4 0,0 1-17 15,0 1-6-15,0-1-15 0,0 0-9 16,0 1-8-16,0-1-11 0,0 0-10 0,0 0-10 0,0 0-4 0,0 1-5 16,0-2-5-16,0 3-3 0,0-3-5 15,0 2-7-15,0-1-3 0,0 0-3 0,0 1-6 16,-2-1-1-16,2 2-1 0,-1-1-3 0,1 0-2 16,0 0-5-16,-1-2-2 0,1 2-3 15,0-2-1-15,0 3-4 0,0-3-4 0,0 3 2 16,0-3-1-16,-1 2 0 0,1-1 0 0,0 0 1 15,0 2-1-15,0-2 0 0,0 1-1 16,1 3 1-16,0-3 1 0,0 4 2 0,1 1-3 0,1 1-2 16,0 3 3-16,1 0 1 0,0 0 1 0,3 1 0 15,1 0-3-15,13 20 4 0,-3-11-3 16,0 0 2-16,4 2 2 0,1 3-2 0,4-2-2 16,3 2 1-16,-1 3 0 0,4-3 3 0,1 2 0 15,2 1-2-15,4 2-3 0,1 0 2 0,-2-2 0 16,-1 0 3-16,0 2-3 0,0-4 0 0,-1 0 0 0,-2 2 3 15,-1-4-2-15,-4 0-3 0,0 0 0 16,-5-4 0-16,-1 1 0 0,-4-7 1 0,-3-1-2 16,-2-1 5-16,-9-7 1 0,1-2 6 15,0 4-14-15,1-2-12 0,-1 1-10 0,-3-2-18 0,1-2-42 16,-2 1 9-16,0-2-75 0,1 1-27 16,-4 0-24-16,3-2-33 0,-3 1-43 0,0-1 26 15,0 0-168-15,0-1-36 0,0 0-98 0,-3 0-20 16,1 0 52-16,1 0-699 0</inkml:trace>
  <inkml:trace contextRef="#ctx0" brushRef="#br0" timeOffset="8150.75">4487 5968 2199 0,'-26'-3'507'0,"18"5"-69"0,-6 2-54 15,0 2-49-15,-19 9-38 0,25-10-36 0,-17 11-26 16,18-8-23-16,-1 0-23 0,1 4-23 0,-1-1-17 15,2 2-16-15,2-1-9 0,2 3-13 16,2 13 78-16,3-13-105 0,0-1-9 0,14 19-7 16,-13-28-11-16,4 6-4 0,0 0-4 0,16 13-3 0,-6-10-5 15,-3 1-5-15,-7-9-7 16,-1 1-1-16,4 1-3 0,-2 1 0 0,0 1-6 0,0-1 0 16,0 0-7-16,0 1 1 0,0 0-2 0,-4 1 0 15,0-1-1-15,-2 1 4 0,-1-2-4 16,-1 1 3-16,-1-2 0 0,-2 4 1 0,0-1-1 15,-2 0-1-15,-1 0 0 0,-1 0 1 0,1-1 2 16,-3-1-1-16,1 1 3 0,-2-1-1 0,0-2 2 16,-1 1 0-16,0-2 3 0,0-1-2 0,0 0 2 0,2-2-1 15,-2-1 2-15,4-2-5 0,-2 0 0 16,1 0-5-16,2-2-3 0,-1-4-3 16,0 2-4-16,2 0-1 0,0-3-1 0,3 3-5 0,-1-2 1 15,1 2 0-15,1-1-1 0,0 0-2 0,1 2 0 16,0-3-1-16,1-1 1 0,2 2 4 15,1 1 0-15,0-1-4 0,-1 2-1 0,0 0 0 16,2 3 3-16,-2 0-1 0,2 0 2 16,-1 0 1-16,3 0 1 0,0 0 1 0,4 2 0 0,-3-2 5 15,-1 0-9-15,2 2 1 0,1-1-5 0,-1-1-11 16,1 0-13-16,1-1-7 0,-1-1-12 0,2-2 5 16,1-2-10-16,0-1-4 0,17-13 7 15,-13 7 4-15,-2-2 1 0,-3-3-1 0,1 2 11 16,-4-7 1-16,3 5 1 0,-8 9 4 0,1-2 9 15,0-1 4-15,0 1 14 0,0 2 2 0,1-2 42 16,-3 4 16-16,0 0 4 0,-1 2 0 0,-1 0-8 16,0 0-6-16,-1 3-6 0,1 2-3 15,-2 0-4-15,0 2-3 0,0 2 1 0,0 0-1 0,-2 4-4 16,1 5-5-16,0-2-1 0,0 3-2 16,-1 0-2-16,2 1 0 0,0-1 2 0,0 1-2 15,0-2 0-15,0 1-3 0,0-2-2 0,2-1 1 16,-1-1-2-16,0-2-5 0,2-1-5 0,-2 1-8 15,1-3-6-15,2-1-6 0,-1-3-6 0,1-1-7 16,3 0 3-16,0-3-3 0,1-1-3 0,1-1 0 16,1-4 2-16,-2-1 0 0,1-2 4 0,1-1 3 15,-2-1-3-15,-1 1 9 0,1-2 0 0,0 2 6 16,-1 2 4-16,-1 2 10 0,-1-1 18 0,2 1 8 16,-4 1 22-16,-1 3-1 0,0 0-2 15,1 1-5-15,-2 0-4 0,1 2-2 0,-1 1-8 16,-1 1 1-16,0 1 2 0,0 1-8 0,0 2 1 15,0 0-4-15,0 1-2 0,0 2-1 16,0-1 0-16,0-1 2 0,0 5-1 0,3 1-1 0,-2-1-7 16,0-1 0-16,0-1-6 0,1 0-8 0,2 1-12 15,0-1-10-15,0-2-4 0,3 0-10 16,-1-2 5-16,0-4 3 0,-1 0-22 0,5 0-2 0,-2-6 1 16,2 2-1-16,-1-4 2 0,16-16 5 15,-12 8 5-15,-2-4 5 0,1 1 2 0,-2-4 7 16,-6 15-1-16,12-20 9 0,-6 6 3 0,-5 14 8 15,0-4 4-15,-1-1 19 0,2 1-3 0,-1 0 41 16,-1 1 7-16,2 1 11 0,-4 5 6 16,0-3-3-16,1 3-7 0,-2 0-3 0,0 2-13 15,1 3-3-15,-2 0-1 0,0 2-3 0,1 2-4 16,-1 7-4-16,0 1 3 0,0 3-4 0,0 4-4 0,-1 2-4 16,1 1-1-16,0 34-3 0,0-25-2 15,0 0 3-15,0 2-3 0,3 1-2 0,-3-2-2 16,0-20 0-16,0 6 2 0,2 0 0 0,-1 1-2 15,1 0-3-15,-1-1 1 0,-1-1-4 0,1-3 2 16,0-2-4-16,1-1 1 0,-2-1-2 0,0-3-1 16,0-1-1-16,0-2 1 0,1 0 1 15,-1-2-4-15,0-2 4 0,0 0 2 0,2-4-4 0,-2-2 1 16,0-8-1-16,2-1 4 0,-2-3-2 0,0-30-1 0,0 17 3 16,0 18-3-16,0-4-2 15,2-3 1-15,-2 0 0 0,2 1-3 0,0 0-4 16,1 0 0-16,0 3-2 0,1 0 0 0,-1 2 3 15,1 0-1-15,0 2 5 0,2 3-5 0,-1 1 2 16,1 0 1-16,0 3 0 0,0 1-2 16,-1 2 0-16,1 0 4 0,-2 2-1 0,1 0-2 15,-2 0 1-15,2 2 0 0,-4-1 7 0,1 2 0 0,-1 2-2 0,1-1-3 16,-2 2 3-16,0 2 0 16,0 4 4-16,0-1-3 0,-3 1 0 0,1-2-5 15,-2 0-2-15,1 0 3 0,-1-2-2 0,1 0-2 16,1-3 2-16,0-1-2 0,0 2 4 15,2-2 0-15,-2-1-4 0,0-2-4 0,1 1 0 16,1 0 8-16,-2-1-2 0,1-1 0 0,1 0-7 16,-1 0 0-16,1 0 1 0,0 1 3 0,0-1-2 15,1 0 0-15,-1 0-2 0,1-1 4 0,1 1 5 16,-2-1-2-16,1 1-1 0,1 0 1 0,0-2 1 0,0 2 6 16,2 0-5-16,-1 0 2 15,1 0 7-15,-1-1-4 0,2 1 4 0,-1 0-7 16,1 0 1-16,0 0 4 0,3 0-6 0,2 0 3 15,1-1-5-15,0-1-3 0,3-2-1 0,-1-1 1 0,1-1-2 16,17-11 2-16,-14 3 0 0,1 0-4 16,-2-2 0-16,0 3 2 0,0 0 5 0,-2-5-5 15,-7 11-1-15,0-3 11 0,1 1-2 16,0-3-2-16,-3-1 12 0,0 1-2 0,0 2 7 16,-2 0 11-16,0 3 4 0,-3 0 4 0,2 2 2 15,-2 1 0-15,-2 0-6 0,2 3-1 16,-3 0-1-16,0 1-8 0,1 0-1 0,-3 1 1 0,1 2-3 15,-2 5-4-15,1 0 0 0,-1 3 1 16,0 2-3-16,2 2 1 0,0-2-1 0,0 3 4 16,1-1-6-16,1-1-2 0,1 2 0 0,1-2-1 15,0 0-1-15,1 0 0 0,3-1-2 0,-2-1 0 0,1 0-1 16,3-1 0-16,-1-2 0 0,0-2-5 16,1-1-4-16,1-2 3 0,4-3 2 0,-1 0-5 15,1-2 2-15,1-3-2 0,20-12 4 0,-24 12 2 0,16-14-1 16,-9 3 0-16,-2-2 0 15,-8 10 2-15,3-4 2 0,0 0-1 0,0-1 1 0,2-1-1 0,-3 0 3 16,1-1 5-16,-3 4 2 16,2-3-1-16,-3 2 4 0,-1 2-4 0,0 0 3 15,-1 1-3-15,-1 1 1 0,0 3-7 0,-1 2 1 0,-1-1-1 16,0 2 2-16,-2 0-5 16,1 1 0-16,-1 0 0 0,-1 1 4 0,1 1-2 0,-1 0-4 0,2 0-2 15,-3 2 1-15,3-1-7 0,1 0-16 16,-2 1-9-16,3 1 3 0,0-2-36 15,0 1-11-15,0 0-3 0,1-1-5 0,2 2 1 16,3 0 7-16,-2-1-1 0,2 0 10 0,-1-2 4 16,2 0 3-16,-2-1 10 0,0 1-1 0,-1-1 10 15,0 1 8-15,1-1 2 0,-2-1 10 16,2 1 11-16,-2 0 18 0,0 0 2 0,1 1 19 16,-1 0 11-16,0-1 3 0,0 2-4 0,-1-1 18 15,1 4 4-15,-1 1-3 0,2 0 0 0,-1 0 1 16,-1 1 2-16,0 0 0 0,1 1 1 0,0 0-4 15,-1 0-5-15,0 1-1 0,1-1-3 0,-3 3-3 0,3-3-5 16,-1 0-2-16,1 2-6 0,1-1-1 16,-1 0 1-16,0-2 2 0,3 0-1 0,-1-1 0 15,2-1 2-15,1 0 0 0,0-2-2 16,2-2-3-16,-1-2 3 0,3 0-7 0,-2-2 0 0,1 0-6 16,2-4-40-16,0 2-47 0,-2-3 8 15,2 1-125-15,-1-2-61 0,12-18-84 0,-19 17 32 16,13-16-268-16,-7 4-76 0,-3 0 51 0,0 1-920 0</inkml:trace>
  <inkml:trace contextRef="#ctx0" brushRef="#br0" timeOffset="11168.21">6575 5986 2643 0,'17'41'513'15,"-1"-4"-65"-15,-2-3-52 0,0-2-47 0,-2 0-39 16,0-5-31-16,1-2-34 0,-5-4-25 0,5 1-23 0,-9-14-24 15,2 1-17-15,2 1-21 0,2 1-18 16,0-1-15-16,1-5-12 0,-1 1-13 0,2-2-13 16,0-3-12-16,1-1-6 0,-2-3-15 0,2-1-7 0,-1-2-5 15,0-3-12-15,16-14-3 0,-14 7-1 16,0 1 0-16,-9 7 0 0,0-3 2 0,3-3-3 0,-2 0 5 16,0 1-2-16,1 0 2 0,-3 1 3 15,0 1 7-15,1 0 5 0,-3 0 4 0,1 4 3 16,0-1 2-16,-2 2 0 0,1 4-3 15,-1-2-4-15,0 0-6 0,1 0-3 0,-2 3 1 0,1-1-5 16,-1 2-2-16,0 0 3 0,0 0-3 0,0 2 0 16,0 1 1-16,0-1-3 0,0 4-1 0,0-2-1 15,0 6 1-15,-1-1 1 0,1 4-5 16,0-2 2-16,1 1-2 0,2-1-1 0,-2 1-3 16,2-2-6-16,0 1-3 0,1-2-11 0,-1-1-6 15,3 0-4-15,-1-1-4 0,3-1-15 16,-1-4-6-16,-1 0-4 0,4-2 6 0,-1-2-9 15,2-1 5-15,-1-2 6 0,0 0 0 0,1-3 3 0,1 0 13 0,-2 0 3 16,1-2 6 0,1-1-5-16,-1 1 1 0,-2 0 6 0,0 0 9 0,-1 2 4 0,-1 1 11 15,0 3-2-15,0-1 26 0,-2-1 4 16,1 2 7-16,-3 1 4 0,0 0-2 0,-1 1 0 16,0 2-1-16,0 0 1 0,-2 0-8 0,0 1-3 15,0 1 4-15,0 2-3 0,-2 1-6 0,2 3-3 16,-2 2 1-16,0 1 0 0,0 0-3 0,-1 1 1 15,1-2-6-15,-2 1 1 0,2-1-4 16,0-2 3-16,0 2-5 0,0-3-5 0,2 0-7 16,-1-2-7-16,1-2-22 0,0 3 7 0,0-4-20 15,0-1 4-15,0 0 1 0,0-1 7 0,0 0-6 16,1 0-2-16,5-2 3 0,1-3-1 0,-1-1 1 16,1-3-1-16,0 1 3 0,1-4 4 0,0 0 8 15,0 1-1-15,0 0 5 0,0 0 2 16,-1 2 1-16,1-1 10 0,-2 2 2 0,1 0 0 15,-2 1 11-15,0 3 2 0,-2-1 12 0,-1 2-2 16,1 0-1-16,-1 0 0 0,-1 3-2 0,1 2 15 16,0-1 2-16,2 1-3 0,-1 3-4 15,1 1-1-15,2 2-4 0,-3 0 2 0,1-1 0 0,0 1-5 16,0-1 5-16,1 1-7 0,0 0 2 0,1-1-3 16,-1 2 0-16,2-3-6 0,-1 0-2 15,4-2-1-15,-2-1 0 0,1-3 0 0,2-1 1 16,0-1-2-16,2-2 4 0,1 1 1 0,-1-3-1 15,1-1-3-15,19-11 3 0,-18 5-3 0,-8 5 0 16,13-13 3-16,-14 13 5 0,0-2 2 0,2-3-11 16,-1 0 3-16,-2 1 1 0,1-2 6 0,-2 3-2 15,0 1-12-15,-4 3-2 0,0 1 0 0,0 1-3 16,-2 0 4-16,-1 0-8 0,-2 0 1 0,1 2 0 0,1 0 1 16,-1 2 3-16,-1 1 3 0,0 0-3 15,1 1 3-15,0 2-5 0,-2 2-2 16,3-1-2-16,-1 0 6 0,1 2-6 0,3 1 4 15,0-2 0-15,0 0 2 0,0 0-2 0,2 3 3 0,-1 0 5 16,5 2-7-16,-1 0 1 16,-1-1-1-16,2 1-1 0,1 3 4 0,1-3 1 0,-2 3 2 15,2-2-4-15,-1 0 0 0,0-1 0 0,-1 1-4 0,0-1-3 16,-2-3-7-16,-1 2 2 0,0-2-1 16,-1-1 0-16,0-1-4 0,-2 0-1 15,0 0-2-15,0 0 4 0,0-2 3 0,-2 2 1 16,0-2-2-16,1 1 0 0,-3-1 8 0,2-1-2 15,0-1-2-15,-2 2 2 0,3-1 4 0,-2-2-1 16,0 0 3-16,1 0-6 0,0-2 6 0,-2 1-4 16,2-2 2-16,1 0 5 0,-2 0 5 0,0 0 3 15,2-1 4-15,0 2 3 0,-2 0 5 0,1-3 0 16,1 2 0-16,-2 1 2 0,3 2 2 16,0-3 4-16,0 3-6 0,0 0 5 0,0 0-2 15,1 3 0-15,2-3-2 0,-1 2-1 0,1 0 1 16,-1-1-6-16,4 4 4 0,-1-3-7 0,2 4 5 15,-1-3-4-15,2 1-1 0,0-2-1 0,2 2-3 16,0-2 8-16,1 1-8 0,-2-3-2 0,2-1-2 16,2-1 1-16,0-1-10 0,-2-2 6 15,2-1-3-15,1-1-1 0,-2 2 2 0,1-4-2 0,-2 2-4 16,1-3 0-16,-3 0-1 0,1-1 5 16,0-1-1-16,-2-2 9 0,-3 2-2 0,0 0 14 15,0 0 6-15,1 1 7 0,-2-1 12 0,-1 4 1 16,0 0-2-16,0 3 28 0,-3-1-7 15,1 4-8-15,-1 0-1 0,0 2-7 0,-1 0-3 0,-1 0-1 16,1 1-5-16,-2 1-5 0,0 3 1 0,-1 4-3 0,1-1-2 16,0 4-5-16,-2-1-2 0,3 2-1 15,1 1-5-15,-1-2 2 0,-1-1-3 0,2-1-11 16,-1 3-4-16,2-2-9 0,1 2-4 16,0-2 1-16,0-3-31 0,2-1-9 0,0 1-5 15,-1-4-3-15,1 0-8 0,-1 0-4 0,1-3-5 16,1 2 0-16,0-2 7 0,-1-1 2 0,4-1 6 15,1-3 3-15,0-4 3 0,2 2 0 0,-2-3 6 16,2-1 3-16,0 0 5 0,11-19 8 0,-17 20 3 16,1-3 10-16,2-1 5 0,-2 0 9 0,1 0 27 15,1 0 8-15,-1 3 13 0,-3-1 5 16,-1 4 7-16,1 1 8 0,-2 1-3 0,0 1-2 16,2 2-6-16,-1-1-4 0,-2 2-2 0,1 2 1 15,1 1-4-15,-2 1-6 0,1 1 3 16,1 4-9-16,-2-1-3 0,1 2-1 0,1 3-1 15,0-1-4-15,1-1-3 0,-1 1-7 0,0-1-8 16,1 1-11-16,2-1-11 0,0 0 1 0,2-2-6 16,-1 0-15-16,0-1-6 0,2-1-7 0,0 0-4 0,2-4-6 15,0 1 4-15,0-5 1 0,1-1 4 16,-1-1 2-16,1-4 5 0,-1 2 6 0,1-1 4 16,2-3 4-16,-2-1 5 0,-2-1 7 0,0 1 7 15,1-4 8-15,9-21 14 0,-15 28 20 0,1-5 10 0,0 1 6 16,-1 0 5-16,0 0 6 15,1 1 9-15,-2 3 4 0,0-1 1 0,-1 3-3 0,1 2-6 16,-3 2 1-16,0 4-3 0,0 0 0 0,0 4-7 0,-3 5-5 16,-2-1-5-16,0 5-3 0,2 1-1 15,-4 3 2-15,0 25-10 0,3-15-1 16,-2 1-2-16,2-3-3 0,-1 5 7 16,1-7-6-16,0-14-9 0,1 5-1 0,0 1-2 0,-1-1-5 15,1 2-1-15,1-1-3 0,1-2-9 0,-1 0-9 16,2-1-6-16,-1-3-4 0,-1-2-6 0,0-1 1 15,2-1 4-15,0-2 0 0,0-1 2 16,0-1 3-16,0-1 0 0,0-2 8 0,0 0 0 16,2-4 3-16,0-3 4 0,-1-3-5 0,2-4 7 15,-1-2-4-15,6-26 4 0,-3 15 2 0,0-2-2 16,0-1 2-16,2 0-1 0,-1-2 2 16,-1 2 0-16,4 1 4 0,-2 3 0 0,0 5 2 15,-4 11-1-15,1-2 6 0,0-1 1 0,2 1 4 16,1 2 5-16,-1-1-3 0,2 3 8 0,-1 6-6 15,0-3-5-15,-1 3 0 0,-2 1 3 0,2 1-2 16,-3 2-5-16,3 2-7 0,0 0-2 16,-2 4-3-16,0 0-4 0,-3 0-7 0,-1-1-8 15,0 2-4-15,-2 3-5 0,-1-1-6 0,0 2-2 0,0-1 0 16,-2 0 1-16,0-2 4 0,0 0 5 0,-1-3 2 16,1 0 8-16,2 0 2 0,-1-1-2 15,3-1-4-15,-1-1 8 0,-1 0-3 0,1-2 5 16,0-2 0-16,1 0 1 0,-2 0 7 0,2-2 2 15,1 1 6-15,-1-2 9 0,0 1 5 16,1 0 7-16,0-1 1 0,0 2 5 0,0 0 4 16,0-2 4-16,0 3 0 0,0-3 0 0,0 3-2 0,0 0 0 15,0 0 0-15,1-2-1 0,0 2-6 16,0 0 1-16,3 0-1 0,-2 0-5 0,0 2 3 16,3 0-5-16,0 2-1 0,2 1-5 0,0-1-10 15,1 3-6-15,1-2-11 0,1-1-9 16,1 2 1-16,1-2-2 0,0-1-2 0,1-2-2 0,-2 2 3 15,2-3 3-15,0-3-2 0,0 1 0 16,0-1 0-16,2-2-2 0,-1-1-3 0,1 1-1 16,-1 0-1-16,0-3 0 0,17-15 1 0,-24 17 5 0,2-2 0 15,-1-4 2-15,0 1 6 0,0-2 3 16,0 0 8-16,-2 1 9 0,1-2 9 0,-2 3 4 16,1-2 12-16,-3 5 8 0,1 0 3 0,-2 0 9 15,-1 1 1-15,-1 2 6 0,0 2-2 16,-1 0-5-16,-1 0-6 0,-1 1 0 0,0 2-4 15,-1 0-1-15,0 4-2 0,-1 0-3 0,-2 2-1 16,2 2-2-16,-2-1 1 0,1 3-6 0,1 0 0 16,-1-1-3-16,-1 1-3 0,4 3 2 0,-2-3-3 15,2 3-1-15,0-2-4 0,2 1-4 0,1 0-3 16,0-2-4-16,0-2-3 0,1 0-5 0,-1-1-6 0,4 1-5 16,0 0 0-16,1-1-2 15,0-2-1-15,1-2-6 0,1-1 6 0,-1-2-4 0,4-2 5 16,1-1 2-16,0-2 2 0,2 0-1 15,-1-2 7-15,2 0 0 0,17-12 4 0,-13 5-2 0,-2 2 0 16,-9 6-1-16,2-3 10 0,2 1 1 16,0-2 1-16,-2 1 6 0,0-1 4 0,-1-1 6 0,-3 4 8 15,1 0-11-15,-3 0-1 0,-1 3 1 16,-1 0-3-16,-1-1-3 0,-1 2 1 0,-1 3-1 16,0-2 1-16,-2 2-1 0,1 0-1 15,-1 2-5-15,1-2 2 0,-1 3-2 0,1-2 0 0,-1 2-4 16,-1 2 2-16,0-1-6 15,0 2 0-15,3-3-6 0,-1 1-5 0,0 1-5 0,2-2 0 16,0 3-2-16,1-3-5 0,0 1-10 0,1-2 2 16,0 1-2-16,5 0-2 0,-1 2-4 15,0-2 2-15,2-2-1 0,-2 1 4 0,3 0 3 0,0-1 3 16,-1-1 5-16,0 1 2 0,0-1 2 0,-4 0 2 0,3 0 4 16,-2 0 5-16,-1 0-1 15,1 1 6-15,0 2 6 0,0-2 2 0,-1 0 5 16,0 1 3-16,0 1 7 0,-1 0 2 0,1-1 6 15,0 4 6-15,0 2-1 0,0 1 7 16,1 0 0-16,-1 1-3 0,-1 0 2 0,0 1-1 0,1 0 8 16,-1-2 4-16,-1 3-1 0,2-3 7 0,-2 2-3 15,2 0 1-15,0 0 0 0,-1-1 1 16,0-1-1-16,0-2-8 0,3 2 2 0,-2-3-4 16,1 1 3-16,3 1-3 0,0-2-9 0,0-1-25 15,1-3-24-15,0 0-39 0,0-1-37 0,2-1-46 16,1-1-63-16,-1-2 20 0,0-1-231 15,-1-1-156-15,1-2 43 0,-1-1 37 0,-1-3 16 16,-2-3-521-16</inkml:trace>
  <inkml:trace contextRef="#ctx0" brushRef="#br0" timeOffset="18159.4">3935 6927 2283 0,'60'-19'466'0,"5"-1"-60"16,-5 1-49-16,-3 4-40 0,3 0-39 0,4-1-29 15,-2 6-25-15,0 0-27 0,-1 1-22 0,-1 3-16 16,0-1-15-16,-3 1-14 0,-2 2-21 0,-8-4 3 15,-1 1-24-15,-1 2-4 0,-6 0-7 0,1 0-11 16,-6 1-10-16,1 1-4 0,0 1 2 0,-3 3-11 16,-20-1-4-16,3 0-5 0,4-1-3 0,-2-1 2 15,-2 0-7-15,-1 2 2 0,1-3-9 0,-3 0 5 16,1 2-3-16,-1 1-4 0,-5 0-14 16,1-1-14-16,-3 1 1 0,1 0-49 0,-3 0-21 15,2-2-19-15,-3 2-25 0,1-1-27 0,0 0-37 16,0 0-57-16,0 0 24 0,-2 1-274 15,2 0-103-15,-3-3 33 0,0 3 42 0,0-2-676 16</inkml:trace>
  <inkml:trace contextRef="#ctx0" brushRef="#br0" timeOffset="19099.05">4315 6989 2398 0,'-41'54'561'0,"0"-6"-72"0,1 3-58 0,3 0-50 16,1 0-41-16,2-1-35 0,0 4-35 0,-3-3-26 15,3 4-25-15,0-4-22 0,3-3-21 16,2-1-18-16,4-1-14 0,-1-5-13 0,4 1-13 0,0-6-12 16,0-3-11-16,1-2-9 0,1-2-7 15,3-2-9-15,2-3-6 0,1-1-10 0,3-1-6 16,7-13-4-16,-2 2-8 0,0 0-10 0,1 1-12 15,-1-3-19-15,0 0-20 0,0-2-48 16,5-2 8-16,-3 0-92 0,1-1-39 0,3-4-32 0,-1 0-38 16,-1 0-32-16,2-4 28 0,3-4-131 0,-1-3-27 15,9-22-24-15,-2 4-135 0,4-2 44 16,1 0 37-16,-1 2-603 0</inkml:trace>
  <inkml:trace contextRef="#ctx0" brushRef="#br0" timeOffset="19430.93">4153 7096 2021 0,'0'-7'417'0,"2"2"-16"16,-1 0-52-16,-1 1 2 0,0-1-28 0,0 2-28 0,0-1-19 15,0 0-24-15,0 1-21 0,0-2-17 0,0 1-18 16,0 0-17-16,0-1-16 0,0 2-12 16,0-2-10-16,3 1-14 0,-2 0-5 0,-1 0-4 15,0 0-7-15,0 0-6 0,1 1-10 0,-1-1-6 16,0 0-5-16,2 1-3 0,-2-1-4 0,0-1-6 16,0 0-5-16,0 1-2 0,0-1-3 15,0-1-2-15,0 3-3 0,0-2-4 0,0 2-5 16,0-1-1-16,0 2-3 0,0-3-3 0,1 3-4 15,-1-3-1-15,0 2-2 0,0 0-3 16,0 0-3-16,2 1-1 0,-2 0-2 0,1-1-3 0</inkml:trace>
  <inkml:trace contextRef="#ctx0" brushRef="#br0" timeOffset="22292.65">4350 7093 823 0,'-6'0'658'0,"1"0"-118"0,1 0-24 0,-1 0-46 15,2 0-52-15,-2 0-34 0,2 0-35 0,-1-2-28 0,1 1-31 16,1 1-22-16,-1 0-25 0,1-1-20 15,-1 1-24-15,2 0-14 0,-2-1-19 16,1 1-17-16,0 0-10 0,2 0-14 0,-1 0-12 16,-1 0-13-16,2 0-7 0,-2 0-11 0,0 0-8 15,2 0-8-15,0 0-1 0,0 1-4 0,0 1-3 16,4 4-2-16,-2 2-1 0,2 2 1 0,1 1-5 16,3 2-3-16,11 20-5 0,-5-15-1 0,2 6-2 15,0 0-3-15,3 2-1 0,-2 0-2 0,6 2-1 16,1 0-2-16,0 1-1 0,3 4-2 0,-2-3-2 0,4 1 0 15,-1 1-3-15,3 1-3 0,3 2 0 16,2 2 2-16,-2-3-4 0,2 3 0 16,-4-2-2-16,1-1-3 0,-2-3 1 0,-2 0 0 15,0-2-2-15,-3-4-3 0,-3 1 0 0,1-3-1 16,-4-2 0-16,-2-2 1 0,-1-1-5 0,-1-3-6 0,-9-9-4 0,-1 1-14 16,3 2-11-16,-1-2-15 15,-2 0-11-15,1-2-20 0,-1 2-46 0,0-1 11 0,0-2-105 16,-2-1-47-16,0-2-44 15,-1-1-50-15,2 0 34 0,1-3-195 0,0-2-151 0,2-4 51 0,0 0-1028 16</inkml:trace>
  <inkml:trace contextRef="#ctx0" brushRef="#br0" timeOffset="24600.81">5820 4518 1839 0,'-3'-17'306'16,"1"2"-30"-16,-1 3-23 0,2 0-28 15,-2 1-17-15,1-1-23 0,0 4-18 16,1 0-14-16,1 3-14 0,0 0-14 0,-2 0-12 16,2 0-11-16,0 2-4 0,0 0-6 0,0-1-11 0,0 3-2 15,-2-2-9-15,2 1-6 0,0 0-7 0,0 0-1 16,0 1-4-16,0 0-5 0,0-1-8 15,0 1-2-15,0 1 4 0,0-1-9 0,0 0 3 16,0 1 2-16,0-1-4 0,2 1 7 0,-2-1 2 16,2 1 0-16,-2-1 5 0,1 1 4 15,2 0 5-15,1 1-6 0,0 0 8 0,3 1 1 16,1 0-2-16,1 4 1 0,1-4-4 0,0 0-1 16,0 3-6-16,3 1 3 0,-1-3-1 0,2 2 1 15,1 0-2-15,1-2-5 0,30 10 7 0,-13-5 3 16,1 1-4-16,2 1-2 0,2-3-4 15,3 1 2-15,2 2-2 0,6 2-5 0,0 1 1 16,2 3-6-16,5 0 2 0,6 0-4 0,2 2-5 16,0-2-2-16,-2 0-4 0,-1-1-1 0,4 2-1 15,-5-1 0-15,2 3-4 0,-2 1 0 0,2 0 0 0,-5-2 0 16,7 3-3-16,-1 2-1 0,-2-2-1 0,1-3 0 16,-3 3 1-16,0 0-3 0,-3-2 3 15,2 2-5-15,-5-1 2 0,1 1-2 0,1 1 0 0,0 3 0 16,-3-5 1-16,-1 2 0 0,-2-2 0 15,-3-1 3-15,-2 2-5 0,-3-4 2 0,1 2-3 16,-1-1 2-16,-3 0-2 0,-3 1 2 0,2-2-1 16,-5 0-2-16,-1-1-1 0,-3-2 5 15,-4-3-4-15,2 1 0 0,-5-1 5 0,-1-1-4 0,-14-6 1 16,4 1 0-16,1-1-3 0,1 3 3 16,-1-1 1-16,-1 0-1 0,0-1 5 0,-2 0-2 15,-1-1-1-15,-1-2 0 0,-3 0 3 0,2 1-8 16,-3 0 4-16,3-1-2 0,-3-2 2 15,2 2-3-15,-1-2 2 0,-1 2-1 0,0-2 0 0,-1 2 0 16,1-1 4-16,-2 1-2 0,3-2 1 0,-3 0 3 16,0 1 1-16,2-1 0 0,-2 0 1 0,1 0-1 0,0 1-2 15,-1-1 1-15,1 0-2 0,-1 0-1 16,0 0-2-16,1 0-4 0,-1 0-1 16,0 1 0-16,1-1-2 0,0 1 2 0,-1-1 1 15,0 0-3-15,0 0 2 0,0 1 0 0,2-1-3 0,-2 2 1 0,0-2 0 16,0 0 2-16,0 0-2 15,0 0 0-15,0 0-1 0,1 0 2 0,-1 1-2 0,0-1 1 16,0 0 0-16,0 0 2 0,0 1-3 16,0-1 2-16,0 0-1 0,0 0 1 0,2 0-2 15,-2 0 2-15,0 0 2 0,0 0-5 16,0 0 2-16,1 0 0 0,0 0 2 0,-1 1 0 0,1-1-1 16,-1 0 0-16,2 0 1 0,-2 2 0 15,0-2 4-15,3 0-1 0,0 0-1 0,1 2 0 16,1-2-3-16,3 0 5 0,1 2-3 0,3-2 3 0,-1 0-1 15,3 3-1-15,-2-2 2 0,3 2-1 16,-1-1-2-16,1 0 3 0,1 1-2 0,-3-1 0 16,1 1 0-16,0-1-1 0,-1 0 1 0,-1 0-1 15,-2-1 2-15,-1 2 0 0,-1-2 1 16,-2-1-1-16,1 0-1 0,-2 1 0 0,-2 1 0 16,2-2 0-16,-2 0-1 0,0 0 1 0,0 0 3 15,0 0-4-15,-1 2-2 0,0-2-3 0,-1 0-3 0,1 0-10 16,-2 0-6-16,2 0-9 0,-1 1-10 15,0-1-8-15,0 0 4 0,-1 0-43 0,1 0-23 0,0 0-41 16,-1 0-20-16,1 0-19 16,-1 0-26-16,0-1-31 0,0-1-46 0,0 2 27 0,0 0-114 0,0 0-25 15,-2-2-74-15,1 1 35 0,0 0-63 16,-1-1 33-16,0 1 37 0,-2 0-356 16</inkml:trace>
  <inkml:trace contextRef="#ctx0" brushRef="#br0" timeOffset="25600.96">9005 5260 1827 0,'3'-2'370'0,"0"2"-30"16,-1-3-25-16,0 3-20 0,-1 0-23 0,2 0-23 15,-1 0-13-15,-2 0 1 0,2 0-27 0,-1 3 27 0,0 1-15 0,1 5-17 16,-1 3-15-16,-1 1-17 16,0 5-16-16,0-1-18 0,-1 2-13 0,1 0-12 15,-1 3-8-15,-2 30-12 0,1-22-10 16,-3-2-6-16,5-16-9 0,-1 5-5 0,-1 1-3 15,0 0-9-15,-1 2-4 0,1-2-5 0,0 1 2 16,-1-3-11-16,2 1-4 0,-1-2-1 0,0-2-3 0,2 0 0 16,-2-2-5-16,1-1-1 0,0-1-3 15,-1-3-1-15,2 0 2 0,-3-1-3 0,3-1 4 16,0-2 3-16,-2 2 2 0,2-1 2 16,0 0 1-16,0-1 1 0,-1-2 0 0,1 0-3 15,0 0-1-15,0 0-7 0,0 0 0 0,-1-2-7 0,1-3-3 16,0-5-1-16,0-4-4 0,0-1 0 15,1-5-2-15,-1-1 1 0,1-1-1 0,1-31 1 16,-2 23-2-16,0-3 1 0,3 3-1 0,0 0-2 16,0 0 1-16,-1 0-4 0,4 4 3 15,-2-1-4-15,-3 17 3 0,3-5-2 0,-1 0 0 16,0-1-1-16,2 0 2 0,-1 0 0 0,0 2-3 16,3 0-2-16,-1 2 0 0,1 1-1 0,1 0-2 15,0 1 1-15,0 1-1 0,0 2 1 0,0 0 0 16,0 2 1-16,1 2 1 0,0 3-1 15,1 2 0-15,1 2 5 0,-1 1-1 0,0 1 2 0,-2 2-1 16,0 0 5-16,-1 2-2 0,-2 1 0 0,-2-2-1 16,2 3 4-16,-3 2 1 0,0 0 0 0,-1-1 1 15,-2 1 2-15,-2 0 0 0,0 0 3 16,-4-2-1-16,-1 2 1 0,-14 16 3 0,15-24-4 0,0 4-1 0,-18 13 4 16,18-17-7-16,-4-1 4 15,-1 3-3-15,-2 0 3 0,1 0-1 0,2-2 1 0,-1 0-1 16,-1-1 1-16,3-1 0 0,0-2 2 15,-1 0-1-15,2 1 0 0,1-3-2 0,3 2-3 16,-1-1-2-16,3-1 0 0,-1 0-1 0,2 0-1 16,-2 0-3-16,2 0-1 0,0-1-1 0,0 1-5 15,0 0-4-15,1 0 1 0,0 0 0 16,1 0 2-16,0 0 3 0,1 1 2 0,0-1 1 0,1 3 1 16,2-1 3-16,0 4 0 0,1-2 0 15,3 5-1-15,0-2 0 0,0 2 1 0,1 1-1 16,0-1 4-16,1-1-1 0,-2 0 2 0,2 0-3 15,1 1 2-15,1-2 0 0,1 0-6 0,0-1-6 16,0 1-4-16,0-2-1 0,0 0-7 0,-2-3 3 16,3 1-3-16,-2-2-1 0,0 2 0 0,2-3-1 0,-4 3 4 15,4-3-2-15,-4 0-1 16,3-3-1-16,-3 0 5 0,0 1 3 0,-1-2-4 16,-2-2-1-16,1 2 4 0,-3 0 3 0,1-1-1 15,-1 1 4-15,0 0-1 0,0 1 3 0,-2 0 0 16,0 1 6-16,-1 0 4 0,0-3-2 0,-1 3-6 15,1 0 0-15,0 0-29 0,-1-1-12 0,0 2-17 0,1-1-41 16,0 0-17-16,-2 0-16 0,0 0-20 0,0 1-17 0,0 0-19 16,0-2-34-1,0 2 22-15,0 0-102 0,0 0-18 0,0-1-24 0,0 2-113 16,-2-2 36-16,-1 1-73 0,2 1 44 16,0-2-413-16</inkml:trace>
  <inkml:trace contextRef="#ctx0" brushRef="#br0" timeOffset="26797.13">9032 5896 2259 0,'15'-21'459'0,"-2"3"-57"16,-7 12-50-16,-2-4-39 0,2 2-39 0,-1-3-22 0,1 4-24 16,-4 2-24-16,-2 2-16 0,0 0-13 15,-1 3-19-15,-1 0-16 0,-1 3-11 0,0-2-14 0,1 1-11 16,-2 0-7-16,3 2-11 16,-3 2-9-16,0 0-9 0,-1 2-6 0,1-1-6 0,0 1-3 15,1-3-5-15,-1 0-7 0,3 1-3 16,-1-3-6-16,2 1 3 0,0 0-11 0,0 0-2 15,0-1-3-15,0-1 1 0,2 2-5 16,-1-2-6-16,2 1-4 0,-2-1 2 0,2 1 0 0,1-1-6 16,-1-2-3-16,1 2-13 0,6 0-14 15,-2-1 1-15,3 0-19 0,-2-1-7 0,-1 0-4 16,-2-1-9-16,1-2-8 0,-1 3-6 0,-1-2-7 16,0 0 3-16,-1-1-16 0,1 0-27 15,2-2-18-15,-2 0-11 0,1 2-17 0,-1-1-23 16,-1 0-30-16,0 0 22 0,0 1-87 0,0-3-18 15,-2 4-22-15,0 0-35 0,2-2 29 0,-2 0-154 16,1-2 37-16,-2 4-396 0</inkml:trace>
  <inkml:trace contextRef="#ctx0" brushRef="#br0" timeOffset="29274.88">9352 5604 1844 0,'2'0'303'0,"-1"-1"-28"16,0 0-23-16,0 1-26 0,0-2-17 0,1 2-13 0,-2 0-17 15,2-2-12-15,-1 2-9 0,0-2-13 16,0 2-23-16,-1 0-5 0,1 0-10 0,1-3-9 16,-2 3-5-16,1 0-3 0,0 0-2 0,-1-2-6 15,0 2-1-15,2-3-11 0,-1 3-3 0,-1 0-10 16,2-2-2-16,-1 1-6 0,0 0-3 15,0-2-4-15,-1 0 1 0,2 1-6 0,-2-1-4 0,1 0-3 16,-1 0 4-16,2 1 0 0,-2-2-5 0,0 1-1 16,0-1 5-16,-2-1 0 0,2 2 1 0,0 1-4 15,0 0-1-15,-3-2 0 0,3 0-4 0,-1 0 7 16,0 2 0-16,0-3 3 0,-1 3-3 16,-1-3 0-16,0-1 2 0,0 1-5 0,-1 3 8 15,0-2 2-15,0 1-2 0,1 2-4 0,0 0 11 16,1 1-5-16,-3 0 2 0,3 0-2 15,-2 1-3-15,-3 1 1 0,1 2-2 0,-2 0-7 0,0 1-2 16,1 1 0-16,-1 1-1 0,1 3-2 16,1 1-4-16,0-1 0 0,0 1-1 0,2-1 1 15,-1 1-4-15,1-3-1 0,-2 2-2 0,3 0 1 16,0-3-4-16,1 2 0 0,0-3-1 16,2 2 1-16,0-2 0 0,2 2-3 0,0 0 6 15,-1-3-3-15,2 1 0 0,1 0-1 0,1-2 2 0,2 2 1 16,0-3-4-16,3 1-1 0,-1 0-5 15,3-2-3-15,-1 0-4 0,2-2 1 0,-3-1 0 16,3-2-4-16,-1 1-5 0,-1 0 0 0,0-3-1 16,1 3 0-16,0-1-1 0,-3-1 0 0,1-1 3 15,-1 2 2-15,-1-1 3 0,0-1 5 0,-3 0-3 16,0-1 3-16,1 1 2 0,1 0 1 0,-3 1 3 16,0-3-1-16,1 4 3 0,-2-1-7 15,-1-1 0-15,1 1 6 0,-1-1-3 0,-1 0 3 16,0 2-3-16,0-1 2 0,-1 0 6 0,3 0 2 15,-1 1-2-15,-2-2 5 0,0 3-3 0,0-2-1 16,0 0 2-16,0 1 0 0,0-1 2 0,0 0 0 16,0 2 0-16,0-2-2 0,0 2 2 0,0 1 1 15,0-3-4-15,0 3 1 0,0-1-3 0,0 0 4 16,0 2-6-16,-2-3-2 0,2 3-3 0,0 0 5 16,0 0-4-16,0 3 3 0,-3-1 0 15,2 5-1-15,-3 0 4 0,1 3-3 0,1 1-2 16,-1-1 1-16,0 0-5 0,-1-1 0 0,2 1 0 15,1-2 2-15,0 1-7 0,1-1 2 16,0-1 2-16,0-1 0 0,1 2-2 0,0 0 0 16,1-1 2-16,-1 0-6 0,0-3 3 0,4 3-4 0,0-4 1 15,-2 1-2-15,3-1-8 0,2-1-3 16,2 0-3-16,0-2 2 0,0 0-7 0,-2-2-1 16,2 0-2-16,-2-1 0 0,3-1-3 0,-1-1 3 0,3 0-13 15,-3 0-4-15,1-3 3 0,-1-1 0 16,1 0 4-16,-3-2 2 0,0 0 8 0,-1 2 9 15,-1 1 13-15,1 2 0 0,-2-1 17 0,0 2 2 0,-2 2 2 16,-1-1-1-16,1 2-3 16,-1-2-2-16,0 2-1 0,-1 1-6 0,0-1 2 0,-1 1-1 15,0-1-13-15,0 2 4 0,0 0 3 0,0 3 3 16,0-1 13-16,0 5-3 0,-1 0 2 0,0 2-1 16,-3 4 0-16,2-1 2 0,0 0-3 15,-1 1 1-15,0-2 2 0,1 1-3 0,2 1 0 16,-1 1-3-16,-1-3 3 0,2-3-2 0,-1 1 3 15,1-3-1-15,0 0 4 0,-1-2 8 0,1 0-8 16,0-1 3-16,-3 1 0 0,3-1 2 0,0-1-7 16,0 0-1-16,3-2-1 0,-3 2-3 0,1-2 2 15,0-2-7-15,2 1 2 0,-1-2-5 0,1-3-3 16,4-2-4-16,-1-2-11 0,1-1 3 16,1 1 0-16,0-1-2 0,0 0 4 0,-3-1-2 15,1 2 3-15,-1 0-2 0,0 2 2 0,2 3 3 16,-3-1 4-16,-2 1-5 0,0 2-3 0,1 1-2 15,0 0-5-15,-2-1 8 0,-1 1 5 0,1 2 8 0,0 0-1 16,1 3 5-16,0 1 3 0,2 2-3 16,-1 2 2-16,1 1 0 0,0 1 3 15,0 1-2-15,-2-1 0 0,1 1-4 0,1-2 1 16,-1 0 0-16,0-1 4 0,-1-1 5 0,2-2-4 16,0 1 6-16,2 1-2 0,2 1 4 0,0-2-1 15,-1-3-2-15,-1 0 7 0,1-2-12 0,-1-1 4 16,3 0-2-16,0-3-7 0,2 1 0 0,1-2-1 15,0-2 0-15,0 0-2 0,1-4 4 16,13-13-2-16,-13 5 0 0,0 0 1 0,-3-6-24 0,1-1-2 16,-3 0-5-16,1-1 6 0,0-4 7 15,-2 3 8-15,-1 1 0 0,-4 16 14 0,0-6 6 16,-1 2 7-16,-1-1 5 0,2 0 5 0,-2-1 0 16,0 5-5-16,0 1-3 0,1 2-12 0,0 2 1 15,-1 2-3-15,0 3-1 0,0 1 5 0,-2 3 2 16,-1 6 0-16,-3 2 3 0,-9 22-2 0,5-7 0 15,-2 2 5-15,4 8-5 0,1 4 1 0,1-1-3 16,0 0 6-16,1 0-1 0,1 3-5 16,-2-3 4-16,1-2-4 0,2 1 1 0,0 1-1 0,3-1-3 15,3 3-2-15,-3-3 5 0,6 0-6 16,-4-5-4-16,2 1-4 0,-2-5 0 0,2-1-5 0,-4-17-3 16,3 2-9-16,-1 2-14 0,1-1 3 15,0 0-25-15,2-2-5 0,-1 1 4 16,0-4 1-16,1 0 7 0,-2-2 4 0,1-4 4 15,-3-1 1-15,2-1 0 0,1-1-3 0,-1-1 0 0,-1-6-6 16,0-6-5-16,-1-3 2 0,-1-4 0 0,-3-28 0 16,2 18 19-16,-6-4 2 0,2 1 7 0,-2 0 6 15,5 4 6-15,-2-2 3 0,0 1 5 16,1 1 4-16,3 16-2 0,-5-26 0 0,5 27-6 16,0-3 6-16,0-2-5 0,0-2-4 0,0 3-11 15,2-3-3-15,1 3-2 0,2 0-10 16,12-21-6-16,-11 30 5 0,11-18-3 0,-11 17-1 15,2-1 3-15,1-2 0 0,1 2 8 0,2 0 2 0,-1-1 1 0,2 1 7 16,-2 2-4-16,2 0 4 0,-2 0-1 16,1 2 4-16,-1 2 0 0,0 0 10 0,-1 2 5 15,-1-1 4-15,-1 2 3 0,-3 0 8 16,1 0 0-16,-1 2 11 0,0-1 1 0,-1 3 3 16,2 1 1-16,-3 2-3 0,1-1-3 0,1 1 1 15,-1 3-1-15,-1-1 1 0,0 0-3 0,1 0-2 16,-1 2 0-16,-2-1-1 0,1-2-6 15,1 0 5-15,-1-1 3 0,-1-2-4 0,1 0 4 16,1-1 3-16,0 2 1 0,0 0 1 0,1 1 2 0,-1-3 4 16,1-2-4-16,-1 1 3 0,2-3-3 0,0 0-5 15,-4 0 4-15,5-3 0 0,1 1 0 0,0-2 3 16,0-2-5-16,0 1 0 0,-3-5-13 16,-1 0-2-16,-2-1 2 0,-1-5-6 0,0 2 3 15,-3-1-1-15,2 2-7 0,-2 1 3 0,-1 1-2 16,2 1-2-16,-3 0-5 0,-1 2 0 15,1 1-2-15,-1 3-7 0,-1-1 1 0,0-2 3 16,-1 5 4-16,2-1 1 16,0 3 4-1,1 2 0-15,-1 1 7 0,-3 0-2 16,4 2 3-16,-1-1-4 16,2 3 0-16,0-2-2 0,1 1 2 0,2-2-1 0,1-1 7 0,0 2-1 0,3 2-1 0,-1 0-2 0,1-1 2 0,4 0-5 0,1 0-1 15,1-4-3-15,0 3-2 0,2-4-2 0,1-1 2 0,1 0-2 16,1 0-4-16,0 0 1 0,1-3-2 15,0 0 2-15,0-1-1 0,-1 0 2 0,1-4 2 16,-2 1 0-16,-2-1 2 0,1 0-1 0,-2-2 4 0,0 2-2 16,0 1 2-16,-3-2 10 0,0 1 6 0,0 2 6 15,-3 2-6-15,1-2-5 0,-3 4-3 16,1-1-6-16,-2-1 0 0,1 2-2 0,0 0-6 16,0 1-5-16,-1 0 1 0,0 1 8 0,1 0 2 15,-2 0 1-15,3 1 0 0,-1 1 3 16,-1 1-4-16,1 1 2 0,0-1 1 0,1 5 1 0,1-1-1 15,0 1 0-15,1 4 5 0,1-2-2 0,2 1-5 16,-1-2-1-16,0 0-9 0,0-2-8 16,0 0-16-16,1 2-10 0,0-4-4 0,0 1-12 0,-1-1-10 15,0-2-7-15,2-1-26 0,3 0-22 16,-2-2-11-16,4 0-16 0,-1-2-19 0,1-2-3 16,0-1-6-16,-3 1 10 0,2-2 14 0,0 0 17 15,-2-1 23-15,0-1 26 0,-1-1 37 16,-1 0 27-16,-1-1 23 0,-1 1 18 0,-3 0 16 15,1 2 10-15,-2 0 7 0,2 1 4 0,-3 3 4 16,-1-2-2-16,2 1-4 0,-1 2-9 0,-2-1-5 0,3 1-6 16,-2 0-6-16,1 0-5 0,-2 1-6 15,1 0-6-15,-1-1-4 0,0 2 1 0,1 0-5 0,-1 0-12 16,0 0-3-16,0 0-9 0,0 2-8 31,-1 0-14-31,0 0-13 0,0 2-16 0,1-1-17 0,-1 1 9 0,0 0-46 0,0 2-21 0,-1-3-34 16,0 2-9-16,2 0-14 0,0 0-12 15,-2 0-599-15</inkml:trace>
  <inkml:trace contextRef="#ctx0" brushRef="#br0" timeOffset="30380.63">10867 5540 1168 0,'-2'-2'226'0,"-1"0"-12"15,2 0-9-15,-4 2-14 16,2 0-18-16,-1 2-8 0,-2 2-2 0,-1-1-11 0,1 2-16 16,0 1-9-16,-1 1-17 0,1 2-6 0,2 0-11 15,-1 2-7-15,0-1-10 0,2-1-5 16,1 3-9-16,1-3-3 0,1-1-10 16,0 0-5-16,0-1-8 0,1 3-1 0,4-2-9 0,-2 2-9 15,2-1 2-15,1-2-13 0,1 0-3 16,0-3-5-16,1 2-4 0,2-4-6 0,0 0-2 15,2 0-7-15,-1-2-4 0,3 0 0 0,-3-1-2 16,2-2 9 0,1 1-1-16,0-4 3 0,-3 0 8 0,0-1 1 0,1-1 4 0,-2 0 11 0,-1 0 10 15,1 0 14-15,-1 1 5 0,-2 1 10 0,0 0 18 16,-4 0 0-16,1 3-2 0,-1 0-2 16,0-2-8-16,-1 3-4 0,-1 0-6 0,1 0-2 15,-1 2-8-15,-1-2-1 0,0 2-4 0,0 0 9 16,0 0-6-16,0 2-4 0,0 0-2 0,0 1 0 15,-2 1-4-15,1 1-1 0,0-3-3 0,-3 3-2 16,3-1-2-16,0-2 1 0,0 3 0 0,0-2-2 16,1-1-2-16,0 3-5 0,0-2-4 0,0 0-7 15,0-1-3-15,0-2 4 0,0 3-1 0,0-3 1 16,0 3 11-16,1-3-6 0,1 0 4 16,3 0-4-16,-2 0-1 0,3-2 0 0,1-2-2 15,2 2 0-15,-1-3-1 0,-1-1 0 0,3 1 1 16,-3 0-1-16,1-1-2 0,-2 1 0 0,0 1-2 15,-1 3 3-15,1-2 2 0,-4 0 0 0,3 2-1 16,-3-1 1-16,0 2-5 0,1 0 3 0,-3-2 5 0,3 4 0 16,-1-2 1-16,0 2 0 0,0 0-1 15,0 4 1-15,1-2-1 0,0 5-1 0,1-3-1 16,-4 0-2-16,1 2-2 0,1-3-4 0,0 1-7 16,1 2-6-16,0 0 0 0,1 0-6 15,-2-1-2-15,1-1 1 0,-1-2-6 0,0 1-1 16,0-1-4-16,0-2 0 0,0 0 0 0,0 1 1 15,3-3 6-15,-2 1-1 0,2-1 7 0,2 0 0 16,1-4 5-16,1 2 4 0,0-4 2 0,1 0 3 0,-1-1 2 16,3-1 2-16,-3-2 0 0,1-3 2 15,0 1 2-15,0 0 4 0,0-1 5 0,-2 1 0 16,1 0 6-16,-1 1 6 0,0 2-1 0,-1-1 10 16,-2 4-5-16,-1-1 7 0,-1 2-2 15,0 0-4-15,1 3-4 0,-2-1-4 0,-1 1-4 16,3-1-3-16,-4 2 2 0,2-2 3 0,-1 3-1 15,3 0-1-15,-3 3 7 0,1-2-8 0,2 2 3 0,1 0-2 16,2 3-1-16,-1 0-1 0,2-1 2 16,0 1 1-16,3-2 0 0,-2 1 1 0,-1 0 4 0,2-1-1 15,0-3 0-15,1 2-1 0,-1-2 3 16,1-1-3-16,2-3 2 0,-1 2-2 16,-3-2-2-16,1-3 0 0,1 0 2 0,-1 2 3 0,2-3-5 15,-3-1 0-15,-1-1-2 0,0 0-5 16,1 0-4-16,-3-1 2 0,-2-1-1 0,-2 0 1 15,2 0 6-15,-3 3-4 0,1-1 0 0,-2 2 0 16,0 2 3-16,0 1-6 0,0 0 3 0,0 1 3 16,-2 3 2-16,1 0 0 0,-3 0 6 0,1 0 3 15,-2 4 1-15,-3 1 0 0,0 4 5 0,1 0-1 16,1 2-5-16,-1 1-3 0,3 0 0 16,-1 0 1-16,0 1-1 0,3 1-1 0,0-1 3 15,-1 0 4-15,2-1 5 0,2 1 10 16,2-1-2-16,1 0 0 0,2-1 1 0,2 0-1 15,-1-1-1-15,22 10-1 0,-21-14-3 0,3-2-3 0,24 11-1 16,-12-7-1-16,4-3-2 0,-2-1 2 16,-1-2-6-16,4 1-7 0,-19-3-3 0,8 0-14 0,-2 0-17 15,3 0-14-15,-3-3-23 0,2 1-17 0,-1 2-32 0,1 0-76 16,-3-3 19-16,0 0-128 16,-1-2-43-16,-2 3-63 0,1-3-106 0,-4 0 35 0,0-1 31 15,-2 1-374-15</inkml:trace>
  <inkml:trace contextRef="#ctx0" brushRef="#br0" timeOffset="33194.87">10355 4139 2471 0,'-3'-2'458'0,"-2"2"-61"0,2 2-43 0,-2 0-41 0,0 2-36 15,-1 4-28-15,2 1-24 0,-2 0-23 0,2 4-23 16,1-2-18-16,-1 2-17 0,1-1-14 0,2 2-14 16,1 1-12-16,0-1-7 0,0 1-13 0,0-1-4 15,4 0-9-15,0 2-10 0,2-1-6 16,8 21-1-16,-9-30-4 0,2 3-6 0,2 1-2 16,1 2-7-16,1-2 0 0,17 14-1 0,-9-12-6 15,3-2-1-15,2 0-2 0,-3-3-3 0,3 1 0 16,-2-3-2-16,-11-4 0 0,2 0-5 15,3 1 0-15,1-2-1 0,0 0 1 0,1-3 0 16,1 0-2-16,21-5 2 0,-18-2 1 0,-1 2-3 0,-1-2-3 16,-14 4 4-16,20-9-4 0,-19 9 0 15,3-2 0-15,12-17-3 0,-17 19 0 0,0-5-4 16,3-2 6-16,-2-1-5 0,-1-2 4 0,-1 3-1 16,-2-2 5-16,0 0-4 0,-2 0-2 0,-2-1-3 15,0 1 1-15,-2 0-6 0,-11-20-2 16,1 17 0-16,-3-1-3 0,0 5 1 0,0-2 0 15,-2 2-3-15,-1 4 0 0,1-1-1 0,-2 5 0 0,10 3 2 16,0 0-2-16,-6 1-3 0,-2 0 2 0,-1 2 4 16,0 0-1-16,1 2-1 0,-26 3 5 0,19-2-4 15,17-1-1-15,-24 5 1 0,24-4 1 16,-5 0-1-16,1 3-1 0,-1 0 2 0,-1 3-1 16,2-2-3-16,0 0-7 0,1 0-16 0,1 2 4 15,1 0-48-15,2 0-20 0,2 1-19 0,0 0-15 16,3 0-37-16,-1 0-17 0,4 0-21 15,0 1-28-15,0-1-26 0,0 1 25 0,5-1-86 16,0-2-9-16,-1-1-6 0,3 3 4 0,0-5 16 0,3 2 11 16,-2-4 25-16,1 1 35 0,-1 0 39 15,2-2-526-15</inkml:trace>
  <inkml:trace contextRef="#ctx0" brushRef="#br0" timeOffset="33475.16">10425 4312 2331 0,'5'-4'205'0,"3"2"-1"0,-1-1 5 15,-1-2 1-15,-1 3-4 0,1 0-5 16,0 0-6-16,-1 0-4 0,-1 0-6 0,2 2-3 0,2 0 2 15,1 0-8-15,2 0-17 0,1 1-14 0,0 2 1 16,2-1-17-16,-1 2-10 0,2 2-10 0,22 9-12 16,-18-7-9-16,3 3-10 0,3 4-1 15,3-2-11-15,-4 0-4 0,2 4-4 0,-2 0-6 16,1-1-4-16,1 0 0 0,-2-1-10 0,-1 1-4 16,2-1 2-16,-2 0-6 0,-1-1-5 15,0-1 2-15,-2 0-2 0,-12-9-6 0,20 10-1 16,-21-8-3-16,4-1 1 0,1 0-10 0,-2 1-12 15,2-2 0-15,1 1-39 0,-2-2-18 0,1 0-23 16,-1 0-16-16,-1 0-18 0,-1-1-22 0,0-2-31 0,2 0-32 16,-3-2-52-16,1-1 23 0,0-3-158 0,-1-4-31 15,0-1 37-15,11-19-171 0,-10 9 38 16,1-1 32-16,-1 4-444 0</inkml:trace>
  <inkml:trace contextRef="#ctx0" brushRef="#br0" timeOffset="36444.87">11380 4145 2131 0,'10'-52'492'0,"-5"5"-53"16,0 5-56-16,0 7-44 0,-2 4-35 0,2 3-36 16,-5 16-32-16,0-2-32 0,0-1-26 15,1 0-21-15,-1 1-22 0,0 3-22 0,0 4-21 16,0-1-15-16,-1 4-8 0,-3 0-8 0,2 3-7 15,0 1-4-15,-6 1-2 0,1 4-6 0,-3 1 2 16,3 4-2-16,-2 1-5 0,1 1-4 0,-8 25 1 16,8-14-1-16,0 0 2 0,5-12-5 0,-1 3-1 15,0 1-4-15,0 3 0 0,2-1 0 0,-1 0-3 16,1 1 0-16,2-1-5 0,0 1-3 0,2 0 2 16,-1 0-3-16,1-1 6 0,3 0-11 15,-2-3 2-15,3 2 1 0,0-2-7 0,-1-1 6 0,3 0-2 16,0 1-3-16,17 11-2 0,-6-12-2 15,-2-3-5-15,2 2-7 0,-10-10-4 0,3 1 6 16,1 1 1-16,3-1-18 0,-1-1 4 0,0 0-1 0,2-2-3 16,0 0 7-16,0-2-3 0,-1-1-3 0,21-10-2 15,-17 3 0-15,0 0 0 0,-3-3 7 16,3 2 3-16,-14 6-1 0,3-2 7 0,0-2-5 16,-1-1 9-16,2-1 0 0,-3 2 3 15,-3-2 7-15,2 1 3 0,-2-2 2 0,-1 3 0 16,0 1 0-16,-2 0-2 0,2 3 0 0,-3-1 0 15,0 1-4-15,-3 2 0 0,3-1-6 0,-2 1-5 0,0 0 9 16,-1 1 2-16,0 2-5 0,0 0 3 0,-1 0 4 16,-1 2 3-16,-1 1 1 0,-2 2 2 15,1 1 0-15,1 1-3 0,-2 0 1 0,3-2 2 16,-2 5 4-16,1-4-1 0,1 3-4 0,0-1 0 16,3 0 0-16,-1-1 2 0,3 1 0 15,-1-2-4-15,1 1 0 0,1-2 1 0,1 2 4 16,1 0 3-16,2 0-6 0,1-1 6 0,2-1-5 15,1 1-1-15,0 0 2 0,3-3-3 16,1 2-10-16,0-4-3 0,1 1-6 0,2-2 2 0,1 0-9 0,-2 0-6 16,2-3-1-16,24-7-5 0,-20 2 2 15,2 0 0-15,-2-4 3 0,-3-4-3 0,0 2 2 16,-6-3 3-16,-7 11 5 0,3-4 9 16,-1-1 11-16,0 1-2 0,-1-1 5 0,0 2 8 0,-2-2-3 15,1 1 11-15,-4 1-1 0,1 2-2 16,0 2-2-16,-2-1 1 0,0 0-1 0,-1 2-3 15,-2-1-21-15,2 3-1 0,-3 0 4 0,2 2 0 0,0 0-2 16,-5 0 6-16,1 4-1 16,-2-2 0-16,0 4 1 0,1-2 2 0,1 1-2 0,-1 1 7 15,2 2-7-15,0-1 1 0,1-1 2 0,0-1 3 16,1 0-7-16,1 0 4 0,0 0-5 16,-1-2 3-16,3 0-1 0,-1 1-7 0,1-1-2 15,0-1 0-15,0 0 6 0,0 0-9 0,0-2 7 16,1 3 2-16,2-2-9 0,-1-1 3 15,1 0-5-15,1 0 1 0,1 0-4 0,2-1 6 0,2-2-3 16,-1-1 2-16,-1 2 1 0,1-3 2 0,0 3-1 16,-2-1 0-16,-1 1 3 0,-1 0-5 0,0 1 2 15,-2-2-2-15,1 3 0 0,-1 0-1 0,1 0-2 16,-2 0 1-16,1 0 6 0,0 0 1 16,0 1-2-16,0 2 3 0,2-2 3 0,-3 2 0 15,3 0 1-15,0 2 4 0,3 1 2 0,0 2 6 16,-2-4-1-16,3 3 13 0,0 0-4 15,0-2 0-15,1-1 8 0,1 2-4 0,1-3 1 0,1 1 1 16,-1 0-1-16,2-3-3 0,1 0 1 16,0 1-3-16,-1-2 0 0,-2 0-1 0,3 0-1 15,-1-2 6-15,1 0-2 0,-4-4-4 0,3 3-5 16,-1-2 1-16,-2-2-11 0,2-1-1 0,-3 2-5 16,-2-3-6-16,1-1 4 0,-3 1-2 0,-1-2-1 15,0-2 0-15,-1 2-2 0,0 2 4 0,-2 0 0 16,0 2-3-16,1-1-1 0,-2 2-3 0,-2 2-7 15,1 0 2-15,-3 0-6 0,3 2 2 16,-2-1 0-16,-1 1 0 0,1 2 4 0,-3 0 0 0,2 2 1 16,1-2 5-16,-5 3-3 0,1 1 5 15,1 2 1-15,-1-2 0 0,1 2-3 0,-1-1 4 0,3-2 3 16,0 2-1-16,1-1-2 0,1-1 0 16,0 1 1-16,2-1-1 0,0 0 4 0,0 0 2 15,0-1-4-15,0 1-2 0,2-1 3 16,0 0-3-16,0 0 2 0,-1-2-1 0,4 3 2 0,-3 0-2 15,3-3-3-15,-3 2 0 0,2-2 2 0,-1 2-1 16,1-2 1-16,-1 3-5 0,0-3 7 16,0 1 1-16,-1 1 0 0,1-1-1 0,0 1 0 0,-1 0 0 15,0-2 2-15,1 3 5 0,-2 1-1 16,3-1-2-16,-2 1 5 0,1 1 1 0,0 1 0 16,3 2-1-16,-1-1 6 0,0 2-3 0,2 0 5 15,-2 1 5-15,3-2-5 0,0 0 0 16,0 1 1-16,0-2 1 0,1-1-2 0,1 0-5 15,0-1-6-15,2-2-5 0,-2 3-8 0,3-4-8 16,1 0-14-16,-3 0-8 0,4-1-9 0,-1-1-1 0,1-1 0 16,-1-1 0-16,0 0-4 0,0-2 4 15,-1 0-1-15,1-1 5 0,0-1 4 0,-3 0 4 16,2-2 4-16,-2-1 3 0,-1 1 4 0,0 0 11 16,-2 1 9-16,0-1 7 0,-1 1 0 0,-2 1 1 15,-2 1 0-15,0 1-3 0,-1 1 1 16,0-1-2-16,1 3-4 0,-2 0 5 0,-1 1 5 15,0 0 4-15,-1 0 0 0,-2 1 3 0,0 2 3 0,-3 4 2 16,0-1 0-16,-2 2 4 0,-1 1-1 16,2 1-2-16,-1 1 2 0,0-1 0 0,1 1 0 15,-1 0-3-15,0-2 4 0,1 1 1 0,1-1 1 16,0 0 2-16,0-2 9 0,2 1 3 0,0-4 2 16,1 0 1-16,-1 0-1 0,3-2 13 15,-1 0 3-15,1-2 1 0,-1 2 3 0,2-1-9 16,0 0 6-16,2-1-5 0,-1 0-7 15,1-4-2-15,3 2-7 0,1-4-2 0,1-1-2 0,1-1-2 16,0-2-6-16,1-1 4 0,1 2-4 0,-1-2-1 16,1-1-8-16,-1-2 4 0,1 1-6 15,-2 3 3-15,0-1-3 0,0 1 0 0,-1 0-3 16,-1 2 0-16,1 3 0 0,-2-1-1 0,-2 2-4 16,1 0-7-16,-2 1-2 0,0 1-6 0,0-1 4 15,-1 3 1-15,1 0 3 0,-2 0 3 0,1 3 2 16,0-1-1-16,0 3 1 0,0-3 0 0,-1 4 6 15,0 0 4-15,0-2-4 0,2 5 0 0,0 0 3 16,-2 0-1-16,0-2 3 0,2 1 0 0,0 1 2 16,-1 1 1-16,1-3-1 0,1 1 7 0,0 0 0 15,0-2-6-15,-1-1-1 0,1 0 4 0,-1 0 0 16,-1-3 3-16,4 2 0 0,0 0-1 0,0-1-6 16,2 0 0-16,2-1-10 0,-1-2 3 15,1 0-6-15,2 0-5 0,-3-2-2 0,2-3-6 16,0 0-3-16,1-1 0 0,-2-1 1 0,1-2 3 15,1 0 5-15,-1-2-4 0,-2 2 8 16,1-3-3-16,-1 3 3 0,0-1 5 0,0 0 6 0,-3 3 3 0,1 0 4 16,-1 0-2-16,0 3 0 0,-3-2 9 15,0 2-10-15,1 2-6 0,-2 0-9 0,2-1-4 16,-3 2-1-16,0 0 4 0,0 1 2 16,0 0 6-16,0 1 4 0,0 2 3 0,0 0-4 15,0 3 6-15,-1 4 1 0,-2 1-6 16,0 0 2-16,2 1 1 0,0 1 0 0,-1-2-2 0,-1 1 1 15,1-1 1-15,2 2 0 0,0 0 0 0,2-3-2 16,-2 0 5-16,1 1-6 0,1-3-4 0,0-1 0 16,-1 0 5-16,2-3-4 0,2 2 0 0,0-2-5 15,2 1-3-15,1-1-5 0,0-2-2 16,1 0 4-16,2-2-6 0,3-2-2 0,-3 0 1 16,3-3 3-16,-1-1-3 0,0-2-5 0,20-13 1 15,-15 8-1-15,0-2 8 0,-1 0-1 16,-1-3 3-16,-3 3 5 0,-7 8 4 0,1-3 8 15,1 2 3-15,0-2 5 0,0 3 2 0,-3-1-2 16,1 2 5-16,0 2-8 0,-2-1-6 0,0 2-4 0,-1 1-5 16,0 1 5-16,-3 1 5 0,0 0 4 0,0 1 2 15,0 1-2-15,0 1-3 0,0 0 2 0,-3 6 1 16,0 0 0-16,1 2 2 0,-4-1-5 16,2 2 3-16,-1-3 0 0,1 0 0 0,0-2 0 15,2 1-1-15,1-3 1 0,-2 2 3 0,1-4-1 16,0 2 13-16,1-2 2 0,-1 0 7 15,1 0-1-15,1-1 5 0,0 0 3 0,-1-1-4 0,1 1-4 16,0-2-3-16,1 0-2 0,-1 0-4 0,3-2 1 16,1-2-8-16,0-2-8 0,2-1-3 15,1-2-6-15,0 1-5 0,2-3-8 0,-1 0 0 16,2 2 0-16,-2-2 1 0,2 2-1 0,-3 1 1 16,1-1 4-16,-1 2-2 0,-1 0-1 15,0 2 0-15,-3 1 1 0,0 0-2 0,-1 0-8 16,1 2-2-16,-1 0 0 0,0 2 3 0,-1 0 8 0,1 0 0 15,-2 0 3-15,1 2 2 16,1 2-1-16,-2 0 5 0,2-1-2 0,-1 0 4 0,1 4-4 0,0 1 2 16,1 1 4-16,0-1 2 0,0 2-2 15,0 2 2-15,1-4 4 0,-1 2 3 16,2-3 3-16,-1 2 0 0,0-2 1 0,1-2-2 16,0 2 10-16,0-1-6 0,1-1 6 0,3 0-3 15,0-1 1-15,1 0-4 0,-1-4-1 0,-1 0 2 16,1 0 2-16,1-2 0 0,1 0-1 0,0-2-1 15,0-1-6-15,1 0 1 0,1-3 2 16,-2 1-6-16,0-4 0 0,-1-1-1 0,0 0 2 0,-2 2-2 16,2-1-1-16,-4-1 0 0,1 1 1 0,-2 1 1 15,0 0 0-15,-2 2-9 0,-2-1-4 16,0 3-10-16,-2 0 0 0,0 1 2 0,-4 1-1 0,2 2 2 16,-4 1 0-16,-1 0-1 0,-2 1 4 15,-1 2-1-15,0 2-2 0,-1 1 2 0,1-1-2 16,1 3 5-16,-1-2 3 0,1 5-2 15,0-5 0-15,2 3 3 0,2 2-2 0,-1-2-1 0,3 2-2 16,0 0 2-16,1 0-7 0,0-2 2 0,1 1-2 16,0-1 1-16,1-1-1 0,1 1-1 0,0-1 3 15,0-2-3-15,0 5 4 0,1 1 2 0,0 1-2 16,0 1 1-16,0-1-3 0,0 2 1 16,2-1 6-16,-3 1 0 0,0 2 2 0,0 1-3 15,0 0 9-15,0-1-1 0,0 3-4 16,-3 1-1-16,-2 27-3 0,0-23 5 0,0 1 1 15,-1 3 1-15,-1-1 1 0,2-1 0 0,-1 3 4 0,-2-3-5 16,-1 0 3-16,0 0 3 0,0 0-1 16,0-3-5-16,-1 3-2 0,2-5 5 0,3-12 0 15,0 3-1-15,-1 2 0 0,1-2 5 0,-2 1 5 16,2 0 2-16,-1-2 8 0,1 0 7 0,-1-2 4 16,-2-1-1-16,2-2 2 0,0-2-1 0,1 2 1 0,-1-4-7 15,1-1-1-15,-1-1-4 0,1 0-15 16,-3-3-19-16,-1-3-18 0,1 0-21 15,0-4-25-15,1-2-35 0,-7-22-37 0,11 24-71 16,-7-27 19-16,7 9-184 0,1-1-92 0,0-7 38 0,2-3-87 16,3 0 42-16,1-4 31 0,-1 3-358 15</inkml:trace>
  <inkml:trace contextRef="#ctx0" brushRef="#br0" timeOffset="36995.22">13262 3795 2035 0,'2'-10'399'15,"-1"1"-39"-15,0-1-35 0,-1 2-27 0,0 1-28 0,0 1-22 16,0 0-24-16,0 0-23 0,0 3-21 16,0-2-21-16,-1 1-17 0,-2 1-14 0,3-2 1 0,0 1-11 15,-3 1-9-15,3-1-10 0,-2-1-10 16,1 1-6-16,-1 0-9 0,0 0-8 0,2-1-12 0,-1 1-7 16,1-1-6-16,-2 0-11 15,1 0-13-15,1 2-10 0,-1-2-6 0,1 0 0 0,-1 3-8 16,1-4-8-16,0 3-9 0,0 1-6 15,0-2-11-15,0 1-6 0,0 0-7 0,0 3-9 16,0-2-6-16,0 0-8 0,0-1-7 0,0 3-4 0,0-2-4 16,0 2-6-16,0 0 0 0,0 0-23 15,0 0-15-15,0 0-26 0,-1 0-34 0,-1 0 18 16,0 2-116-16,2 1-42 0,-2-1-76 0,1 0 32 16,-4 5-122-16,0-2 37 0,-1 4-342 15</inkml:trace>
  <inkml:trace contextRef="#ctx0" brushRef="#br0" timeOffset="40111.01">10382 5176 2718 0,'-38'49'462'0,"5"-10"-58"0,4-4-45 0,3-3-41 0,5-5-35 15,2-3-32-15,0-4-22 0,5 0-26 16,7-14-23-16,0 3-19 0,0 1-19 0,-1-2-27 15,0-1-27-15,2 1-27 0,1-1-31 0,1-2-3 0,1-1-73 16,-1-1-40-16,2 0-65 16,1-3-23-16,-2-3-27 0,3 0-27 0,3-3-31 0,0-4 23 15,3-1-94-15,13-22-23 0,-4 12-10 0,1-2-47 16,2 0-56-16,5-3 33 0,1 2-8 16,0-1-355-16</inkml:trace>
  <inkml:trace contextRef="#ctx0" brushRef="#br0" timeOffset="40474.93">10593 5039 2542 0,'-20'38'513'0,"3"-1"-63"0,0-5-56 0,3-4-44 0,0 0-42 16,0-3-30-16,2 0-31 16,-1-4-28-16,3 0-21 0,4-12-22 0,0 0-17 15,-2 4-17-15,1-2-13 0,0 1-14 0,-1-2-12 16,2 1-13-16,-1-3-22 0,0 2-22 15,2-4-29-15,0 0-37 0,0-2 2 0,2 0-86 16,1-1-33-16,-2 1-27 0,2-3-30 0,0 1-30 0,-1-2-33 0,2 0 23 16,-2-2-137-16,0 1-9 15,1-1-5-15,-1-2-13 0,1-1-27 0,-1-2-47 0,-2 0 17 16,3 0 35-16,-2 0-382 0</inkml:trace>
  <inkml:trace contextRef="#ctx0" brushRef="#br0" timeOffset="41045.17">10219 5076 2116 0,'-2'5'496'0,"0"0"-62"0,0 0-46 15,0-1-42-15,0 4-38 0,-1-1-36 0,2 0-28 16,0 0-27-16,0-1-19 0,-1 2-19 0,1-3-22 15,1 3-18-15,0-4-11 0,0 4-11 0,0-2-12 0,0-1-13 16,0 0-7-16,0 1-11 16,0-1-4-16,0 5-9 0,0-1-5 0,0 0-6 0,0-2-6 15,1 3-5-15,1-1-3 0,0 2 1 0,0-3-5 16,0 1-3-16,0-2 3 0,1 2-10 0,-1-2 4 16,0 0-5-16,2 1 3 0,1 0-3 15,-2-1-3-15,2-1-1 0,-2-1 0 0,1 0-2 16,-1-1-2-16,3 3 3 0,-1-2-3 0,-1 0 2 15,-1-1-2-15,4 0-3 0,-1 1-1 16,1-2 0-16,1 1 1 0,0 1-3 0,0-3 1 0,0-2 2 16,1 0-6-16,0 0-3 0,2-2-4 0,0 0-5 15,6-2-12-15,23-7-10 0,-15 5-10 0,2-4-11 16,0 1 4-16,-2-3-24 0,1-1-8 16,1 2-9-16,-2-1-7 0,2 3-9 0,-4 0-14 15,2-1-36-15,-4 1-27 0,2-1-33 0,-4 1-37 16,-9 5 25-16,0-1-144 0,3-2-33 0,0 1-66 15,0 0-76-15,0 2 34 0,-2-2 36 0,0 1-482 16</inkml:trace>
  <inkml:trace contextRef="#ctx0" brushRef="#br0" timeOffset="44414.32">10307 3327 2033 0,'-8'-5'446'16,"-2"-1"-47"-16,1 4-48 0,-1-1-33 15,0 0-39-15,-1 1-18 0,-1 0-24 0,-1-1-21 16,-2 1-23-16,-1 0-22 0,-1 1-17 0,0-2-14 0,0 3-16 16,-3-2-11-16,2 1-11 0,-2 1-9 0,-27-1-2 15,20 1-12-15,14 0-6 0,-25 1-3 16,25-1-2-16,-26 1-14 0,28-1-3 0,-5 2-6 16,-28 1-4-16,33-3-1 0,-25 5-4 0,9-1-4 15,0-1 0-15,1 2-2 0,0 0-1 16,2-1-8-16,-1 1 6 0,3 0-10 0,-1 4 4 15,1-4-4-15,0 2-1 0,1 1-2 0,0 2 2 0,0 1-1 16,1-2 1-16,3 4-2 16,0-1-2-16,9-7 0 0,-2 2-1 0,-2 2 2 0,1 1-6 0,0 0 0 15,0 1 1-15,1 3 0 0,-11 16-2 16,16-22 0-16,0 2 0 0,-1 4 5 0,0 0-4 16,-1 3-2-16,2-2-1 0,2 4 3 0,-2-1 1 15,2 1-1-15,-2 30-2 0,5-36 0 16,0 6-2-16,0 30 5 0,3-16 3 0,-3-2-2 15,3 0-5-15,0 1 0 0,1-3 1 0,1 2 4 16,-2-3-4-16,4 4 0 0,-3-1-3 16,1-2 1-16,-1-1 3 0,-1 0-4 0,0 1 5 0,-3-19-5 15,0 7 2-15,0 1 0 0,0 1-2 16,0 0 3-16,-3 27 1 0,-2-20-3 0,-2 2 0 16,1-3-1-16,-2 2 1 0,-2-4 4 0,1 3-4 15,-2-2 3-15,-2 0-2 0,-1-1-1 0,-4-1 2 16,-3 1-2-16,-3 1 1 0,1 0 2 0,-3-1-4 15,0-1 3-15,-5-1-1 0,0-1-3 0,0-2 1 16,0 1 3-16,-1-2-1 0,1 0-3 0,-2-4 4 16,3 0-3-16,1-2-2 0,3-1-4 0,0-2-2 15,5 0 0-15,11-6-4 0,-3 1-1 0,0-1 1 16,-2 1-3-16,1-1 2 0,2-1 2 16,-1 0 0-16,2-1 1 0,2 1 3 0,2-1 1 15,0 0-5-15,1 0 1 0,2 2-4 0,0-2 1 16,0 1 0-16,1-1-2 0,0 0 1 15,0 0-2-15,1 2-3 0,0-1-1 0,-1-1 3 0,3 0 0 16,-3 0 0-16,3 1-4 0,-2 0 3 0,1-1 3 0,0 2-1 16,1 1 1-16,0 0 6 0,0 1-4 15,0-1 5-15,0 3-2 0,0 0 1 0,1 3 2 16,0 2 8-16,1 2-7 0,-2 2 0 0,3 1 3 16,-1 0-1-16,1 1 5 0,0 1-1 15,-1 1-2-15,1-1-2 0,1 1 2 0,4 26 2 16,-7-34 2-16,2 4-1 0,5 27-2 0,-7-31 1 15,6 29-1-15,-3-15 4 0,2 0 2 0,-1 0-6 0,-3-13 5 16,6 24-1-16,-2-8 1 0,-1-1-3 16,0-2-2-16,2 1 1 0,-1-1 1 0,1 3 4 15,1-3-3-15,-1 2-2 0,-5-17 7 16,3 4-9-16,5 23 7 0,-2-14-1 0,-4-14-3 0,8 24-1 16,-10-24 1-16,3 3 3 0,11 23-4 15,-6-16-1-15,2 0 0 0,0-2 4 0,-7-10 0 16,12 20-4-16,-3-10 0 0,1-3 4 0,1 1 1 15,0-2-1-15,3 0-4 0,-2 2 2 16,4-1 2-16,0-1-1 0,2-2-3 0,0 1 0 0,-1 0 5 16,1-1-4-16,1-1 0 0,1-1 0 0,-1 2-4 15,1-2 2-15,3 0 0 0,0-4 0 16,1 0 2-16,0 3-4 0,-4-1 8 0,4-1-5 16,0-1 4-16,-3 1-5 0,3 1 0 0,-1 1 0 15,0-3-4-15,2 3 2 0,-3-3 1 16,2 1 4-16,-1-2-5 0,1 2 0 0,-3-1 6 15,3 3-6-15,-3-4 6 0,3 1-4 0,-1 0-1 0,0-1-1 0,3 0 0 16,1 0-2-16,-2 0 3 16,0-2 1-16,-1 1-2 0,0 1-1 0,0-4 5 0,-1 3-9 15,3 0 7-15,-2 1 0 0,2-4-2 0,0 2 5 16,1-1-4-16,0 2-4 16,1-1 2-16,0-2 3 0,-1 2-2 0,2-2 1 0,2 1 0 15,0-1-3-15,1 0-1 0,-1 0 5 0,6-1-6 16,-1-1 0-16,-1 1-1 0,-1 0 3 0,-1 1 2 0,1-3-1 15,-2 3 0-15,0 0 0 16,2-1 1-16,-1 2 3 0,0-1-5 0,3-1 2 0,0-1-2 16,0 2 4-16,-1-3-1 0,2 1 0 15,0-1 0-15,-1 1 0 0,1-2 5 0,-1 0-6 0,4-1-3 16,0 5 4-16,3-4 1 0,0 0-1 16,0 4 2-16,1-2-2 0,1-1-1 0,-3 3-1 15,0-2 1-15,-2 0 7 0,-1 1-4 0,0 0 0 16,-2-2 0-16,3 2-2 0,-1-1-2 15,-3 0 4-15,1-1 2 0,-1 2-1 0,-1-5 1 0,-1 2-2 16,1 0 0-16,0 0 3 0,-1-2 3 16,0 1 2-16,3-1 2 0,2 2-1 0,-4-1-2 15,2-1 2-15,-2 2-1 0,0-2 2 0,-3 2 0 16,3-3-2-16,-6 3 1 0,3-2-3 0,-3 0 5 16,1 1-3-16,-1-2-3 0,-2 1 1 0,2 1 0 15,-2-1 3-15,1 0-1 0,-2-3-4 0,0 3 7 16,-3-1-8-16,2 0 1 0,-1 1 4 0,0-2 0 15,-1 3 1-15,1-2 0 0,-1 0 0 16,0 0 0-16,-1 3 3 0,-1-1 5 0,-1-4-3 0,1 4 1 16,-2-1-1-16,2 1 0 0,-2-2 2 15,2 2-3-15,0-1 1 0,-2 0-1 0,-1 0-1 16,1 0-2-16,2 1 2 0,-2-2 0 0,1 3-3 16,-2-3 0-16,2 1-4 0,-2-1 4 0,-1 1-4 15,0-2 2-15,1 1-1 0,0 2 0 0,0-2-1 16,0 1 2-16,-12 3-1 0,20-6 0 0,-10 0 1 15,0 1-1-15,0-4 0 0,2 3-2 0,-1-4 1 16,0-1 1-16,0 2 0 0,1-2-4 0,1 1 0 16,1-4 2-16,-3 1 0 0,1-2-3 0,-1-5 1 15,2-3-2-15,0-1 2 0,0-1-1 16,-1-1-2-16,3 0-1 0,-3-2-1 0,1 1-2 0,1-4 2 16,-1 0-2-16,-1-2-1 0,1-1 1 15,-1-4-1-15,-2-3-3 0,-1 3-1 0,0-3 1 16,-2 2-1-16,2-1 2 0,-2 0 0 15,-1 2 0-15,0-1 0 0,-2 0 0 0,0 3 1 0,0-2-1 16,-2-2-1-16,0 3 2 0,0 3 0 0,0 1-1 16,0 1-3-16,-2 2 1 0,-1 1-5 0,0 1 0 15,-3 0-1-15,1 2-3 0,0-1-3 0,-2 0 3 16,0 3-1-16,1 2 0 0,-2-1 2 16,-3 15-1-16,1-4 1 0,0-1 5 0,0-2-4 15,2-1-1-15,-3-2-1 0,6-25-2 16,-8 35 2-16,4-5 3 0,-1-1 3 0,0-2-2 0,0-2 0 15,0 3 7-15,-1-2-6 0,1 1 4 0,-1-1-4 0,-1 1-1 16,1 0 2-16,-1-1 0 0,0 0 0 0,0 1 5 0,-1 0-2 16,0 0-4-16,0-3 12 15,0 2-10-15,-1-1 9 0,0 1-6 0,0 0-2 16,1 1-1-16,-2 0 0 0,-1 0 0 0,3 1 5 16,-3 0 3-16,0 1-8 0,1 2-1 15,-1 0 1-15,-2-1 1 0,0 2 1 0,1 1-1 16,-2 1 1-16,2-1-1 0,-3 3 1 0,2 0 3 15,-3-1 0-15,0-1-3 0,-2 0 6 0,2-1-2 16,-18-10-1-16,10 8 5 0,-2 1-1 0,-3-1 0 16,-2 1 1-16,-1 2 2 0,-2-3-1 0,-2 3 5 15,0-1-1-15,-4-3-2 0,-1 4 9 0,-1-1-9 16,-1 0 4-16,-1 3 0 0,-3 0-3 16,-1 2 1-16,0 1-1 0,2-1 4 0,0 4-3 15,2-1 1-15,1-3 3 0,1 3-1 0,1 0 1 16,-1 1 1-16,5-1-4 0,-4 1 4 0,1-1-3 15,3 2 0-15,0 0 4 0,1 0 3 0,-2-2-7 0,2 3 2 16,0 1-2-16,-3-3-1 16,2 3-1-16,0 1 3 0,-5-3-2 0,1 2 3 15,-1 0-2-15,-2-2-1 0,2 3-3 0,0 0 6 16,-2-2 2-16,1 1-6 0,-1 0-3 0,2 1 0 16,-2 0 2-16,1 0 0 0,0 0 1 0,1-2-3 15,-2 1 0-15,2 1 4 0,-2 0-3 0,4-1 6 16,-3-1-8-16,2 2 3 0,0-2 0 0,-1 2-1 15,-3 0 1-15,1 0 1 0,0-3-1 16,2 3-1-16,0-2-2 0,-1 2 2 0,-1-1 2 0,3 1 2 0,-2-1-6 16,0 1 0-16,0 1 1 0,-2-1 4 15,1 0-2-15,0 1-2 0,2 1 1 0,-2-2 2 16,2 1 0-16,0 1 0 0,2-2-2 0,-1 0 2 16,4 2-4-16,-2-2 1 0,-2 0 1 15,4 2 3-15,-2-1-3 0,3-1-1 0,1 3 0 16,0-2 7-16,15-1-6 0,-5 1 0 0,-2-1-2 15,-24 4 1-15,30-4 0 0,-26 1 2 0,9 1-1 0,2 1 1 16,0 0 0-16,0 0 3 16,-1-1-2-16,1 1 1 0,0-1-1 0,0 1-1 0,1 2-1 0,0-3 2 15,-4 1-2-15,2 0-1 16,2 1 0-16,-2 0 0 0,3-1 0 0,-1 0-1 0,1-1 2 16,2 2 0-16,11-3-2 0,-2 1 2 0,-1 0-2 0,-29 4 4 15,20-3-2-15,0 1-1 16,14-3-1-16,0 2 0 0,-7-1 4 0,-22 6-3 15,30-7 0-15,-3 0 0 0,-2 1 1 0,-1-1 1 16,-1 0-1-16,1 1 2 0,0 0-2 0,0-2 0 16,0 0-1-16,1 2 3 0,0-1-2 0,0-1 2 0,-1 0-3 0,1 0 3 15,-2 0 1-15,2 0-3 16,-1 0-1-16,-1 0-1 0,-1 0-1 16,0-1 2-16,0-1-2 0,-1 1 1 0,-27-1-1 15,35 2-1-15,-7 0 4 0,0 0-5 0,-29 0 4 16,17 0 0-16,1 0-2 0,4 1-1 0,13-1 3 15,-5 2-1-15,-25 1-1 0,31-3 1 0,-4 3 0 0,-3-3-3 16,-24 6 3-16,17-3-2 16,-2 1 0-16,1 1 0 0,0 1 0 0,0-2 2 0,-1 1 2 15,-1 1-10-15,1-3-1 0,-1 4-4 0,1-2-7 16,-1 0-10-16,1 3 1 0,-2-2-59 16,2 2-14-16,0-5-21 0,2 1-19 0,14-2-18 15,-4 1-19-15,0 0-27 0,-2 0-34 0,3 1-44 16,-2 0 26-16,2-2-177 0,1-1-83 15,1 0 40-15,2-1-58 0,-1 0 35 0,3-2 36 16,-1-2-390-16</inkml:trace>
  <inkml:trace contextRef="#ctx0" brushRef="#br0" timeOffset="45895.21">7717 3817 2535 0,'14'3'442'15,"3"-1"-48"-15,31 4-46 0,-10-4-38 0,1 1-31 16,5 0-31-16,3-1-27 0,0 0-24 0,3 0-18 16,3-1-20-16,1 1-18 0,3 0-10 0,-2 2-15 15,-1 2-12-15,3-6-12 0,-5 2-8 16,-2 2-9-16,-6 1-4 0,-5-4-9 0,-5-1-9 15,-6 0-1-15,-17 0-9 0,5 0-2 0,-1 0-11 0,1 1-9 16,-1 0-17-16,-1-1-14 16,-1 1-7-16,-2 0 1 0,-1-1-21 0,-3 0-12 0,-1 0-9 15,1 0-10-15,-3 0-14 0,0 0-16 0,-1-1-17 16,1 0-37-16,-3-1-27 0,1-1-15 16,-2-2-19-16,0 1-24 0,0 1 22 0,0-4-78 15,-2 0-9-15,-1-3-14 0,1 2-3 0,-1-2-2 16,0-3-37-16,1 1-33 0,-3 1-28 15,1 1-390-15</inkml:trace>
  <inkml:trace contextRef="#ctx0" brushRef="#br0" timeOffset="46440.81">8632 3635 780 0,'-11'-7'233'0,"0"0"12"0,2 2-2 0,0-2 6 16,1 2 5-16,0-1-7 0,1 1-13 15,1 2-4-15,1 1-7 0,0 0-11 0,3 0-10 16,-1 1-7-16,0-2-6 0,2 2-18 0,-1-1-5 15,0 2-10-15,-1 0-11 0,2 0-9 0,0 0-15 16,0 0-8-16,-1-2-14 0,2 2-11 16,0 0-7-16,0 0-6 0,-3 0-6 0,3 0-12 0,0 0-5 15,0 0-3-15,0 0-3 0,0 0-6 16,0 2 2-16,0-2 1 0,1 2-5 0,4 2 3 0,2 2 3 16,-1-1-7-16,2 1-6 0,2 0 6 15,3 0-7-15,-1 0-2 0,19 15 0 0,-25-17-2 16,4 3 1-16,1-1-10 0,18 14 3 0,-21-15 2 15,18 13-5-15,-6-5-2 0,0-3-4 16,0 4 8-16,-2-1-10 0,-11-10 4 0,20 13-4 16,-22-14-1-16,5 4 2 0,0 0-7 0,4 3-2 0,-4-1 2 15,2-1 4-15,-3-1-5 0,1 2-2 0,0-4-2 16,-3 1-2-16,0 0-3 0,-2-1 0 16,2 1 0-16,-1-1 2 0,-1 1-1 0,2 0-1 15,-3-1-4-15,-1 1 4 0,1-2-6 16,-1 0 2-16,-1 0-3 0,-1 0 2 0,-1 1 2 0,0-2 3 15,0 2-5-15,0 0 4 0,0 2 1 16,-2 3 1-16,-2 1-3 0,0 3 3 0,-2-1-6 16,0 1-2-16,-2 1-4 0,-12 19-2 0,5-16-4 0,3 1-10 15,-3 1-9-15,-1-1-8 0,3 0-8 0,-4 1 6 16,4-1 0-16,-3-4 5 0,11-6 5 16,-3 0 1-16,0 2 9 0,-2-3 1 0,2 2-5 15,0-1-8-15,2 1-10 0,-2-4-8 0,0 1-23 16,1-2-15-16,0-1-16 0,2-1-17 15,1 1-30-15,-1 1 14 0,2-3-100 0,-1 1-21 16,1 0-29-16,1-2-9 0,-2 0-38 0,0 0-119 0,1 0 38 16,1 0-403-16</inkml:trace>
  <inkml:trace contextRef="#ctx0" brushRef="#br0" timeOffset="47415">8470 4396 2236 0,'-34'39'414'0,"4"-6"-45"16,2-1-51-16,2-9-37 0,3 0-32 0,4-2-29 0,2-2-23 15,1-4-25-15,11-7-28 0,-3-1-27 16,0 3-29-16,0-1-29 0,0-1-23 0,3-3-23 16,-1 3-21-16,2-4-22 0,1 0-29 15,0-1-32-15,1-1-26 0,-1 0-25 0,0 1-44 0,1-3 16 16,1 0-80-16,-1 0-41 0,0-3-3 15,-3-3-8-15,1-1-17 0,0-2-51 0,1-1-544 16</inkml:trace>
  <inkml:trace contextRef="#ctx0" brushRef="#br0" timeOffset="47960.74">8147 4325 1337 0,'0'-3'259'0,"0"0"-18"0,0 0-22 0,0-1-16 0,-1 2-16 15,1 0-12-15,0 0-8 0,0 0-10 0,0-1-10 16,0 3-11-16,0-3-11 0,1 2-8 16,1 0-10-16,-2 1-5 0,0-1-5 15,2 1-1-15,-1 0-8 0,2 0-7 0,-2 0-1 16,2 0-7-16,1 0-10 0,-2 0-2 15,1 1-5-15,1 0-3 0,-3 0-3 0,3-1-3 0,-1 0-6 16,0 3-5-16,-1-3-3 0,1 3 1 0,-1-3-2 16,1 1-2-16,-1 0-4 0,0 0-5 0,0 0 5 15,0 1-2-15,-1-1-1 0,1 0 4 0,0-1-7 16,-1 1 2-16,1 1 1 0,0 0 3 16,1 0 4-16,2 2-2 0,1 1 1 0,-1 1-3 15,0 0 5-15,3 2-4 0,-1-1 2 0,-1 1-4 16,1 0 2-16,1 0 7 0,1 3-7 15,-2 1 3-15,3-1 3 0,-2-1-15 0,16 21 7 0,-19-25-6 16,1 4-1-16,16 17 3 0,-11-9-5 16,2 0 0-16,0-2 4 0,2 1-1 0,-10-11-4 15,3 2-4-15,0 2 0 0,1 3 2 0,1-2-3 16,-1-1 1-16,0-2-3 0,-1 2-1 0,0-3 4 0,0 0-1 16,-1-2-5-16,-2 2-5 0,1-3 4 15,1 0-5-15,-3 2 0 0,0-4-6 0,-1 1-7 16,1-2-3-16,0 1-18 0,-2 0-16 15,1 1-25-15,0-2-20 0,-2 0-23 0,1 2-23 16,-1-3-28-16,2 0-45 0,-1 2 20 0,-1-2-106 0,2 1-45 16,-1 1-23-16,0-2-111 0,-1 0 34 15,-1 0-14-15,0-3-413 0</inkml:trace>
  <inkml:trace contextRef="#ctx0" brushRef="#br0" timeOffset="48150.95">8600 4518 1000 0,'2'-35'-380'0,"1"6"-9"0</inkml:trace>
  <inkml:trace contextRef="#ctx0" brushRef="#br0" timeOffset="49340.9">8527 4153 839 0,'-33'-35'540'0,"1"5"-78"16,3 3-58-16,3 5-51 0,2 1-31 15,-1 3-34-15,4 4-26 0,2 3-27 0,-2 0-24 0,14 8-17 16,-4-3-18-16,-2 2-12 0,-2-1-9 15,1 1-17-15,-2 2-14 0,2-1-11 0,-2 3-6 16,0 0-12-16,1 3-11 0,1 1-6 0,0 0-5 0,0 2-5 16,-1 1-8-16,-16 15 0 0,15-9-5 0,0 1-12 0,8-9-3 15,-13 15-5-15,15-14 2 16,-2 4-5-16,-9 20 3 0,12-20-2 0,0 1-10 16,-2 3 1-16,0 2 2 0,-3 24-2 15,6-30 1-15,1 4-2 0,-1 2 1 0,2 1-3 16,0 1-1-16,-1 0-4 0,1 2 4 0,2 1 1 15,0 0-2-15,0 0 4 0,2 1 0 0,4 29-6 0,-5-41 0 16,2 6-3-16,-1 3 7 0,0 0-4 0,0 0-3 16,7 28 0-16,-3-22-3 0,-1 0-1 0,5-2 4 15,-1 1 2-15,-1-2-4 0,-4-13-2 16,-1 2 1-16,4 4 2 0,9 18 3 0,-11-25-5 16,11 19-2-16,-11-20-1 0,1 3 4 0,2 2 0 15,1 0 0-15,0 1-5 0,-1-1 5 16,2-1-1-16,0 0 3 0,1 0-3 0,-1 2 1 0,4-4 0 15,14 13-3-15,-21-18 4 0,4 3-3 16,2-2 3-16,19 13-2 0,-23-16-3 0,2 1 1 0,2 0-2 16,3 3 1-16,-1-4-3 0,2 0 2 15,0 0-1-15,-1 1 1 0,2-3-1 0,0 0-2 16,-1 0 1-16,2 0 1 0,-3-3 3 0,3 1-6 16,23-5 3-16,-32 4-3 0,3-1 1 0,24-5 2 15,-17 1-3-15,-2-4 3 0,5 1-4 16,-5 1 1-16,-1-1-1 0,1-2 2 0,-1 0-2 15,-11 6-1-15,15-15-1 0,-7 7 2 0,1-2 0 0,-10 11-1 16,15-19-5-16,-7 7-1 0,-2-3 3 16,0 1-5-16,-8 11-1 0,3-3 0 0,0-4 4 0,0 1-1 15,-2-4 0-15,1 2 0 0,0 0-1 16,-1-1 5-16,0 0 1 0,-1-1 0 0,0 1-3 16,-3-2 2-16,2 2 1 0,-2-1 4 15,0 1-3-15,-2 1 1 0,2 0-1 0,-3-2-2 0,3 2 5 16,-4 1 2-16,-2-1-3 15,1-1 2-15,-8-18 6 0,8 28-4 0,0-4 8 0,-3-1 1 16,0-1 3-16,0 1-5 0,-13-18 0 0,7 13 2 16,9 12-1-16,-17-16 1 0,6 8-3 0,1 0 3 15,7 10-3-15,-3-4 0 0,0 0-2 0,-2 1-2 16,-20-11-2-16,25 15 1 0,-23-9 0 16,22 9-2-16,-4-1-1 0,-2 2 2 0,-1-1 0 15,-2 0-4-15,0 0 0 0,1 2-1 0,0 1-1 16,-1 0 0-16,0 0-1 0,-26 4 1 15,20 0-2-15,1 2 1 0,-1 1 1 0,2-2 1 0,13-1-1 16,-4 0 0-16,-20 8 2 0,12-2-4 0,12-7 1 16,-3 3 2-16,-1-1-2 0,-1 2 0 15,-1-1 1-15,2 3-2 0,-2-1 1 0,2 1-1 16,0-2 2-16,1 4-1 0,0-1-2 0,1 1 2 16,-1-1-2-16,-13 16 5 0,20-17-4 15,-12 16 0-15,11-17 3 0,-7 20-4 0,3-7 5 0,2 0-3 16,3-13 3-16,2 5-3 0,-2 4-2 15,1 1 1-15,2 1 1 0,1 0 0 0,-2 2-2 16,3 0 3-16,0 0-2 0,3-1 2 0,-3 1-2 0,6 27 3 16,-2-20 0-16,-1-17 4 0,7 25-4 0,-2-10-1 15,2 0 3-15,0 0-1 0,1-3-2 16,-1-2 0-16,0 3-3 0,4-5-5 0,-1 1-4 16,0-4 0-16,0-1-4 0,3 2-9 0,2 0-11 15,-2-1-4-15,3-3-13 0,1-1 5 16,-13-8-27-16,6 1-19 0,1 0-4 0,3 0-12 15,-1 0-15-15,2-2-9 0,0 0-15 0,3-3-34 0,26 1-30 16,-22-5-32-16,2-2 22 16,0 2-119-16,-1-7-34 0,-2 3-35 0,-2-5-89 0,-1-2 38 15,3 2-45-15,-2-1 44 0,-1-4-427 16</inkml:trace>
  <inkml:trace contextRef="#ctx0" brushRef="#br0" timeOffset="58427.9">2956 8857 2261 0,'-10'6'351'0,"1"0"-46"0,-1-2-35 0,2 2-33 0,1-2-28 0,1 0-18 16,1-1-22-16,0 1-21 0,2-2-18 15,-2-1-7-15,3 2-15 0,0-2-14 0,-1 0-8 16,0 0-9-16,2 0-8 0,-1 0-9 0,0 1-7 16,1-2-3-16,-1 1-7 0,1 0 0 15,1-1-4-15,-2 0-4 0,0 1-7 0,2-1-3 0,-1 2 2 16,0-2-3-16,0 0-6 0,1 0 0 15,-1 0-1-15,0 0 0 0,1 1-5 0,-1-1 1 0,1 0-2 16,-2 0 1-16,2 2 2 16,0-2-3-16,0 0-3 0,-2 0-2 0,2 0 0 0,0 0-1 15,0 0 0-15,-1 0 1 0,1 0-2 16,0 0-1-16,-1 0-2 0,1 0 2 0,0 0 3 0,-1 0-2 16,1 0-1-16,0 0-1 0,0 0-2 15,-1 0 1-15,1 0-1 0,0 0 5 0,0 0-2 16,0 0 2-16,0 0-1 0,0 0 0 15,0 0 0-15,0 0 0 0,0 0 2 0,0-2 3 0,0 1-5 16,1-2 4-16,-1-1-1 0,2 1-5 0,1-3 2 16,0-2 2-16,1-1-5 0,-1-3 2 0,0 0 0 15,2 0 0-15,-2 1 8 0,2-2-8 16,0-1 1-16,-2-1-1 0,1 1-4 0,0 0 2 16,1 1 3-16,-2-1-1 0,2 2-1 0,-2 0 1 15,-1 2-5-15,0 0 1 0,1 2 4 16,-3 3-2-16,3-3 4 0,-1 4-5 0,-1-2 2 0,0 2-1 15,-1 0 3-15,1 1 4 0,-1 0-7 0,2-1 0 0,-2 1 3 16,0 1 6-16,2 0-5 0,-2 0 0 16,0-1-5-16,1 2 0 0,-1-2-2 15,1 2 5-15,-1-1-5 0,0 2 0 0,0-2 2 16,1 2 2-16,-1-1 5 0,1 0-7 0,-1 0-1 16,0-1 4-16,0 2-4 0,0-1-1 0,0 0 3 15,0 1 1-15,0-2-4 0,0 2 1 0,0-2 0 16,0 2 1-16,0 0-1 0,0-2-1 15,0 2 0-15,0 0 1 0,0 0 6 0,0 0-2 16,0-2 1-16,0 2-4 0,0 0 1 0,0 0-1 0,0-1 1 16,0 1-1-16,0 0 1 0,0 0-2 15,0 0 1-15,0-1 1 0,0 1-1 0,0 0 3 0,0 0-6 16,0 0 2-16,0 0 2 0,0-1-2 16,0 1-2-16,0 0 1 0,0 0 0 0,0 0 1 15,0 0 3-15,0 0-3 0,0-2 1 0,0 2 0 16,0 0-3-16,0 0 4 0,0 0-2 15,0 0-1-15,0 0 6 0,0 0-3 0,0 0 4 0,0 0-5 16,0 0 5-16,0 2-1 0,0 1-3 16,0 5-1-16,-2 1 9 0,1 7 2 0,0 1-8 15,-6 29 1-15,2-19-3 0,5 3-1 0,0-17 2 16,0 5 3-16,0 2-5 0,-5 27 3 0,3-35-5 16,2 5 4-16,0 4-3 0,-2 0 6 15,1-1-4-15,0 3 0 0,1-3-2 0,0 1 0 16,0-1 1-16,-2-3 0 0,0 0 0 0,2-1 0 0,0-1 0 0,-1-3 8 15,1-1-8-15,0-2 7 16,0-1-7-16,0-2 7 0,0 1 0 0,0-3-4 0,0 0 1 16,0 0-4-16,0-2-2 0,0 0-2 15,0 1-1-15,0-2-1 0,0 1-3 0,0-2 4 16,0 0-2-16,0-2 3 0,0-1 4 0,0-1-3 16,0-5 2-16,0-3-7 0,-1-2-1 0,1-5 0 15,-4-29 3-15,2 36 1 0,-3-29-2 16,5 28 1-16,0-3 1 0,-3-30-2 0,-2 18 4 15,5 17-3-15,0-5-1 0,-1-5 7 0,0 0 0 16,1-2-8-16,0 1 4 0,0 2 0 16,4-29 1-16,-4 36 0 0,2-3-3 0,-1-5-2 0,2 3 0 15,-1-1 0-15,3 0 3 0,-2 1-3 0,0-1 0 0,2 3 2 16,-2 1-2-16,1 0-2 16,-1 2-5-16,2 1 3 0,-2 2-2 0,2 1-3 0,-1 0 5 0,0 2 3 15,1 2 0 1,0 1-6-16,0 3 3 0,0 1 3 0,0 0 5 15,1 1 0-15,2 3 1 0,0 1 5 0,1 2-1 0,-1 1 4 16,-2 0 0-16,0 2 0 0,-1-1 3 0,0 3 1 16,2 1 3-16,-4 1 1 0,1 0 6 0,-2 3 3 15,-2-3-1-15,0 2-1 0,0 0-1 0,-2 2 1 16,-2 2-1-16,-6 22-4 0,0-21 2 16,2 4-1-16,-1-3-4 0,1 1 6 0,4-13-10 15,-2 2 1-15,0 1-1 0,-1 0 1 0,0 2 4 0,1-1-5 16,-1-2 2-16,1-2 2 15,-1-1 1-15,3-2 3 0,0 1 0 0,0-3-6 0,0-2-3 0,2 2-7 16,-1-3-4-16,2 0-2 0,0-1-1 16,0 2-5-16,-1-2 3 0,1-1 1 0,-1 0-4 15,2 1 3-15,-1 1-4 0,1-2-2 0,0 0 2 16,-1 0-2-16,1 1 0 0,0-1-3 16,0 1 3-16,1-1-4 0,0 0 3 0,2 1 1 15,-1 0 2-15,1-1 3 0,0 2 3 0,3 0-2 16,2 2 1-16,0-1 3 0,1 4 1 15,1-2 4-15,-1-1 2 0,1 2-5 0,0 0 1 16,0-1 2-16,1 0-2 0,-1 1 4 0,0-1 0 0,1 1 0 16,-1-1-1-16,1-1 2 0,0 0 1 15,0 0 3-15,1-3-1 0,0 0 3 0,1 1 0 0,-2-2 0 16,2-3-2-16,1 0 1 0,0-1-2 16,-3-2 2-16,2 1-1 0,1-3 2 0,-1-2 4 15,-2 1-5-15,0-3-1 0,0 2 1 16,-1-3 0-16,-1 1 2 0,-2-3 2 0,0 1-1 0,0-1 0 15,-1 0 1-15,-3-1-1 0,-1 0 0 0,1 0 4 16,-3 3-4-16,0 0 1 0,0 1 1 16,0 2 4-16,-4-1-4 0,1 2-1 0,2 1 4 0,-4 1-5 15,-2 2-5-15,2 0-3 0,-1 3 1 16,0 2-2-16,-1 1-3 0,-1 3 3 0,-2 0 0 16,3 2-5-16,-2-1-2 0,1 3 2 0,0 2 4 15,0 0-7-15,1 3-1 0,2-2 3 16,0 4-1-16,2-2 1 0,0 0 2 0,0 0 2 15,3 0-4-15,1 2 2 0,1-1 1 0,1-1-1 16,-1-2 2-16,2 1 1 0,2-2-4 0,-2-3 5 0,4 3-2 16,0-4 4-16,2 1-4 15,0-2 6-15,0-3-8 0,1-1 1 0,2-2 2 0,2-1-4 16,-1-3 1-16,23-11-1 0,-16 6 2 16,-3-4-1-16,1 1-2 0,-4-2 2 0,2 2-2 15,-3-3 2-15,1 1 2 0,-2-2 1 0,-1-3 3 16,-9 13 5-16,2-4-4 0,-1-1 6 0,-1-2 0 15,1 1 8-15,-2 0 3 0,-1 0 7 0,-1 2-3 16,-1-2 16-16,-4 4 0 0,1-1-1 0,-2 3-7 16,0-1 3-16,-2 1-5 0,0 5-2 0,1-1-4 15,1 0-3-15,0 3-6 0,-2 0-3 0,0 4-3 16,-1 0-4-16,2 3-4 0,0 1-6 0,0 0 0 16,3 1-14-16,-1-1-9 0,3 0-11 15,1-1-5-15,1 0-11 0,0 0-9 0,0-3 0 16,1 3-7-16,1-4 4 0,3 3 7 0,0 0 1 15,1-4 5-15,-2 0 1 0,2 0 5 0,-1 0 9 16,0-2 0-16,1 1 6 0,-1-1 1 0,-2 0 0 16,1 0 4-16,-1 0-1 0,2 0 1 0,-2 2 2 15,2-2 8-15,-2 0 12 0,2 4 6 0,1 0 6 16,0 1 6-16,0 1 3 0,1 2 12 16,1 4-6-16,-3-1 7 0,1 2 2 0,0 2-6 15,0 0 1-15,8 24-1 0,-6-14 2 0,-3 1-8 16,2-1 2-16,-1 7 0 0,4 2 3 15,-5 0-1-15,-1 0 5 0,1 0 1 0,-2 2-1 0,1-2 4 0,0 1-4 16,-2-3 6-16,2 1-5 16,-3-1-1-16,-1-20-2 0,0 7 1 0,0 0-3 0,0 3 1 15,0-2-2-15,0-2-4 0,0 2-1 16,0-3 0-16,0 0 2 0,0-5 3 0,0-1 1 0,0-1 2 16,0-1 17-16,0-2 2 0,0-2 8 15,0 1 0-15,-1-3-1 0,-1-1-6 0,1 1-9 16,-1-2-8-16,0-1-3 0,-1 0-4 15,-2-4-5-15,-2-1-5 0,1-1-2 0,-1-2-4 16,-1-3 0-16,0-1 0 0,-10-21 1 0,14 25-3 0,-2-4-3 16,0-2-3-16,1-2 2 0,-8-23-1 0,6 16 2 15,6 13-4-15,-1-5-1 0,-2-2 3 0,2 0-3 16,0-1 3-16,2-1-3 0,2 1-5 16,0-2 3-16,7-24 4 0,-2 16-4 0,1-1-1 15,3 1 5-15,-4-2 0 0,1 1 1 16,2 4 0-16,-1 0-3 0,1 3-1 0,-2 0 4 0,-5 14 0 15,1-6 1-15,-1-1-1 0,2 2 4 0,-2 0 0 16,2 2 1-16,-3-1 0 0,0 1 0 16,1 3 3-16,-2 0 2 0,1 2-2 0,0 2 1 0,-2-2-1 15,0 3 0-15,1 1-5 0,0-1 0 16,-1-1 1-16,0 3-2 0,0-1-4 0,0 0-2 16,0 1-2-16,0 0 2 0,0 1-1 0,0-1-2 0,0 1 1 0,0 0-4 15,-1 1 4 1,0 0-1-16,-3 0 0 0,3 1 0 0,-1 0-1 15,1 0-5-15,-2 1 1 0,3 0-2 0,-2-1-4 16,0 0-1-16,2 2-8 0,0-1 4 0,0 0 4 0,0-1-3 16,0 1-1-16,2 1 2 0,0 0 1 15,2 2 2-15,2 1-1 0,-2-2 1 0,2 0-2 0,1-1-3 16,0 2 3-16,0-3 5 0,-2-1-1 16,2 2-6-16,2 0 6 0,-2-1-4 0,2 1 0 15,-1-1 0-15,-1-2-6 0,0 0 3 16,0-1 5-16,2 0-7 0,-1 0 8 0,2-1-8 15,0-2 8-15,1 0-1 0,-1-2 9 0,-1-2-6 0,1 1 1 16,-1-2 2-16,0-1 9 0,-1 1 1 0,0-2-2 16,-1-1 7-16,-1 0 0 0,-1 0 4 15,-2 0 1-15,1 0-3 0,-3-2-1 0,-1 1 3 16,-1 1 9-16,-1 1-1 0,0 2 14 16,1 1 0-16,-3-1 8 0,1 2-9 0,0 0-4 15,-1 3 0-15,0 0-11 0,1 3-2 0,0 0 1 16,-1 1-2-16,1 3-1 0,-3 3-6 15,0 2-1-15,-2-1 2 0,3 2-1 0,-1 0 4 16,1 1-6-16,2 1-3 0,0 0 0 0,0 1 0 0,2-3 1 0,-2 2-1 16,5 0 1-16,-1 1 0 0,1-3 0 15,0-1 3-15,-1-2 6 0,3 1-1 0,0 2-2 16,3-3-6-16,-1 0-3 0,0-2 0 0,1-2-10 16,0-1-3-16,1-1 2 0,-1-1 4 15,2-2-3-15,-1-2-2 0,2 0 10 0,0-2-6 16,-1 0 2-16,2-3-2 0,-2 0-1 0,-1-2-7 15,4-1 3-15,-4-1-9 0,0-2 3 0,-1 0 1 16,0 0 5-16,-1-1 2 0,-2 2 2 16,3-1-3-16,-1 3 5 0,-3-2-2 0,2 3-2 0,1 1-3 15,0 0-3-15,-2 1 3 0,0 2-2 16,2-1-1-16,-1 3 5 0,1 1-1 0,-2 1 4 16,2-2-3-16,-2 4 1 0,2 1 6 0,-1 0-4 15,-2 1 5-15,2 1 1 0,2 1 6 0,-2 2-6 16,2 2 3-16,-2 0 5 0,1 0-1 15,-3 0 3-15,0 1 5 0,1 0-1 0,-3 3 0 16,-1-1 0-16,0-2-3 0,0-1 1 0,0 1 3 16,0-1-4-16,0-1 1 0,0-1 1 0,0-1-5 15,0 1 1-15,0-1 6 0,0 0-2 0,0 0-3 16,0-1 6-16,0 0-5 0,0-2 3 16,0 0-2-16,0 1-4 0,0-2 0 0,1 0-2 15,0-2 6-15,0-3-6 0,2-2 3 0,1-3-9 16,-1-2 1-16,0-1 5 0,1 1 0 0,-2-2-4 15,0-1 4-15,1 4 0 0,0-2 0 0,-1 5 3 16,-1 0 1-16,0 0 2 0,-1 1 1 0,1 2-6 16,-1 0 5-16,0 1 1 0,0 0-6 0,0 2 4 15,0-1-5-15,2 1-13 0,-2 0 0 0,0 0 0 16,0 1-2-16,2 0-1 0,-2 1 3 16,0 0 2-16,0 0 0 0,0 0 1 0,0 0 1 0,0 1 3 15,1 2-3-15,0-1-1 0,0 1 2 0,0 0-3 16,3 2 3-16,-1 1 3 0,1 2-1 15,2-1 0-15,-1 1 11 0,1 0-10 0,-2-1-1 16,0 1 1-16,2-1 0 0,0 0 9 0,-1 2-10 16,-2-2-1-16,2 0 6 0,-3 3 4 0,0-5 2 15,2 1-3-15,-3 2 2 0,0-3 3 0,1 1-4 16,-2-1 3-16,0 0 2 0,0 1 6 16,0-1-7-16,0 0 2 0,0-1 0 0,0 0 2 15,-1 0 3-15,0-1-2 0,0 0 6 0,1 1-4 16,-1-1-7-16,1-2-12 0,0 0-8 0,-2 0-8 15,2-1-3-15,0 0-11 0,-1 0-4 0,1-1-5 16,0-1-3-16,0-1-6 0,1-2-4 0,2-2-4 16,0-3-4-16,1-2-1 0,1-2 5 15,3 0 2-15,-1 1 5 0,1-2 7 0,0 2 5 16,-2-1 5-16,1 2 1 0,1 0 7 0,-4 1 6 16,3 0 0-16,-2 1 12 0,0 2 4 15,-1 3 4-15,2-2 9 0,-5 3 8 0,3 0 4 0,-1 0 4 16,-3 3 6-16,1-1 4 0,2 2 5 0,-2 0-2 15,0 2 4-15,0 0 1 0,-1 1 0 16,2 2-9-16,-2-1 0 0,4 4 4 0,-3-1-11 0,-1 2 3 16,4-1-6-16,-3 2 1 0,1-1-6 0,-1-1 2 15,3 1-5-15,-2-2 1 0,0-1-6 16,0 1-5-16,1-3-3 0,-2 0-5 0,3 2-7 16,1-1-3-16,-1-1-2 0,2-1-6 0,-2-3-4 15,0 0-4-15,2 0-6 0,3-1 2 0,-1-4-2 16,0-1 0-16,0 0 6 0,0-1 4 0,2-1 2 15,-2 1 5-15,-2-4 2 0,-1 2 4 0,1-3 5 16,-2 4 9-16,2-1 12 0,-2 1 10 16,-1 0 15-16,-1 1 0 0,-1 2 7 0,0 0 2 15,1 2 1-15,-2 0-2 0,0 1 0 16,1 0-5-16,0 2 1 0,-1 0-8 0,0 0 0 0,0 2 5 16,0 2-5-16,0 0-7 0,0 1-3 0,-2 4-2 15,2 0-4-15,0 2-2 0,0 2 3 16,0-2-2-16,0-1-3 0,0 3-3 0,0-1-5 15,4 0 5-15,-2 1-6 0,0-4 0 0,-1 0-6 16,1-1-3-16,2-1-9 0,0 0 4 0,-2-2 2 0,2-1 3 16,0-1-2-16,2-1 6 0,-3-2-3 0,1 0 7 0,0 0-2 15,-1-2 3-15,1 0-1 16,-1 0 5-16,2-4 1 0,-1 1-1 16,0-3 2-16,-2 1-1 0,-1 0 0 0,-1 0 1 0,-1 0-2 15,-1-2 5-15,-2 1-1 0,2-1-9 16,-1 2 4-16,-1 1-5 0,1 0-1 0,-1-2-4 15,-1 4-1-15,3-2 5 0,-1 2-3 0,0 0-7 0,2 1-3 16,1 1-9-16,-2-1-3 0,1 1-12 16,1-2-3-16,0 2 0 0,0-3 3 0,0 3 6 15,3-6 2-15,-2-1 5 0,5 3-3 0,-2-4 3 16,3 3 2-16,-3-1 5 0,3 0-2 16,0 0 1-16,2 2 4 0,1 1 4 15,-2-1-4-15,0 2 4 0,1 1 6 0,-2 2-1 0,1 1 4 16,0 0 4-16,1 1 1 0,-1 3 9 15,0 1 6-15,-2 3 3 0,-1 0-5 0,1 1 1 16,0 2 2-16,-2-1 0 0,0 2 2 0,-3-1-2 16,3 0 1-16,-3 0-2 0,0-1 2 0,-1-1 1 15,0-1-4-15,0-1-2 0,0 0-1 0,0 0 7 16,-1-3-8-16,0 2 0 0,1-2 4 0,0 0-4 16,0 0 1-16,0-1-2 0,0-1-3 0,0 0-13 15,0-1-7-15,0 0-1 0,0-1-6 16,1-1-2-16,0-2-4 0,1-4-1 0,0-1-7 0,2-4 3 15,-2-2-1-15,2 2 4 0,1-2 0 0,-1 1 6 16,2 0-3-16,-2 1 4 0,0 1-1 0,1 1 0 0,-1 4 7 16,1-1 4-16,-1 3 4 0,0 0 6 15,0 2 12-15,-1 2 9 0,0 2-3 16,1 0 5-16,0 2-2 0,2 5 0 0,-2-1-2 16,2 1-6-16,-3 2-1 0,3 0-7 0,-3 2-12 15,0-2-28-15,0 2-22 0,0-1-31 16,-2 1-38-16,0 1-49 0,-1-4 17 0,-1 1-202 15,-3 0-62-15,1 0-121 0,-2-3 28 0,-2-2 38 16,0 1 37-16,-1 0-379 0</inkml:trace>
  <inkml:trace contextRef="#ctx0" brushRef="#br0" timeOffset="58586.78">4463 8471 1574 0,'-3'-10'284'16,"-2"1"-40"-16,2 1-34 0,0 0-40 16,0 1-59-16,3 0-12 0,0 4-249 0,0-2-68 15,0 2-93-15,3-1-101 0,-2 0 28 0,2 2 12 16,-1 0 1-16</inkml:trace>
  <inkml:trace contextRef="#ctx0" brushRef="#br0" timeOffset="61160.57">5285 8186 610 0,'11'-1'420'0,"0"-1"-56"16,-1 0-23-16,0 1-33 0,-2 0-24 16,-1 1-19-16,-2 0-17 0,-1-2-8 0,1 1-19 0,-2 0-8 15,0-1-12-15,-1 2-9 0,2-2-9 0,-3 1-1 16,1-1-17-16,-1 0-12 0,-1 0-9 15,0-2 3-15,0 2-14 0,0-2 29 0,-1 2-5 16,-1-5-4-16,-1 2-6 0,-3-4-2 0,0 4-8 0,1-1-17 16,-2 1-9-16,0 0-9 0,-3 2-10 15,2 1-9-15,-2 1-8 0,0 1-9 0,-1 0-5 16,-1 2-6-16,0 2 1 0,-1 3-11 16,2 2-5-16,-15 17-1 0,14-10-4 0,1 3-1 0,6-10-3 15,-1 2 3-15,1 5-5 0,0 1-1 16,0 1-1-16,3 1-3 0,2-1-3 0,0 1-3 15,2 1-3-15,6 24 1 0,-5-34-2 0,2 3 0 0,2 1-2 16,-1 0-1-16,2-2-2 0,1 2-4 16,0-4-5-16,3 2-13 0,0-4-4 0,1-1-7 15,2-2 1-15,-1-1-4 0,1-1 0 0,2-2 1 16,2-1-2-16,-3-2-1 0,22-9-2 0,-19 1 2 16,2-5-6-16,-1 0-2 0,-4-3-2 15,2-2 0-15,-3-4 1 0,1 1-3 0,-3-5 4 16,-1 0 5-16,-3-2-4 0,-4-4 6 0,-2 1 5 15,-1 0 7-15,0 2 2 0,-2 1 10 0,0 17 11 16,0-2 9-16,0 0 9 0,0 0 3 0,-2 0 3 16,2 4 0-16,-2-2 4 0,2 1 1 0,-3 4-8 15,2 1-4-15,-1 2-6 0,2 2-3 0,-2 0-1 16,0 3 5-16,2 3-5 0,-4 5 1 16,2 5-3-16,0 1 0 0,-1 3 8 0,-2 30-8 15,5-17 2-15,0-18-4 0,0 34-1 0,2-15 3 0,1 0 5 16,1 0-8-16,-1-2-3 0,3 0 0 15,0-4 1-15,-4-16 0 0,9 25-1 0,-1-10 0 0,-8-16 3 16,3 3 0-16,3 2-2 0,11 17-7 16,-13-25-3-16,2 2-3 0,2-1-4 0,0-1 0 15,2-3-3-15,2-1-1 0,1-1 0 16,-1-3 1-16,1-4 4 0,-2 1 0 0,0-2-2 16,16-12 4-16,-22 14 0 0,13-18 1 0,-6 5 2 0,-11 10 0 15,1-5 5-15,2 0 1 0,-2-2-1 16,0 1 6-16,-2-1 1 0,-2 1-1 0,-2 1 7 15,0-1 1-15,-1 3-1 0,0 2 2 0,-3 1-1 16,2 1-1-16,-3 2-3 0,-1 1-1 0,2 3 0 16,-1 2-7-16,-1 0 8 0,0 6-5 0,0-1-1 15,-2 0-1-15,1 4-1 0,1 0-2 0,1 1 0 16,0 2 0-16,1 2-2 0,3-3-2 16,-1 2 2-16,3-1 0 0,-1 0 2 0,2-3-1 0,0 1-6 15,0-3-3-15,3 0-6 0,-2-3-9 0,5 1-1 16,-3 0-2-16,2-2-3 0,2-1 0 15,-2-1-1-15,2-1 6 0,0-1 3 0,3-3 0 0,-3-1 2 16,2-2 4-16,0-2 1 16,0 1 4-16,-3-5-1 0,1 4 3 0,1-2 4 0,-4 0 1 15,0 1 6-15,2 1 8 0,-2 3 2 16,-1 0 13-16,0 0 4 0,-1 2 1 0,0 0-9 16,-1 2-3-16,1 0-3 0,-1 1 4 0,0 1 0 15,-1 1-1-15,0 1-6 0,0 2-1 0,0-1 6 16,2 6-3-16,-1 1-3 0,2 3 0 15,-1-1 1-15,-1 2-2 0,-1-3 0 0,3 3 5 16,1-2-8-16,-1-1 0 0,2-2-1 0,-3 1 1 0,2-1 1 0,0-2-7 16,0 0 1-16,0-3-6 15,-1-1 1-15,2 1-5 0,-2-2 2 0,1-2 0 16,3-1 1-16,0-1-1 0,0-5 0 0,1-1-2 0,0-3-10 16,13-17-1-16,-8 10-5 0,-3-6-9 15,-1-1 0-15,1-1 2 0,3 1 4 0,-3 0 1 0,-2 2 2 16,-5 13 2-16,0-4 3 0,2-1-6 15,-1 0 3-15,-1 3 1 0,2-1-10 0,-2 3-4 16,2 1 5-16,-1 3 12 0,0 3-1 16,1 3 11-16,-1 2 0 0,0 0 4 0,1 4 0 15,0 5 6-15,1 1 2 0,-1 2 0 0,0 1 6 16,0 1 1-16,-1 1 1 0,-1 0-7 0,-1-1 8 16,0-1-2-16,0 2 1 0,-4-3-2 15,2 1-2-15,-1 0 0 0,-1-3 5 0,0 0 1 16,0-1 2-16,1-1-1 0,-2-2-2 0,1-1 2 15,0-1 4-15,-1-3-6 0,3 0-1 16,-3-2 1-16,1 1-3 0,0-2 1 0,1 0-5 0,-2 0-4 16,3 0-1-16,-2-2 1 0,1 1 1 0,0-2-3 15,-1 0 2-15,2 0-8 0,1-3 7 16,1-1-9-16,1-1 8 0,1-4-7 0,3 0 5 16,-1 0 1-16,1-1 0 0,13-17 1 0,-9 10-1 15,2 1-3-15,3-3 3 0,0-1-5 0,-4-2-3 16,1 0 2-16,-2 1 7 0,1 0 3 0,-3 4-10 15,-4 12 5-15,-1-3 7 0,2-2 0 0,-1-1 3 0,-2 2 3 16,0 2 1-16,-1-1-3 0,-1 3 2 16,-1 1-1-16,0 1-6 0,0 3-1 15,-1 0-2-15,-1 3 2 0,-1 0 0 0,0 2 1 0,-1 2-10 16,1 6 0-16,-3-1 5 0,1 1-1 16,-1 1-2-16,4-1-2 0,0 3 2 0,-1 1 1 15,3 0 2-15,0 0-1 0,0 2 0 0,3 0-5 16,1 0 5-16,-1 1 2 0,2-2-2 15,-1 1 2-15,1-1-3 0,2-1-1 0,-2 0 5 16,3 1 1-16,-3 0 0 0,1-1 4 0,-1 0-6 16,0-1 4-16,0-1 0 0,-3 0-1 0,2 0 2 15,0-2 4-15,-2 1-1 0,-1 0 0 0,0-2 5 0,-1-1-6 16,-1-1 6-16,-1 0 1 0,0-4-1 0,-1 5 3 16,-2-2-1-16,2-3-1 0,-3 1-1 15,1-2 5-15,1 1 1 0,-1-3-1 0,1 0-4 16,-1 0-1-16,2 0 2 0,-2-3-1 15,2 3 0-15,-4-3-2 0,1-1-5 0,0 0-3 0,0 0-5 16,3-2 3-16,0 4-1 0,1-1-7 16,-1 0-2-16,1-1-2 0,1 2 0 0,0 0-2 15,1-2 3-15,1 1-2 0,2 1 6 0,2-2-1 16,3-2 1-16,0 3 1 0,3-4-3 0,-3 2 3 16,4-2 3-16,1 0 0 0,1 0-1 0,-1 0 1 15,2 0 4-15,16-12-3 0,-23 15 3 16,3-4-4-16,2 1 0 0,-1-1 6 0,0-2-4 15,0-2 2-15,-2 3 0 0,0-4 0 0,-1-1 3 16,-2 0-6-16,-1 2 0 0,1-1 6 0,-2-1-1 0,-2 0 2 16,2 1 2-16,-3 1 1 0,0 2 13 15,0 0 3-15,0 2-2 0,0 1-2 0,-1 2-2 16,-1 0-2-16,1 1-7 0,-1 2-1 0,0-1-3 16,0 3-2-16,0 0 3 0,0 3-1 0,-1 1-4 15,0 1 3-15,-1 4 3 0,2 0 2 0,0 2-8 16,0 2 1-16,0 0 3 0,0-2-1 15,2 1 1-15,-1 0-1 0,1 0-3 0,1-1-1 16,0 1 2-16,-1-3-2 0,0 0 4 0,1-4-1 16,0 2-14-16,3 0-5 0,1-1 4 0,-1-1-8 15,1-2-1-15,-1-1-2 0,1-2-1 0,1-2-4 16,0-1 4-16,0-2-1 0,2-1 4 0,0-1-15 16,0-1-6-16,1-1 1 0,-3 0-3 0,10-22 0 15,-10 9-1-15,-1-3 6 0,-3 15 8 16,3-26 1-16,-6 25 2 0,1-4 7 0,2 1 11 15,-2-3 4-15,-1 2 9 0,-1 0 3 0,3 1 8 16,-3 4-2-16,0 0 15 0,0 2-3 0,0 1-6 16,0 1-6-16,0 2-4 0,0 1 0 0,0 2 4 15,-3 1-3-15,2 3-2 0,-2 3-1 0,-2 6 3 16,-3 28 2-16,2-13-3 0,1 2 4 0,2 4-6 0,-4 1 0 16,3 1 5-16,0 4-4 15,1 0 0-15,1 4 7 0,-1-2-5 0,3 5-4 0,-2 3 5 16,-1-6-1-16,0-1-5 0,4 1 0 15,-1-3-8-15,2-1-1 0,4-2-3 0,-4-5-2 16,4-3 0-16,1 1-5 0,-2-6-2 16,-2-16-12-16,2 4-5 0,-1 0-2 0,3 0-5 0,0 0 3 15,3-2 3-15,-2-2 2 0,0-2 5 0,2-2 4 16,-2-2 3-16,0-2 8 0,-3-2 0 0,1-3 4 16,-1-3 0-16,-1-1 4 0,-1-5-9 15,-1 0 1-15,-2-3-4 0,-5-30-6 0,0 18-2 16,-3-2-1-16,-4-6 6 0,-1 1 1 15,2 3 0-15,-4 1 3 0,2 4 7 0,0 1 2 16,2 5 4-16,8 14 5 0,-12-21 4 0,10 22-3 0,0-1-1 0,1-2 2 16,-1 1-5-16,1-2 2 0,1 4-1 0,0-1-4 15,-1-1-7-15,1 1-10 16,3 0-4-16,0-1-8 0,0-2-2 0,4-1-10 16,2-1-4-16,12-17-4 0,-5 13 7 0,2-1-1 15,-2 0 7-15,1 3 5 0,1-2 1 0,1 2 3 0,0 3 8 16,-8 8 5-16,2-3 3 15,19-9 10-15,-20 12 6 0,3 0 6 0,3-1 5 0,-1 1 6 0,1 0 0 16,-2 3 1-16,2 1 8 0,-2 0-2 0,-3 1 3 0,1 3-1 16,0 1 3-1,-2 3-2-15,0 2 0 0,-1 1-6 0,-3 1-7 16,1 0-4-16,-2 2-12 0,-1 0-14 0,-1 0-12 16,0 0-13-16,-2-1-13 0,0 1-39 0,-2-2-23 15,0-1-24-15,-1 0-31 0,1-1-41 16,0 1 20-16,-2-3-139 0,-1 0-39 0,0-1-121 15,0-3-9-15,0 0 38 0,-3-4 36 0,0 0-355 16</inkml:trace>
  <inkml:trace contextRef="#ctx0" brushRef="#br0" timeOffset="62190.87">3947 9522 2680 0,'-12'45'491'0,"0"-4"-62"0,1 0-49 0,3-1-42 0,0-1-36 16,0-1-34-16,0-6-29 0,0 3-24 15,1-5-26-15,5-18-18 0,-2 27-15 0,2-26-15 16,1 1-15-16,-3 2-12 16,3 3-7-16,-1-2-14 0,-1-2-8 0,1 1-16 0,1-3-18 15,-3-1-30-15,1-1-34 0,3 0 2 0,0-2-102 16,-3-3-28-16,2 0-31 0,0-1-31 15,-1-1-38-15,0 0-49 0,-2-4 27 0,3 2-120 16,-2-2-30-16,-4-2-37 0,2-1 34 0,-3-3-119 16,0-3 31-16,1 0 35 0,-2-2-392 0</inkml:trace>
  <inkml:trace contextRef="#ctx0" brushRef="#br0" timeOffset="62550.61">3690 9952 1998 0,'-6'8'578'0,"1"3"-74"16,2 3-59-16,-1-2-52 16,2 4-45-16,1 1-39 0,0-2-32 0,1 3-26 15,0-3-28-15,1 1-23 0,0-1-20 0,0 0-20 0,2-1-15 16,-1 0-14-16,-1 1-11 0,4-2-8 15,-2 1-8-15,3 0-6 0,0-2-6 0,-2-3-6 16,0 1-5-16,1-1-1 0,-1-3-8 0,4 0-1 16,-3-1-4-16,3-1-3 0,0-2-6 0,4 1-3 15,-1-3-7-15,2 0 0 0,0-4-6 0,20-10-5 16,-10 6-1-16,-1-3-3 0,2-1-3 0,-1-3-5 0,0 1-6 16,0-2-11-16,0 3-11 15,-1 0-17-15,-4 1-20 0,2-1-26 0,-14 8-32 16,5-2 9-16,-1-1-110 0,0 1-78 0,-2-1-51 15,2 2 30-15,-4 2-190 0,-1 0-60 0,-5 2 48 0,0 2-125 16,0 0 54-16,-1 2-787 0</inkml:trace>
  <inkml:trace contextRef="#ctx0" brushRef="#br0" timeOffset="64692.9">3407 11118 2854 0,'-11'72'456'0,"3"-9"-58"0,1-8-47 16,-1-7-38-16,2-6-41 0,1-7-35 0,0-4-26 0,4-19-33 15,-1 3-23-15,0 1-25 0,0-1-17 16,0-6-19-16,0-1-10 0,0-5-13 0,0-3-9 16,0-2-6-16,-2-6-10 0,4-4-14 0,-3-4-7 15,-3-27-7-15,2 7-4 0,0-5-4 0,2 1-3 16,0-3 3-16,-1 0-4 0,3 0 1 0,0 3-3 15,0 3 0-15,3 3-4 0,2 3-3 0,0 2 1 16,0 2-3-16,3 3 0 0,-5 15-4 16,2-4 1-16,1 0-1 0,-1 0 0 0,3 1 0 15,1 2 2-15,0 3 9 0,1-1-2 0,-2 3 2 16,0 1 1-16,4 4 3 0,-4 0-5 16,-1 2 0-16,0 2 6 0,1 2 5 0,0 1 7 0,-1 3 0 15,-2 2 1-15,-2-1 2 0,1 1 8 0,-3 3-4 16,-1 3-5-16,-1-1 0 0,-3 0-1 15,-1 0 1-15,1 0-1 0,-2 0-2 0,0 1-4 16,0-1 0-16,1-1 1 0,-2-1 0 0,1-2-1 16,-1-1-1-16,2-1 4 0,1-1 0 0,-2-2-3 15,2-1-5-15,1-2-9 0,-1 0-4 0,2-1-1 0,0-2-9 16,0-1-1-16,-1-1-2 0,1 0 1 16,1 0 3-16,-1 0 4 0,1-1-10 15,0-1 0-15,-1 2 0 0,2 0 2 0,0-2-1 16,0 1-2-16,0 1-5 0,0 0 12 0,0 0-9 15,2 0 5-15,-1 0 0 0,1 0 2 0,1 0 1 16,2 0 3-16,-2 0 3 0,3 0 3 0,-1 0 1 0,-1 0 1 16,6 0 1-16,1 0 3 0,2 0 0 15,1 0 0-15,-2-3 2 0,1-1-2 0,2 0 5 16,-1-4-6-16,21-7 2 0,-16 4-2 0,0-3 4 0,0-2-2 16,-2-1 3-16,1 1-3 15,-3-1 2-15,-1-3-1 0,-4 1-4 0,2-1 0 0,-10 11-3 0,4-3 1 16,-2-3-3-16,0 1 1 15,-3-4 10-15,-1 2-3 0,0 1-1 0,-1 0 0 16,-1 1 8-16,-3 2-11 0,2 1 5 0,-1 1-4 16,-2 3 1-16,2 1-12 0,-1 2-1 0,0 2 10 15,1 2-7-15,-1 0 0 0,1 0-5 16,-1 1 1-16,0 2 0 0,0 3-2 0,1-1-5 16,1 2-7-16,-1-2-3 0,2 1-17 0,1-1-12 15,1 1-1-15,0-2-3 0,1 1 2 0,2 2 2 16,0-1 3-16,2 1 4 0,1 1 5 0,0-2-1 15,1-2 4-15,0 3 4 0,0-2 9 16,1 0 2-16,-1-2 0 0,-1 1 2 0,1 0 3 0,-1-1 2 0,-1-1 1 16,0 1 5-16,-1 1-1 0,-1-2 4 15,1 1 7-15,-1-1 6 0,0 1 1 16,-1-1 3-16,2 2 7 0,-2-2 2 0,1 2-1 16,0-2 3-16,-2 2 0 0,4 3 2 0,0-2-4 15,-2 2 2-15,4-1 0 0,-1 1-3 0,-1-1 0 16,1 0 0-16,-2-1-3 0,3 1 3 0,0-1 1 15,0-1-3-15,-4-1 5 0,4 0-9 0,-1-1 6 16,-1-2-1-16,5 0 0 0,-1 0-3 16,2-1-2-16,-1-3-3 0,2 1-1 0,1-4 8 15,-2 2-7-15,2-3-4 0,-3-1-6 0,1 0-1 0,-1-2 0 16,0-1-1-16,0-1-2 0,-2 0 6 16,-1-1 2-16,-1 0-1 0,0 2 4 0,-3-1 4 15,1 0 3-15,-2 1-5 0,-1-1 1 0,-2 1 11 16,0 2 3-16,-2 0-4 0,1 3 3 15,1-1-1-15,0 3-5 0,-1 2-1 0,1-1-3 0,-2 1 2 16,2 3-3-16,-2 0-3 0,1 2 5 16,-1 3-3-16,-1 2-2 0,0 2 2 0,0-1-5 0,1 3 5 15,1 1-3-15,2-1 4 0,0 3 1 16,0-3-7-16,0 1-1 0,4 1 6 0,0-1-1 16,1-1-10-16,2 0 1 0,-1-1-3 0,4 0-3 15,2-3-1-15,0 0-3 0,1-2-3 0,2-2-6 16,1-2-5-16,25-4-4 0,-17-3 3 15,1-4 0-15,-3 1 3 0,1-4 3 0,-2 0 3 16,-1 0 10-16,1 0-1 0,-6-1 4 0,-9 7 0 0,15-14 5 0,-16 14 6 16,1-3-3-16,0-3 4 15,0 0-1-15,-2-1 5 0,-2 0-1 0,0 2 6 16,-1 0 13-16,-1 0 4 0,-1 3 6 0,-1 0-2 16,-2 0 1-16,-1 1-5 0,0 4 0 15,-2 0-6-15,2 3-2 0,-2 1-4 0,0 2 5 16,-1 1-4-16,-1 4-5 0,-1 0-2 0,0 3-4 15,1 3 0-15,1 2-4 0,0 0-3 0,1 0-1 16,1 0-7-16,2 2-7 0,0-1-5 0,4-2-5 0,-2 1-5 16,2 0-3-16,0-3 0 0,2 1-4 15,1-3-1-15,0 0 3 0,1-2 1 0,0-1 2 16,0-3 3-16,-1 0 3 0,1-1 3 0,-1-2 2 16,1-1 2-16,0 0 5 0,2-4-2 15,0-2 4-15,2-3-1 0,-1 1 3 0,-1-3-3 16,1-1 1-16,0-3 2 0,-1 0 1 0,-1-2 2 15,-2 0 2-15,2-3 2 0,0-30 0 16,-5 18 5-16,-2 2 4 0,-1 0 7 0,2 18 13 16,-4-27 18-16,1 27 2 0,2-1 10 0,-2-3 6 0,1 3 2 15,0 0 0-15,1 2-5 0,0 0-12 16,-1 3-8-16,0 0-6 0,2 5-1 0,0 0-8 16,0 3 3-16,-1 3-1 0,2 0-7 0,0 5-1 0,-3 3 1 15,3 4 0-15,0 3-1 0,0 0 0 16,1 2-3-16,1 1 1 0,6 27 2 0,-6-38-4 0,-1 7-1 15,3-2-4-15,6 28 0 0,-3-20 2 16,3-1-1-16,-7-14-3 0,0 3 1 0,3 0-8 16,0 1-6-16,0-1-7 0,1 0-3 0,0-2-4 0,1-1-4 15,-2-1-1-15,2-1-2 0,1-2-4 16,0-4-3-16,-2 0 2 16,0-2 4-16,1-1 2 0,1-4 3 0,-1 1 3 15,-1-1 4-15,1-3-1 0,-2 0 3 0,0-1 0 0,0-1 3 16,0-3 6-16,-1 1-4 0,-2-2 5 0,0 1 5 15,-1 0 8-15,1 3 4 0,-2 1 2 0,0 1 2 0,0 1-1 16,0 4 1-16,2-1-9 16,-3 1-4-16,0 2 0 0,0 1 4 0,1 2 3 15,-1 0 11-15,3 2-7 0,-2 1-2 0,-1 1 2 16,1 5-2-16,2 2-3 0,-1 0 1 0,1 2-3 16,0-1 3-16,1 1-4 0,1 2 3 0,-2-3-3 15,2 0-3-15,-2 0-8 0,2 0-16 0,0-3-12 16,-1 0-16-16,3 0-35 0,-2-2-21 15,2-2-34-15,-1 0-36 0,2-3-52 0,-1-1 20 16,1-1-128-16,0-1-26 0,-1-1-41 0,2-3 34 0,-2 0-155 0,1-4 61 16,-3 1-417-16</inkml:trace>
  <inkml:trace contextRef="#ctx0" brushRef="#br0" timeOffset="65174.9">4720 10770 2181 0,'19'19'317'0,"-1"-5"-66"16,2-3-48-16,-12-8-41 0,3 0-40 15,1-3-41-15,2 0-33 0,-1 0-32 0,-2-3-33 0,2-2-24 16,-2-3-25-16,-1-1-19 0,12-20 9 15,-13 10-64-15,-5 11-1 0,2-7 7 16,-3-3 8-16,0 0-660 0</inkml:trace>
  <inkml:trace contextRef="#ctx0" brushRef="#br0" timeOffset="65380.66">4924 10510 2852 0,'-2'-16'182'16,"1"2"1"-16,-2 2 1 0,1 1-8 0,1 1-16 16,0 3-9-16,1 1-15 0,-1 2-16 0,1 1-3 15,0 3 1-15,0 1-2 0,0 3-6 0,0 4-7 0,1 7-1 16,1 2-15-16,0 2-1 0,-2-1-5 15,7 32-11-15,-3-24-3 0,3 3-5 0,-1 2-8 16,1-2-3-16,0 1-4 0,2-2-9 0,-3-2-3 16,0 0-24-16,-3-15-23 0,1 4-20 0,0-1-21 0,-1 3-22 15,2 0-42-15,-3-1-24 16,1-1-24-16,0-1-42 0,-2 0 20 0,2-3-105 0,-2 1-25 16,0-2-19-16,0-1-16 0,-1-2-53 15,0 0-67-15,-1-4 37 0,0-1-384 0</inkml:trace>
  <inkml:trace contextRef="#ctx0" brushRef="#br0" timeOffset="65670.63">4957 10895 1023 0,'-5'-13'255'0,"-1"0"-7"0,2 1-17 0,1 0-18 15,1 0-22-15,0-1-21 0,0 3-17 16,2-1-17-16,3-2-11 0,0 0-18 0,2-1-9 0,0 0-10 16,3 0-12-16,10-18-6 15,-4 14-7-15,-9 13-11 0,3-5-1 0,1 0-7 0,2-1-3 16,-1 1-3-16,2 2-3 0,0 0 4 15,-1 1-3-15,-3 1 0 0,1 1-3 0,-1 2 2 16,-2-1 3-16,0 1 11 0,-1 3 13 0,1 0 7 16,-3 3 6-16,1-1 1 0,1 4 1 15,0 3-3-15,-1-1-6 0,-1 5-3 0,0-2-4 16,1 2-9-16,-1 0-3 0,1-1-7 0,-2 1-1 0,0-1-1 16,-1 2-6-16,1-2-4 0,1 0-11 15,-1-1-14-15,-2-1-20 0,2-1-24 0,-1-2-26 16,0-1-34-16,0 0-32 0,-1 0-46 0,1-3 15 15,1 2-155-15,-2-2-32 0,0-1-86 0,0 0-47 16,-2-1 38-16,0 1-401 0</inkml:trace>
  <inkml:trace contextRef="#ctx0" brushRef="#br0" timeOffset="78777.6">5367 10568 1922 0,'-11'-5'306'0,"1"1"-35"16,1 0-32-16,0 2-28 0,0-1-21 0,2 0-23 16,2 0-19-16,-1 2-17 0,3 0-16 0,-1-1-5 15,1 2-21-15,-1 0-10 0,2 0-9 0,0 0-8 16,0 0-1-16,1 0-8 0,-2 0-7 0,0 3-2 15,2 0-4-15,-2 1-6 0,3-1-1 16,-3 2-4-16,1 0-2 0,1 0-2 0,-1 0-4 0,2-1-1 16,-2 0 1-16,1 1-3 0,-1 0-2 0,1 0-1 15,0-1-2-15,0-1 2 0,0 1 2 16,1 0-2-16,0-2 0 0,-1 2 4 0,0-2-3 16,1 0 11-16,-2 0-7 0,2 0-1 0,0 0-2 0,0-1-1 15,0 0 6-15,0 1-4 0,-2-2-4 0,2 1 0 16,0-1-1-16,-1 1 2 0,1-1-2 15,0 0-1-15,0 0-1 0,0 0-1 0,0 1-1 16,0-1 3-16,-2 0-4 0,2 0-4 16,0 0 0-16,0 0 1 0,-1 0 0 0,1 0 0 0,0 0-1 15,0 0 0-15,-1 0-4 0,1 0 2 16,0 0 0-16,0 0 0 0,-1 0-2 0,1 0 0 16,0 0 3-16,0 0-1 0,0 0 0 0,0 0-1 15,0 0-1-15,0 0 0 0,0 0 1 0,0-1-1 16,0 1 0-16,0 0 0 0,0 0 0 15,0 0 1-15,0-1-1 0,0 1 1 0,0 0 0 16,0 0-2-16,0 0 0 0,0 0 2 0,0-1 6 16,0 1-7-16,0 0 0 0,0 0 0 0,-2-2 0 15,2 2 0-15,0 0-2 0,0 0 4 0,0-1-2 16,0 1-2-16,0 0-11 0,0 0-33 16,0-1-28-16,0 1-23 0,0 0-35 0,0 0-48 15,0 0 17-15,0 0-125 0,0 0-39 0,0 0-40 0,0 0-132 16,0 0 34-16,0 0-14 0,0 0-353 15</inkml:trace>
  <inkml:trace contextRef="#ctx0" brushRef="#br0" timeOffset="80459">4466 11887 1946 0,'-6'-6'338'0,"-1"0"-43"0,1 0-38 0,1 4-29 15,-1 2-25-15,1 2-20 0,-2 4-20 0,0 2-19 16,1 2-15-16,1 3-14 0,0-1-9 0,-1 5-16 16,3 0-7-16,-2 3-9 0,3-1-9 15,1 2-4-15,1 1-9 0,0-1-3 0,1 27-3 0,1-36-8 0,-1 3-2 16,3 2-4-16,-1 1-5 15,8 23 1-15,-3-20-4 0,-5-12-2 0,4 2-1 0,0 0-1 16,1 0 0-16,1 1 3 0,1-1-3 16,1-3 1-16,0-1-3 0,3 0 0 0,-3-4-1 15,2 0 1-15,2-1-5 0,-2-2 2 16,1-3-4-16,-1 0 2 0,1-2 1 0,0-2-1 0,-1 0-1 16,0-1-4-16,16-18 7 0,-15 10-6 15,0-1 0-15,-1-2 1 0,-3 2 2 0,-6 7 2 16,1-2-4-16,1-2 1 0,0 0 0 0,-3 1 3 15,0-2 1-15,-1 0 7 0,-1 2 8 16,-1 1 5-16,0 1 6 0,0 0 1 0,-1 0 0 16,1 3 2-16,0 2-4 0,0-1-3 0,0 3-6 0,0 0 0 15,-2 0-13-15,1 1-4 0,1 1-4 16,-1 0-3-16,1 2 1 0,0 0 1 0,0 2 2 16,0 0-2-16,0 1-2 0,0 3 5 0,0 2-1 15,1 3 2-15,0 1-8 0,2 2 1 0,-1-1 3 16,2 1 1-16,2-2 1 0,-1 2 1 0,0-2-4 15,1 2-6-15,-1-3 2 0,2-1 1 0,2-1 6 16,-1 1-4-16,0-2 2 0,0-1 1 16,2-3 5-16,-1 3 2 0,-1-4-6 0,1-1 4 15,-2 0 3-15,0-2 0 0,-1 0 4 0,0 0-3 16,1-2 3-16,1 0 3 0,-2-5 1 0,-1 1-1 16,1 0-6-16,-2-3 5 0,1 1-4 0,-2-2 2 15,-1 0-3-15,-2-1-4 0,0 0-6 16,-4-2 2-16,0 0-2 0,-3 1 0 0,-1-1-4 15,0 1-4-15,-2 2-6 0,0 1 2 0,-1 0 0 16,1 2-3-16,0 0-4 0,-2 3 1 0,0 2 1 16,1 0 0-16,1 2-5 0,-1 2 1 0,1 0 2 15,-1 1 1-15,1 1-3 0,2 0-3 0,1 1-1 0,1 0 1 16,0 3-4-16,2-2 7 0,2 2-3 16,1-3 4-16,1 1 0 0,1 0 1 0,1 0 5 15,2 1-3-15,2-1 3 0,-1-1-2 0,1-1 2 16,2 0 7-16,1-1-5 0,1-2 2 15,0-1-2-15,1-1 3 0,0-2-1 0,1-1-2 16,2-3-3-16,-2 0-1 0,-2-1-1 0,4-2 0 16,13-17 7-16,-14 9-6 0,1 1-2 0,-3-3 2 15,-5 13 2-15,0-5 0 0,2 0 5 0,0-1-2 16,-1 0-3-16,-1 1 2 0,1 0 2 0,-3 3-8 16,2-2 4-16,-3 3-7 0,0 2 2 15,-1 0-5-15,1 2-1 0,0 0 2 0,-2 2 0 16,2 1 4-16,-2 1 2 0,1 0 1 0,-1 1 8 15,3 1-5-15,-1 6-1 0,2 0 5 0,0 2 0 16,0 1 3-16,-2-1-3 0,0 1-1 0,0 0 1 16,1 0 1-16,-2 0 6 0,2 1-6 15,-2-2 1-15,-1-1-1 0,-1-3-2 0,2 1 3 0,-1-2 2 16,0 1-1-16,0-2 4 0,1-1-5 16,-2 1-2-16,3-2-9 0,-3 1-3 0,1-1 3 15,1-2 1-15,-1 0-3 0,3-2 1 0,-2-3 6 16,2-2-9-16,0-2-1 0,-1-3-2 0,1-1 1 15,0-2 8-15,0-1-7 0,0-1 3 16,0-2-1-16,-1 3 1 0,0 0 3 0,0 3 0 0,-1-1 3 16,0 3 1-16,0 2-4 0,-1 4 1 0,1-2 8 15,-1 4-1-15,1 2 5 0,1-1 3 16,-2 2-4-16,1 2 3 0,3 2 1 0,-2 4 1 16,1-1 1-16,0 2-4 0,2 0 2 0,0 2 1 15,-1-1 3-15,1 2-8 0,-1-1 0 0,1-1 2 16,1 0-1-16,-1 0 1 0,1-1-2 15,-2-2-1-15,2 0-2 0,-1 0 1 0,0 0-7 16,-1-2-2-16,2-3 1 0,-2-1 0 0,0-1 0 16,-1 0-1-16,1-2 4 0,2-3-8 0,-1-1 1 0,1-1-3 15,-1-3 1-15,1-1 0 0,-1-4-3 16,-2-2-1-16,7-25-2 0,-8 13 1 0,-1-2-1 16,-2-2 0-16,0 2 9 0,-3-5-4 0,1 0 4 15,-1 3 4-15,-2 3 6 0,0 3 25 16,3 15 5-16,-2-2 6 0,1-2 4 0,-1 0-2 15,2 2-4-15,0 2-6 0,0 1-8 0,1 1-7 0,0 3-4 16,1 1-2-16,0 4 0 0,0 2 5 16,0 0-1-16,1 8 2 0,1 2 4 15,1 3 8-15,-1 4-4 0,9 25 3 0,-7-15 2 0,4 1-2 16,0 2-1-16,-1 3-1 0,0 1-4 0,1-2-1 16,-1-3 0-16,0 0-2 0,0-1-1 15,3-1-4-15,-2-1-2 0,1-4 0 0,-6-13-1 16,0 4 1-16,3 1-60 0,-1-2-20 15,1-1-30-15,0 1-26 0,-2-2-28 0,2-1-19 0,-1 0-23 16,-1-3-26-16,0 0 21 0,0-2-148 0,0-3-33 16,-1-1 34-16,-1-1-231 0,1-2 42 15,-3-2 37-15,0 0-421 0</inkml:trace>
  <inkml:trace contextRef="#ctx0" brushRef="#br0" timeOffset="80660.58">5234 11774 1577 0,'-1'-3'301'0,"1"-1"-35"16,2-4-27-16,4 1-23 0,-1-2-26 0,3 0-19 16,2-2-17-16,17-13-19 0,-12 9-11 0,1 2-17 15,-11 7-15-15,3-2-31 0,4-2-74 0,-1-1-59 16,1 3 8-16,-1 0-158 0,0 0-42 0,0 1-39 15,-1 1-51-15,0 1 32 0,-1 0-548 0</inkml:trace>
  <inkml:trace contextRef="#ctx0" brushRef="#br0" timeOffset="80892.78">5556 11623 1698 0,'5'7'332'16,"0"-1"-24"-16,0 3-20 0,1-3-27 0,-1 4-16 15,0 1-21-15,1 0-24 0,-1 2-17 0,1 0-16 16,1 1-7-16,-3-2-26 0,0 2-12 16,0-1-12-16,0 0-12 0,1 0-12 0,-2 0-2 15,1-1-13-15,-1 0-7 0,-1-1-17 0,1 1-25 0,-1-3-23 16,1 0-27-16,0 1-28 0,-1-3-30 16,1 0-30-16,-2-2-31 0,1 0 14 0,-2-1-204 15,0-2-59-15,0 1 29 0,0-3-176 0,0 0 38 16,-2 0 49-16,1-1-311 0</inkml:trace>
  <inkml:trace contextRef="#ctx0" brushRef="#br0" timeOffset="82491.03">5721 11654 2246 0,'25'-26'478'15,"-12"7"-58"-15,-2-3-55 0,-7 14-42 16,2-3-41-16,0-2-34 0,1 1-26 0,-1 1-25 15,1 2-23-15,-2-1-18 0,0 1-29 0,1 2-14 16,-2 2-17-16,0 2-5 0,0-1-4 0,-1 2-3 0,1 2-4 16,0 2-4-16,1 2-3 0,1 0-7 15,1 5-3-15,-1-1-10 0,1 4-2 0,-1 0-6 16,1 0-3-16,-2 2-5 0,1 0 0 16,-1 2-7-16,2-1-3 0,-1 0 0 0,-1-1-5 0,1-1-3 15,-1 1-1-15,0-2 2 0,1 1-6 16,-1-4 2-16,0 1-2 0,0-1-2 0,1-2-6 15,0 0-2-15,-2 0-14 0,0-2-7 0,1-2-3 16,1 0-5-16,-3-2 0 0,1-1 2 0,2-4-5 16,1-1-5-16,0-1 2 0,0-2 0 0,1-2-4 15,0-1 1-15,-1-2 2 0,-1-2 1 0,0-1 4 16,0-1 8-16,5-26 3 0,-9 33 12 16,-1-3 0-16,2 1 39 0,1-1 8 0,-3 3 2 0,2 1 1 15,-2 2-6-15,-1 1-3 0,0 0-8 0,1 1-15 16,0 3 2-16,-1 0-3 0,0 2 6 15,0 0-2-15,1 2-9 0,0 1 3 0,-1 2 0 16,1 3-1-16,0 0 0 0,1 2-1 0,-1 2-1 16,1 2-2-16,0-1 0 0,1 1-2 15,0-1-1-15,0-1-1 0,1 2 1 0,0-1-3 16,0-1-5-16,1-1-13 0,-1-1-6 0,0-2 4 16,1 0-42-16,0-1-2 0,1-1-5 0,0-2 6 15,0-1 6-15,-2-1 4 0,2-2 5 0,-2 0 2 16,3-3 5-16,-1-1 3 0,2-3-7 15,0-3-1-15,-1-2 4 0,1 0 0 0,-1-3 5 16,-1 0 6-16,-1 0 2 0,0 0 9 0,-1 0 5 16,0 0 10-16,-1 1 19 0,0 2 25 0,-1 0 8 15,0 2-1-15,-2 2-3 0,4 2-8 0,-4-1-5 16,0 4-8-16,2-2-7 0,-2 2 1 0,1 0-4 16,0 3-1-16,-1 2 6 0,1 1-5 0,1 1 0 15,-2 0-2-15,3 4 0 0,1 3 2 0,-1-1-3 0,1 2-3 16,-1-1 2-16,1 0-1 15,1 1 0-15,-1-1 0 0,3 0 0 0,-3 0-9 16,0-3-8-16,1 1-6 0,0-1-9 0,0-2-4 0,0-3 4 0,-1 1-2 0,0-3 6 16,1 1-1-16,0-2 8 15,1-3-3-15,1-1 3 0,1-1 0 16,0-4 7-16,-2 3-1 0,1-4 7 0,-1-1-4 16,-1-1 7-16,0 0-3 0,0-2 3 0,-3 0 19 15,1 0 14-15,0 3-4 0,-1 1 19 0,-2 1 0 16,2 2 0-16,-1 1-4 0,-1 0-8 0,0 2-7 0,0 0-7 15,0 0-8-15,0 2-1 16,1 2-6-16,-1 0 6 0,0 1-1 0,0 1-3 16,2 2 1-16,-2 1-3 0,0 3-4 0,2 0 1 15,1 0 0-15,-3 3 0 0,2-1-4 0,1-1 2 16,1 0-1-16,-2 0 2 0,-1-1 2 0,2-2-6 0,0 1-1 16,-1-3 5-16,2 1 1 15,1 0 2-15,-2-3 3 0,1 0 1 0,1 0 2 16,0-2 0-16,0 0 0 0,1-3 3 0,-1 0-1 15,-1-1 3-15,2-2-2 0,0-1-2 0,-3-1 1 0,1 0-2 16,-1-4-6-16,-2 1-7 0,-1-2-7 16,-1-1-5-16,-2-1-5 0,-1 0-4 15,-2 0 1-15,-1 2 1 0,1 1-2 0,-2 0-2 0,0 1 3 16,-1 3-12-16,1 1 6 0,-1 0-3 16,-1 3 0-16,2 1-1 0,1 3 3 0,-1 0 3 15,0 3 4-15,0-1-1 0,1 1-2 0,0 4-1 16,3 0 7-16,-2 0-3 0,4-3-1 15,0 2 1-15,-1 0 1 0,3-1 4 0,0 0-5 0,0 0 3 16,0-1 2-16,3-1 0 0,0 3 4 0,1-1 2 16,2-1 7-16,1-1-4 0,-2-3 1 15,1 0-1-15,4 0 4 0,-1-2 2 0,1-1 3 0,2-2-3 16,-3 0 0-16,3-1 0 0,-2-2 3 16,1 0-2-16,-2-2-2 0,0 1 5 15,-1-3 2-15,0 2 0 0,-1 1 0 0,0-1 3 0,-3-1-5 16,1 0 6-16,-1 2-3 0,0 0 1 15,-3 2-4-15,2 1 2 0,-2 0-3 0,1 2-4 0,-1 1 1 16,0-1-4-16,-1 0 1 0,2 1-6 16,-2 1-5-16,2 2-5 0,-2-2 1 0,2 1-5 0,-1-1 3 15,-1 2 3-15,1 0 0 0,1 0 1 0,2 0 4 16,-3 0 2-16,3 2-2 0,-1 1 2 0,2-1 1 16,4 4 4-16,-2 0-1 0,1 0 1 15,0 0 7-15,0 0 5 0,-2 1 9 0,1 1-4 16,0 1 2-16,-2-3 5 0,1 0 1 0,-3 1 3 15,0 1-3-15,-2-2 9 0,2 0 4 16,-3 0-5-16,0-1-4 0,0-1-2 0,0 2-36 16,-3-2-27-16,2 2-28 0,0-2-37 0,-1 2-31 0,-3 1-90 15,1 0 19-15,0-1-171 0,-1-1-38 16,2-2-42-16,-2-1 37 0,2-2-143 0,0 0 40 16,1-2 46-16,-1 2-400 0</inkml:trace>
  <inkml:trace contextRef="#ctx0" brushRef="#br0" timeOffset="82628.78">6728 11352 1700 0,'4'-4'399'0,"-1"0"-32"15,0 1-34-15,0 1-34 0,-2 0-41 0,0-1-42 16,0 0-80-16,1 1-54 0,-2-1-61 16,0 3-82-16,0 0 6 0,0 0-238 0,0-2-86 15,0 2 29-15,-3 0-126 0,1 0-439 0</inkml:trace>
  <inkml:trace contextRef="#ctx0" brushRef="#br0" timeOffset="94048.95">6424 12327 2494 0,'-158'99'405'0,"20"-19"-58"0,35-23-36 16,22-11-36-16,8-5-27 0,6-2-27 15,6-6-23-15,5-5-22 0,6-3-10 0,3-3-18 0,5-1-24 16,5-2-10-16,3-2-13 0,3-3-11 0,3-1-22 0,0-3-19 16,5-2-39-16,1 1-24 15,12-6-28-15,-1 0-31 0,-2 1-35 0,0-1-42 16,-1 0-55-16,3-1 18 0,1 0-197 0,1-2-59 15,4 2 37-15,-1-1-166 0,2-1 41 16,0 0 45-16,2-1-364 0</inkml:trace>
  <inkml:trace contextRef="#ctx0" brushRef="#br0" timeOffset="95022.59">5762 13272 2026 0,'0'-4'361'0,"0"-2"-38"0,0 2-41 16,0 0-32-16,0 1-25 0,0-1-29 0,0 2-15 0,0 0-22 15,0-1-18-15,0 2-14 16,0 0-7-16,0-2-16 0,0 1-11 0,0 0-11 0,0 2-6 0,0-2-6 16,0 1-8-16,-2-2-7 15,2 2-4-15,0 0-6 0,0 0-5 0,0 0-4 16,0 0-6-16,0 1-6 0,0-3-1 0,0 2-8 16,0-1-7-16,0 2-4 0,0-1-5 0,0 1-5 15,0-1-4-15,0 1 0 0,0-2 0 0,0 2-7 16,0 0 0-16,0-2-5 0,0 2 2 0,0 0-5 15,0 0-1-15,0 0-3 0,0-2-5 0,0 2 0 0,0 0-5 16,0-1 0-16,0 1 0 0,0-2-3 16,0 2-1-16,0 0 0 0,0 0 0 15,0-1 3-15,0 1 1 0,0 0 2 0,0 0 4 0,0-1 2 0,0 1 2 16,0 0 4-16,0 0 1 16,0 0 4-16,0-1 0 0,0 1 2 0,0 0 1 15,0 0-1-15,0 0 0 0,-1 0 0 0,1 0 1 16,0 0-1-16,0 0-1 0,0 0-1 0,0 0 0 0,0 0 0 15,0-2-1-15,0 2-6 0,0 0-2 16,-2 0-1-16,2 0-1 0,0 0 1 0,0 0 0 16,0 0 3-16,0 0-1 0,0 0 1 0,0 0 4 15,0 0-1-15,0 0 1 0,0 0-3 0,0 0-3 16,0 0-3-16,0-2-2 0,0 2-6 16,0 0-6-16,0 0-6 0,0 0-11 0,0 0-11 15,0 0-7-15,0 0 9 0,0 0-79 16,0 0-13-16,2-1-13 0,-2 1-7 0,0 0-9 0,0 0-608 15</inkml:trace>
  <inkml:trace contextRef="#ctx0" brushRef="#br0" timeOffset="96263.92">5804 13174 1247 0,'0'0'205'0,"0"0"-18"0,0-1-16 0,0 1-12 15,2 0-9-15,-2 0-10 0,0-1-8 16,0 0-6-16,0-1-6 0,0 1-8 15,0-1 3-15,0 0-4 0,0 1-2 0,0-1-3 16,0 1-2-16,0-1-4 0,-2 1 2 0,2-2-5 16,-1 2 0-16,1-2-1 0,0 0-1 0,-2-1 10 15,0 2-4-15,1 0-6 0,1 0-2 16,0-2 0-16,0 2-3 0,-2 0-1 0,2 0-5 0,-1 0-2 16,1 1 0-16,0 0-2 0,0-1 4 15,-1 1-9-15,1 1-4 0,-1-1-6 0,1 1-3 16,0 0-5-16,0-2 0 0,0 2-2 0,-2-1-4 15,2 1-1-15,0 0-4 0,0 0-2 16,0 0 0-16,0 0-1 0,0 0 0 0,0 0 2 16,0 1-1-16,0 2-5 0,0 1 3 0,0-1 0 0,0 6-1 15,2 2-5-15,-1 3-1 0,0 0-2 16,2 4-4-16,-2-3-3 0,1 2-1 0,1 2 1 16,-1-1-1-16,7 26-6 0,-8-33-1 0,1 4-2 0,2 2 0 15,4 25 1-15,-3-16 1 0,-2-15-4 16,-1 3 0-16,1 2 0 0,1 0-2 0,-1 2 11 15,2-2-14-15,-2-1 2 0,-1 0-2 0,2-1 3 16,0-2-1-16,-1 0-1 0,0-2 1 0,-1-1-1 16,-1-1-2-16,1-1-1 0,0-2 10 0,-1 0-11 15,1 0-13-15,-2-1-14 0,1 0 1 0,1-1-67 16,-2 1-22-16,2-1-24 0,0 0-33 0,-1 0-36 16,1 0-47-16,-1 0 23 0,1-1-179 0,1-1-47 15,0 0-118-15,-1 1 44 0,1-2-29 16,1-2 53-16,0 1-449 0</inkml:trace>
  <inkml:trace contextRef="#ctx0" brushRef="#br0" timeOffset="96874.91">6373 13023 1970 0,'1'-14'391'16,"1"0"-28"-16,-2 1-29 0,0-1-22 0,0 0-21 16,-3 2-31-16,1 0 5 0,-1-2-18 0,-1 3-18 15,0-1-13-15,1 1-10 0,-4-1-19 0,0 0-20 16,-1 1-13-16,1-1-15 0,0 1-12 0,-3 2-10 16,0-1-9-16,-1 1-9 0,-1 0-4 0,0 4-11 15,1-2-10-15,-2 4-5 0,-1-1-5 0,-1 3-9 16,1 1-10-16,-1 3-4 0,1 2-5 15,1 2-6-15,-18 13-1 0,16-3-5 0,-1-1 5 0,3 5-12 16,2-2-3-16,0 2 0 0,7-14-2 16,-2 6 0-16,2-1-5 0,0 1 2 0,1 0 8 15,2 2-13-15,-2-2 2 0,1-1 0 0,1-2-4 16,1-1-2-16,3 1 0 0,0-1 1 0,-1 1-3 16,3-3-3-16,-1-1-4 0,1-1 11 0,1 0-7 0,0-3-5 15,0 0-4-15,1-2-2 16,1 0 0-16,1-2 0 0,1-3-2 0,-1 0 3 15,2 1 0-15,-1-5 1 0,1 2 5 0,-2 0-3 16,0 0 3-16,-1 0-3 0,2 0 2 0,-3 0-3 16,-1 2 1-16,0 0-3 0,0 2 4 0,-2 0-2 15,-1 0 0-15,-1 2-2 0,1-1 5 0,0 1 2 0,-1 1 0 16,1 0 6-16,2 3 2 0,0 1 1 16,0 0 4-16,3 3 3 0,0 5-1 0,-2 0 6 15,2 1 7-15,-1 2-9 0,-2 1 3 0,1 1 0 0,9 28 3 16,-10-22-1-16,2 2-1 15,-1 1 5-15,-5-15-6 0,2 3 1 0,-1 4-2 16,3-1 1-16,-3 2 2 0,0-4-4 0,1 2-1 16,-3-1 1-16,3 0-1 0,-1 1-3 0,0-3-9 15,-1-1-25-15,2-1-31 0,-3-1 5 0,2 0-117 0,-1-3-40 0,1-2-43 16,-1 1-50-16,0-3 26 16,2 0-217-16,0-3-101 0,0 1 46 0,2-5-40 0,1-1-754 15</inkml:trace>
  <inkml:trace contextRef="#ctx0" brushRef="#br0" timeOffset="97964.87">6751 12750 2902 0,'13'0'445'0,"3"0"-52"16,1 1-50-16,1 0-36 0,-1 2-22 0,2-1-45 16,-2 2-26-16,-1-1-22 0,-1-1-14 0,-2 2-27 0,1 1-16 15,-2-2-17-15,-1 1-10 16,-3-1-6-16,1-1-18 0,-1 4-4 0,-2-1-8 15,-1 1-5-15,-2-2-9 0,-2 4 1 0,-1-1 1 16,0 0-13-16,-1 1-7 0,-1 3-2 0,-1 0-4 0,-3 1 0 16,-1 0-5-16,1 1-2 0,-2-1-2 15,1-1-5-15,-1-1 2 0,0-1 1 0,0 1 0 16,1-3 1-16,-1 0 0 0,0 1-2 0,0-5-1 16,1 1 0-16,0-3-1 0,0-1-2 15,0 0-4-15,-3-4-1 0,1 0-2 0,1-3-4 16,3 2 0-16,-3-5-4 0,0 1-2 0,3-3-1 15,0 2 0-15,3-3-4 0,0-3-2 0,2-1 2 16,7-24 0-16,0 16-2 0,1 1-3 16,3-2-8-16,-1 0-10 0,2 2-7 0,-1 0-16 0,5 2-22 0,-1-1 6 15,2 1-79-15,0 1-15 16,1-2-12-16,1 2-11 0,-2 0-1 0,0 1 3 16,1 1 6-16,-3-1 8 0,0 5 14 0,0-4 12 15,0 1 12-15,-5-2 12 0,1 2 12 16,-5 9 16-16,-2-2 16 0,2-2 23 0,1-1 24 0,-1 1 21 15,-1 1 24-15,-2 0 15 0,0 1 19 0,-1 0 30 16,0 2 15-16,-1 1 5 0,-1 1 13 16,0 1-12-16,0-1 21 0,-1 4-5 0,-1-1-3 0,-1 0-6 0,0 1 0 15,-3-1-12-15,2 2-7 0,-1 0-8 16,0 2-8-16,-3 2-4 0,0 0-6 16,0 3-8-16,1 3-1 0,-3 1-6 0,1 2-4 15,1 3 8-15,1 1-17 0,-7 24-3 16,7-15 0-16,4-16-4 0,-1 7-6 0,1 1-2 15,2 2-2-15,-2 1 1 0,3-1-3 0,0 1-2 16,0-3 0-16,4 1-1 0,0-1 1 0,2 0 1 16,0-2-1-16,1-3-2 0,1-1 4 0,0 0-3 15,1-3 2-15,0 0-1 0,1-4 0 0,-1-1 2 16,2-2-1-16,0-2-1 0,0-4 0 0,-1-1-2 16,0-3 0-16,-1 0 1 0,-2-2-1 0,1-1 2 0,-1-1-4 15,-2-2-2-15,-3 0 7 16,0-1-9-16,-2-1-8 0,-2-2-8 0,-6-20-4 15,-3 17-9-15,0 4-19 0,-2 1-31 0,-2 0 7 16,8 13-89-16,-2-1-35 0,-4 0-34 0,-2 4-44 16,2 2 29-16,-22 11-221 0,14 3-26 0,3 4-52 0,-1 5 42 0,0 5-91 15,3 2 42-15,-3 1-613 16</inkml:trace>
  <inkml:trace contextRef="#ctx0" brushRef="#br0" timeOffset="98960.68">6589 12923 2966 0,'-6'-9'543'0,"0"2"-63"16,1 1-54-16,0 3-44 0,0 6-40 16,-1 3-31-16,1 5-32 0,0 2-30 15,1 3-24-15,0 1-18 0,1 2-23 0,0 2-18 16,3-1-18-16,-4 31-19 0,4-39-8 0,-1 33-16 15,1-31-7-15,1 3-12 0,0 3-7 16,2 0-8-16,-2 1-8 0,1-1-3 0,0-2-9 0,0 0-3 0,0-3-4 16,-1 0-5-16,2-3-5 15,-2-1-10-15,1-1 3 0,0-2-2 0,-2-2-2 0,1-2-2 16,1-1-2-16,-1-2-1 0,1 0-3 16,0-1 1-16,1-1-2 0,-1-5-6 0,1-2 4 15,1-5-2-15,0-1-3 0,-1-4-4 0,-1 0 2 0,1-2-1 16,-2-1-2-16,1 3 0 0,0-1-2 15,-2 3 0-15,0-2 0 0,0 2 0 16,0 1 0-16,0 0 0 0,-2 2 0 0,2 1 0 0,-1 2 0 16,-1-1 0-16,0 2 0 0,2 1 0 15,-1 2 0-15,-1-1 0 0,2 2 0 0,0 0 0 16,0 1 0-16,0 1-3 0,-2 0-2 0,2 1-1 16,-1-2-2-16,1 3-1 0,0-1 0 0,0 1-1 15,0 0-1-15,0 1 0 0,0 0 2 0,0 0-1 16,0-1 2-16,-1 1 1 0,1 0-2 0,0 0 1 15,0 0 0-15,0 0 3 0,0 0 0 0,0 1 1 16,0-1 0-16,0 1 0 0,0-1 2 16,0 1 2-16,0-1-1 0,0 0 1 0,0 2 0 15,0-2 2-15,0 0-2 0,0 0 3 0,0 0-6 16,1 0 4-16,-1 0-1 0,0 0-4 16,0 0 2-16,0-2-2 0,0 0 1 0,0 0-3 0,0-3 2 15,0-2-1-15,0-5 1 0,0 1-1 0,0 0 2 0,0 1-2 16,0 2 1-16,0 2-1 15,0-1-2-15,-2 2 0 0,2 1-2 0,0 0 0 0,-1 1-1 0,0 1 0 16,1 2 2-16,0 0-2 0,0 0 4 16,0 2 0-16,0 2 3 0,-1 2-1 0,1-2-1 15,-2 5 3-15,2 1 0 0,0-2 0 16,-1 1 1-16,-1 1 0 0,1 1 0 0,-1-1-4 16,1 0 4-16,-1-4-1 0,2 1 0 0,0-1-6 0,0-1-1 15,-2-2-12-15,2 1-6 0,0 0-13 16,0-2-26-16,0 1-13 0,-2-1-20 0,2-1 7 0,-1 1-80 15,1-1-35-15,-3-1-28 16,3 0-30-16,-1 0-35 0,0 0-38 0,1 0 31 0,-2-3-154 16,2 1-5-16,0-2-12 0,-1 1 39 15,1-4-136-15,0 3 37 0,0-1 42 0,0 0-425 16</inkml:trace>
  <inkml:trace contextRef="#ctx0" brushRef="#br0" timeOffset="100224.8">7038 13123 2636 0,'-125'117'458'0,"23"-15"-56"15,26-29-52-15,20-16-38 0,5-7-34 0,6-6-30 16,4-4-26-16,6-3-25 0,3-7-20 0,3-2-19 0,1-5-18 16,3 0-16-16,3-3-11 15,2 1-3-15,4-2-17 0,-2-5-12 0,12-6-10 0,-2-1-7 0,-2 1-7 16,1 0-12-16,2 0-13 0,0-1-15 0,-1-1-15 16,3-1-12-16,1-1 1 15,0 0-18-15,1-2-6 0,1 0 1 0,0 0-1 0,1-2 0 16,1 0 0-16,0-3 0 0,2-3 4 15,3 0-1-15,0-6-5 0,15-16-2 0,-7 9 1 16,2-1-6-16,2 2-7 0,0-3-6 0,-2 2-3 16,1-2-11-16,2 2 1 0,-1 1 1 15,0 3 7-15,-2 2 4 0,-9 5 4 0,1-1 4 0,0 0 6 16,0 0 3-16,0 0 4 0,-1 2 5 0,1 1 4 16,-3 1 7-16,0 0 3 0,1 3 10 15,-2 0 7-15,-1-1 12 0,1 0 9 0,-2 2 17 16,1 0 8-16,-2 1 7 0,0 0 6 0,0 0 4 15,0 0-4-15,0 1-8 0,-3 3-3 0,-4 3-3 16,-2 2 0-16,-14 15-2 0,6-7-2 0,-4 3 3 16,-1-3-5-16,0 4 4 0,-5-2 1 15,3 4-3-15,-2-1-8 0,3 0-1 0,-4-3-5 0,4 0-2 16,1-2 0-16,0-1-3 0,4 1 2 16,-2-4-4-16,4 0 0 0,9-7 0 0,-1 0-1 15,-1 2 1-15,-1-1 2 0,3-1-4 0,-1-1 1 0,2 0-3 16,1-2 0-16,0-1 12 0,2 1-16 15,1 0-7-15,0-2-1 0,0-1 0 0,2 0-2 16,0-1 3-16,5-5 0 0,2-1-1 0,17-22 2 16,-3 5-1-16,4-1 8 0,5-1-6 0,4-3-4 15,8-11-1-15,2 1 2 0,3-4-1 0,2-2 4 0,1-2-2 16,2-2 0-16,1 3 0 0,3-3 1 16,-1 0-1-16,0 2 1 0,0 1 5 0,4-4-6 15,-4 5-1-15,-3 1 1 0,-7 4 2 16,-2 0-1-16,-6 8-2 0,-3 1 4 0,-7 4-4 15,-2 4-4-15,-1 3-9 0,-6 3-11 0,0 1 4 16,-13 11-65-16,3-1-32 0,0-3-33 0,0 3-33 16,-4 0-39-16,0 1-62 0,-2 2 28 0,0 0-193 15,-2 2-55-15,-2-1 38 0,-1 2-121 16,0 0 51-16,-2 3 35 0,-3 2-462 0</inkml:trace>
  <inkml:trace contextRef="#ctx0" brushRef="#br0" timeOffset="102615.11">6495 10853 2053 0,'-59'-25'359'15,"5"4"-42"-15,2 5-36 0,2 5-32 16,1 3-25-16,4 3-27 0,-1 3-19 0,6 4-17 0,1 0-10 0,0 3-21 16,2-1-10-16,1 4-13 0,2 3-8 15,3-1 0-15,-3 3-8 0,0-1-7 0,0-1-5 16,3 2-6-16,2 1-6 0,1 0-1 0,-3 0-1 16,0-1-8-16,2 1-5 0,0 1 3 0,-1 1-2 15,-3 3-2-15,-1-1-9 0,1-1 0 16,-1 3 2-16,1-2-8 0,1 2-2 0,-2-2-5 15,1 0 3-15,1 3-7 0,-1-3 3 0,0 3 3 16,-2 0 0-16,-2 1-3 0,0-1 6 16,1 0 0-16,2 0-4 0,0 0-3 0,0 0-3 15,2 0 2-15,-2-3 0 0,2 2-4 0,-1 1 0 16,-2 0 3-16,2 1-4 0,-1 1-2 0,2 0 1 16,0 0-1-16,3 0-1 0,-1 0-2 0,1 0 2 15,-1 1-4-15,1-1-2 0,0 0-4 0,1 2 0 16,0 1-1-16,1-3 4 0,2 1-1 0,0-2-4 0,0 3-3 15,4-2 1-15,-2-1-3 16,2 1 1-16,0-2 1 0,0 2 0 0,-2 4-3 16,4-1 4-16,-4-2-2 0,4 2 2 0,-1-3-4 15,4 1-2-15,1-2 0 0,-1 0-2 0,1 0 2 0,1-1-1 16,1-2 2-16,1 3-3 0,0 0 2 16,0 1-1-16,2-2 3 0,-1 2 3 0,3 0-6 15,5-13 0-15,-9 21 3 0,8-22-1 16,0 3-1-16,-2 2 1 0,2 1-3 0,-2 1 2 15,2 1-3-15,-2 0 5 0,3 0 4 0,-1 1-3 0,2 0-1 16,0-1-6-16,-2 0 4 0,2 1 8 16,0-1-7-16,0 2-3 0,0-1 3 15,2 1 2-15,0-2-1 0,0 1 2 0,0-2-3 0,2 2 1 0,0-2-1 16,0-2 2-16,0 1 0 0,2 0-4 16,0-1 1-16,2 1 2 0,0 0 4 0,2-3-2 15,0 0 0-15,18 17 2 0,-9-15 0 16,2 0 3-16,2-2-1 0,2-1-1 0,1-3 0 15,5 1 1-15,1 0 2 0,0-3 0 0,0 0 3 16,1-2-3-16,-2-1-1 0,2 3-1 0,-2-4-2 0,1 1 2 16,-1-3 0-16,1 1 3 0,3 0-3 15,-1-2 1-15,2 0 2 0,-1-1 1 0,2 0-6 16,0-4 4-16,1 2-2 0,1-1 1 16,-1-2 0-16,2-1 1 0,0-2-1 0,6-1-1 15,1 0 0-15,-1-2-1 0,1-1 3 0,-1 0-6 0,2 2 3 16,-1-1 2-16,-1-1-2 0,1 0 1 15,-1-1-1-15,-1-1 0 0,1 0-2 16,1 0 0-16,-4-1 1 0,0 1-3 0,-2 0 8 0,-3 1-5 0,0-2-1 0,-2 2 0 16,-2 0-3-16,0-3 3 15,-2 2-3-15,1-1 2 0,0 0-2 0,-2-1 0 0,1-1 1 16,-3 1-2-16,2 1 5 16,-3 0-1-16,2-1-4 0,-4 3 2 0,2-4 2 15,0 3 2-15,3-1-4 0,-1 1 0 0,0-2 2 16,-2 1-1-16,3-1 2 0,-1 2-2 15,0-2 0-15,0-1 1 0,-1 1-2 0,0 1 5 0,-2-4-2 16,2-1 0-16,-2 3-2 0,-1 0 1 0,-2-2 2 16,-1 2-1-16,0 1 0 0,-1-1-1 15,-2 2 0-15,-2 0 3 0,2-1-2 0,-5 0 2 16,1 1-1-16,0-2 0 0,-1 1 3 0,-2 0 0 16,-6 9 0-16,0-3-3 0,11-22 2 0,-8 12-2 15,-1-3 0-15,1 1-1 0,-2-2 1 0,2-3 1 0,0 0-1 16,-1 2-5-16,-2 0 2 15,1 2 9-15,1-1-8 0,-4 17-1 0,0-7 2 0,2 1-3 16,-2-2-1-16,2 2 1 0,-1-3 2 16,0 0-2-16,0 1 2 0,0 0 1 0,0-1 6 15,-2 3-4-15,0-3-2 0,-1 3 1 0,-1-3 2 16,0 1-3-16,0 0 3 0,-1 0-1 0,-1-2 0 16,-2 1 3-16,2 1 0 0,-2-1 2 0,0-1-1 15,-1 2 1-15,0 0 0 0,-1 0 1 0,-1 1-2 16,1 0-1-16,-12-19-1 0,8 17 0 15,5 11-2-15,-3-5 0 0,0 1 0 0,-2-1-1 16,-12-13-3-16,7 10 2 0,9 9 0 0,-4-3-2 0,-17-10 1 16,8 6-1-16,-2 1-2 0,1 3-3 15,10 5 3-15,-20-10 8 0,9 7-9 0,0-1 0 16,10 6 2-16,-20-7 0 0,19 8-5 0,-22-8 2 16,9 7 1-16,13 0 0 0,-3 0-1 0,-2 2 2 15,0-2 1-15,-2 1-2 0,1 0 0 16,-1-1-2-16,1 0 3 0,0 0 0 0,2 2 0 0,-2 0-2 15,0 0-2-15,2 0 3 0,-1 3-1 0,0-2 0 16,-1 2 2-16,-24 5-1 0,19-2-4 16,0-1-12-16,-3 2-17 0,1 3 1 0,-2 0-135 15,0 3-34-15,-1-3-42 0,0 3-48 0,4 2 30 16,-2-1-172-16,2 2-37 0,1 3-60 0,0-2 44 16,-1-1-101-16,1-1 45 0,-1 0-574 15</inkml:trace>
  <inkml:trace contextRef="#ctx0" brushRef="#br0" timeOffset="104890.91">2986 10801 1763 0,'-25'94'354'0,"7"-7"-41"0,4-9-39 16,9-4-24-16,3-8-26 0,2-6-25 0,3-5-19 16,4-7-16-16,7-4-12 0,-1-5-20 0,5-4-14 15,2-7-8-15,2 0-11 0,3-4-10 0,6-5-5 16,2-2-12-16,2-4-8 0,2-3-4 0,2-2-3 15,2-3-7-15,0-2-8 0,2-1-2 0,0-2-5 0,2-3-1 16,-3 1-4-16,6-4-7 0,0-1 0 0,-2-1-4 16,0-3 0-16,3 3 0 0,-2-5-8 15,3 1 1-15,-2-1-2 0,0-1-2 0,0-2-2 16,1 1-1-16,6-2-8 0,1-2-1 16,-4-2-2-16,2-1 4 0,-2 0-6 0,0-1 5 15,0 0-6-15,-1 1-4 0,0-1 1 16,-1 2-4-16,-1 0 0 0,1-2 0 0,-3 1 0 15,-3 0 2-15,-1 1 3 0,-5-3 2 0,-4 4 5 16,1-1-4-16,-3-1 1 0,-3 2-1 0,-2-2 3 0,-1 2 2 16,-1-6-2-16,2 0-1 0,-3 0 3 15,-2-3 0-15,-2 2 2 0,1-2 1 0,-3-2 3 16,-2 4-1-16,1-2 2 0,-3 2 4 0,-3 1 8 16,-2-1 16-16,-2-1 3 0,-2 1 2 0,-1-2 2 15,-3 17 0-15,-1-3 2 0,1-3 6 0,-5-26-8 0,-1 16 2 16,-3 0 0-16,0 3-1 0,-3-3 3 15,-2-2-5-15,-4 2-1 0,0 1-6 0,2 3-1 16,-3-1 10-16,-4-1-6 0,0 0-1 0,-1 2 1 0,-3 3 6 0,2 0 4 16,-5-1-1-1,1 3-5-15,-4 0-1 0,-1-2-2 0,1 7 1 16,-2-1-2-16,1 5-4 0,1 0-6 0,-3 1 2 16,0 0-2-16,-3 4-1 0,0-1-4 15,-3 5-4-15,-3-2 3 0,0 4-9 0,0 4 4 0,-1-3-1 16,1 5 0-16,-1 2-4 0,-6 0-1 15,3 1-5-15,-4-2 5 0,2 7-1 0,-3 0 4 16,2 0-6-16,-4-2-4 0,3 4 0 0,0-1-2 16,1 5 7-16,1 0-7 0,0-1 2 0,-1 2-4 0,1 0-2 15,-4 4 5-15,6 4 5 0,-2-4-4 16,2 4-4-16,1-3 8 0,2-2-8 16,4 8 1-16,2 1 0 0,0-5-1 0,0 0 4 0,3-2-1 15,-1 8 1-15,3-2-1 0,0 2-6 0,1-2 0 0,4 2-2 16,1 1 2-16,3 1 3 15,0-2-9-15,1-2-1 0,0-2-3 0,5 3-5 0,0 1-14 16,0-2-8-16,2-2-6 16,5 0-4-16,-2-4-5 0,3 0 5 0,3-2-13 0,1-4-9 0,4-11-14 15,-2 2-10-15,1 3-16 0,0 0-33 16,2 1-18-16,2-1-19 0,0-2-33 0,2 1 21 16,3 0-75-16,2-1-20 0,12 17-15 0,-11-24-17 0,19 11-21 15,-7-7-120-15,4-3 36 16,2 0-450-16</inkml:trace>
  <inkml:trace contextRef="#ctx0" brushRef="#br0" timeOffset="105574.53">4220 11193 2584 0,'29'34'487'0,"-4"-4"-64"0,-2-2-45 16,-2-4-43-16,-2 0-38 0,-4-5-25 0,-8-12-37 16,1 2-24-16,0 1-21 0,2 1-18 0,-2-2-21 15,0 1-12-15,-1-3-12 0,-1 1-12 0,1-2-12 16,-4-1-7-16,2-1-8 0,-3 0-5 16,2 0-14-16,-2-1-10 0,0 0-12 0,1-1-17 0,-1 0-21 15,-1 0-39-15,0-1 4 0,1 0-79 16,-2 0-28-16,0-1-22 0,0 1-13 0,-2-1-19 15,1 0-23-15,-2 0-19 0,0-1-28 0,-1 0 25 0,-2-1-104 16,-2 0 6-16,-2 0 5 0,1 1 9 16,-2 0 8-16,-1-2 14 0,-1 2 15 0,0-1 13 0,0 2 11 15,0 0-535-15</inkml:trace>
  <inkml:trace contextRef="#ctx0" brushRef="#br0" timeOffset="105847.91">4180 11432 1352 0,'-8'0'171'0,"0"0"29"16,4 0-8-16,-1 0-5 0,0-1-12 0,2 1-11 15,-1 0-6-15,1-1-3 0,1 0 3 16,0 1 0-16,2 0 1 0,0 0 1 0,0 0 1 16,1 0-9-16,1 2-10 0,4 0-8 0,-1 2-10 15,1 1-7-15,2 1-12 0,2 0-9 0,0 0-10 16,-1 1-7-16,3-2-8 0,-3 2-2 16,3-1-8-16,-1 0-6 0,1 0-3 0,-1-1-5 15,-1 1-5-15,0-1 6 0,1-2-10 0,-1 0-1 16,-2 0-2-16,2-2-3 0,-2 0 0 15,2-1 1-15,-1-2-4 0,1-4-5 0,0 2-5 16,-1-4-12-16,1 1-16 0,-1-1-24 0,-1-2-28 16,1 0-27-16,-1-3-35 0,-1-1-86 0,7-24 20 0,-8 11-147 15,-3-4-36-15,0-2-41 0,-2-1 34 16,-1-2-142-16,-4-4 41 0,-1-1-409 0</inkml:trace>
  <inkml:trace contextRef="#ctx0" brushRef="#br0" timeOffset="106672.82">3805 9218 1276 0,'-4'-11'243'0,"2"1"-39"0,0 3-41 0,1 1-60 15,-1 0-42-15,2 2-7 16,-2 0-89-16,1 0-32 0,1 1-25 0,0 1-32 15,0-1-21-15,-2 0-22 0,1 1-26 0,0-1-50 16,0 0-123-16,1 0 0 0</inkml:trace>
  <inkml:trace contextRef="#ctx0" brushRef="#br0" timeOffset="108006.9">3969 8984 474 0,'2'0'298'15,"0"0"-32"-15,-1 0-22 16,-1 0-19-16,2 0 1 0,0 0-13 16,-2 0-9-16,1 0-9 0,0 0-9 0,0 0-11 0,0 0-10 15,-1 0-7-15,2 0-4 0,-2 0-10 0,2 0-4 16,-2 0-7-16,0 0-12 0,1 0-10 15,-1 0-6-15,0 0-7 0,0 0-7 0,1-1-5 0,-1 1-9 16,0 0-4-16,1 0-1 0,-1 0-11 16,1 0 5-16,-1 0-12 0,0 0 0 0,0 0-5 15,1 0-1-15,0 0-1 0,-1 0-5 0,2-2 1 16,-2 2-1-16,1 0 0 0,-1 0 0 0,3 0 1 16,-3 0-4-16,2 0-2 0,-1 0 1 0,1 0-1 15,0 0 1-15,0 2-2 0,1-1 0 16,2-1-2-16,-3 1 0 0,4 1 2 0,2 0 3 15,0 0-2-15,0 1-4 0,2-1 2 0,0 0-3 16,0 1-3-16,1 1 1 0,0 0-7 0,-1-2 3 16,0 0-5-16,1 1 2 0,0 1-5 0,1-1 2 15,-2 0-1-15,1 0 0 0,-1 1-4 0,1 1 3 0,0 1-3 16,1-1 1-16,-4 0-4 0,2-1-3 0,0 3 1 0,0-1 2 16,0 2-8-1,1-3 3-15,-1 2-4 0,0-3 1 0,0 4 4 0,2-1 1 16,-2 1-5-16,0-1 2 0,1 0-1 15,-1 0-2-15,1 3 4 0,1-2-6 0,-1 0 2 16,0 3-1-16,19 12 1 0,-22-17 6 0,2 0-1 0,16 13-2 0,-5-4 0 0,-3-1-1 16,2 2 1-16,1-1-3 15,-2-1-1-15,1-1 5 0,0-1 1 16,1 1-5-16,-1 0 3 0,1 2-1 0,0-1 6 16,0-2-7-16,0-1 7 0,-1 1-9 0,3 0 1 15,-1 0 4-15,0 0-2 0,1 0 0 0,-3-1 0 16,4 2-1-16,-2-1-2 0,1 0 3 15,1-2 0-15,-1 2-4 0,-1-2-1 0,5 3 8 16,-2-1-7-16,-1-2 3 0,2 0-3 0,-1 0 4 16,0 1 0-16,-2 0-2 0,-1-3-1 0,0 1 0 0,3-1 5 15,0 2-4-15,2 0 0 0,1 1 0 16,0-2-6-16,-2-2 0 0,0 0 9 0,3 2 1 16,2 1-7-16,-2-1 2 0,0 2 0 0,1-5 0 15,2 2-1-15,2 2 2 0,0-1 1 16,1 1-1-16,-1-5-5 0,-1 5 1 0,0-3 7 15,1-2-4-15,-3 4-1 0,-2-3 1 0,2 3-1 0,-2-4 2 16,4 2-3-16,-1 1 2 0,-1 0 2 16,-2-3-3-16,2 1 1 0,0 2-1 0,1-2 1 0,-2 1-1 15,2-2 2-15,0 0-6 0,0 0 2 16,3 0 1-16,-1 2 1 0,-3-1 1 16,3-3-2-16,-3 4 1 0,1-2 1 0,-1 2 2 15,0 1 1-15,2-1-1 0,-4-2-5 0,1 1 3 0,-1-3 0 16,1 4-1-16,-2-4-1 0,1 4 4 15,-3-4-4-15,-1 0 1 0,2 1 2 0,0-1-7 16,-16-2 6-16,27 4 1 0,-12-1-1 0,4 0-2 16,0-2-2-16,-1 0 2 0,1 1 0 0,-3 0-1 15,1-3 1-15,-2 3 3 0,-15-2-2 0,4 1 0 16,29 5-4-16,-18-5 4 0,1-1-3 16,1 4 4-16,0-3 2 0,-1 0-4 0,1 2 4 15,-17-4-1-15,4 1-1 0,28 3 3 0,-14-2-3 16,-17-2 3-16,29 5-8 0,-9-4 0 15,-1 3 3-15,-2-4 2 0,2 2-1 0,-2-2 1 0,1 2-3 16,2-1 1-16,-3-1 6 0,0 2-6 0,1 1-1 16,-3-2-3-16,3 0 7 0,-3 0-3 15,-14-1 1-15,2 0-3 0,1 0 5 0,2 0-1 0,-2 0 1 16,-1 0 0-16,2 0 0 0,-5 0 0 16,1 0-5-16,0 1 7 0,-3 1-2 0,-2-2 1 15,1 0 4-15,-5 0-1 0,2 0 0 0,-1 0-2 16,-2 0 1-16,1 0-1 0,-1 0 2 0,0 0 1 15,0 0-2-15,-1 0 4 0,1 0 0 16,-1 0-1-16,-2 0 1 0,2 0-5 0,-1 0-3 0,0 0-11 16,1 0 3-16,-2-2-60 0,0 1-26 0,0 0-27 15,0 0-22-15,-1 0-19 0,-4-3-19 16,-1 0-20-16,-1-3-25 0,0 2-37 0,-2 0 24 0,-1-1-91 16,0 2-15-16,0-2-6 0,-1 0-47 15,1 1-101-15,-1 1 32 0,2-2 8 16,0 2-369-16</inkml:trace>
  <inkml:trace contextRef="#ctx0" brushRef="#br0" timeOffset="108680.94">7763 9794 2290 0,'7'0'529'0,"4"3"-66"0,1 0-61 15,0 0-44-15,1 2-41 0,3-1-35 0,-2 2-33 16,21 9-24-16,-28-12-24 0,3 2-21 0,2 0-21 16,1 0-14-16,0 0-18 0,-2 1-11 0,1-1-15 15,0 0-6-15,0 1-10 0,-1 0-8 16,-1-3-7-16,-2 3-9 0,0-3-6 0,-1 1-5 15,-1-2-6-15,-1 0-7 0,-2 0-1 0,2-1-3 16,-3 0-2-16,0 0-4 0,1 1-3 0,-1 1 0 16,-1-3 3-16,2 2-9 0,-1-2 0 0,-2 0-2 15,1 2-1-15,1-1-4 0,-2-1 0 0,0 1-4 16,2-1 0-16,-1 2-5 0,-1-2 1 16,0 1 3-16,0 0-5 0,0 2 1 0,0-1 3 15,0 0 0-15,0 2-1 0,-3 4 1 0,1 1-4 0,-1 1 9 16,0 2-5-16,0-1 0 0,-2 1-1 15,0 1 6-15,2-1-7 0,-4 2 0 0,1-1 1 16,2 1 0-16,-5-1 1 0,2 2 0 0,-1-1-2 16,1 0-2-16,-2 1 1 0,2-1 0 0,-1 1 3 0,1-3 4 15,0 2-7-15,0-2 1 0,0 1 0 16,-1 0 0-16,0-2 1 0,2 0 2 0,-1 0-3 16,1-1 2-16,0-1 0 0,-1 1-3 0,2-4 0 0,0 3-10 15,2-5-15-15,-1 1-23 0,0-2 5 16,1 1-125-16,1 0-43 0,0-1-41 15,-1-1-47-15,0 0 29 0,1 1-192 0,-1-1-50 16,0-1 42-16,0 1-141 0,0 0 45 0,-1-1-722 16</inkml:trace>
  <inkml:trace contextRef="#ctx0" brushRef="#br0" timeOffset="112509.27">8642 9825 2057 0,'-6'-62'353'0,"0"9"-44"16,0 5-34-16,0 5-34 0,-1 1-24 0,1 10-25 0,1 3-18 15,4 18-18-15,-3-3-15 0,1-3-16 0,0 1-12 16,-2 2-11-16,2 1 0 0,-2-1-19 15,2 3-3-15,-1 1-9 0,1 1-4 0,0 2-2 0,1 1-10 16,0 0-10-16,0 2 2 0,1-1-5 16,-3 1-1-16,3 2-4 0,-1-1-5 0,0 1-2 15,0 0-2-15,-1-1-5 0,3 2-1 0,-2-1 0 16,-1 0-4-16,2 1 0 0,0 0-1 0,-2 0 1 16,3 1-3-16,-3-2 2 0,3 1-5 0,-1 1 0 0,0-1 2 15,0 1 1-15,0-2 1 0,0 2-6 16,-1-1 2-16,1 1-1 0,1-1 0 15,-2 1 4-15,1-1-4 0,-1 1 0 0,2 0-1 16,0 0-1-16,0 0-1 0,0 0 2 0,-2-1 1 16,2 1-4-16,0 0 2 0,0 0 1 0,0-2-4 15,-1 2-4-15,1 0 2 0,-2 0-2 0,2 0-1 16,0 0-2-16,0 0 3 0,-3 0-1 0,3 3-1 16,-1-1-3-16,-1 6 7 0,0 0-2 15,-1 2 5-15,-1 2-1 0,1 3 3 0,0 2 2 0,0 0-3 16,1 3 5-16,-3 28-1 0,1-21 0 0,3-15-1 15,1 36 0-15,0-15 0 0,0-1-4 16,0-1 0-16,0-19 4 0,2 29-4 0,1-14-3 16,-1-14 1-16,-1 1 3 0,0 3 0 0,1 2-3 0,2-1 2 15,-1 2 0-15,0-3-6 16,1 0 1-16,0 1 2 0,-1-1 0 0,3-1 0 16,-2-1-4-16,1 0 0 0,0-3-2 0,0 0 0 0,1-3-1 15,1 3-7-15,-1-3-7 0,0-3 5 16,0 0-6-16,1 0 0 0,-1 1 3 0,1-3 1 0,1 1 1 15,-2-2 0-15,0-1 1 0,1-2-1 16,-2 0 0-16,3-5-3 0,0 2 3 0,-1-1-5 16,0-1-4-16,0-1-4 0,1-2 1 0,0-1 0 15,0 1-3-15,-1-4 3 0,0 2 2 0,2-3-2 16,-1 3 1-16,-1-2 2 0,-2-1 3 0,1 3 0 0,1-3 1 16,-1 3 7-16,-1-3 0 0,2 3-1 15,-1-2 2-15,-1-1 2 0,0 1 2 0,-1-1-4 16,0 1 5-16,-2 0 1 0,2 1-3 15,-1-1 5-15,-1 1 0 0,2 1-2 0,-3-1 2 0,1 3-1 16,-1 2 11-16,1-1 3 0,0 2 5 16,-2 0 8-16,0 0 2 0,0 0 2 15,0 1-1-15,1 2-1 0,-1 0 1 0,0-1-8 0,0 1-4 16,0 0 1-16,2 1 1 0,-2 1-6 16,0 0 0-16,0 0-1 0,0 0 2 0,-3 2-4 15,3 1 3-15,0 2-2 0,-2 2 6 0,1 3-7 16,-1 1 8-16,2 1-1 0,-2 1 1 0,2 0-6 0,0 0 3 15,0-1-1-15,0 0-4 0,0 1 2 16,0-4-1-16,0-1-4 0,0 0-1 0,4 2-2 16,-1 0 0-16,-2-2-2 0,3-1-3 15,-1 1 0-15,3-1-3 0,-1-1-8 0,2-1-7 16,1-1 3-16,-2-3-10 0,3 1-3 0,1-2-7 16,0-3-5-16,1-1-5 0,1-1-5 0,-2-2 0 15,1-1-1-15,-1 0-1 0,1-3 7 0,-4-1-6 16,3 0 1-16,-2-1 7 0,0-2 2 15,0 1 9-15,-3 0 11 0,1 1 12 0,-2 1 7 16,-1-1 5-16,1 3 12 0,-2 0-3 0,0 2 5 0,0 1 5 16,-2-1 3-16,1 2 8 0,-1 1 6 0,2 1-3 15,-2 1-7-15,0 0-1 0,0 1-1 16,0 0-4-16,-2 2 6 0,2 2 1 0,-1 0-6 16,-2 4 2-16,0 2-1 0,-1 3 2 15,1 1-5-15,-4 1 6 0,3 0-3 0,1-1-4 0,1 2-1 16,0-2 1-16,-1 3 3 0,0-2-5 15,-1 1-6-15,3-1 7 0,-1-1-5 0,0 1 0 16,1-3-5-16,-1-3 2 0,0 0 0 0,2 1-2 16,0-3 0-16,0-1 0 0,0 0-6 0,0 0-4 15,0-4 2-15,0 2-3 0,1-2-8 0,0-2 2 16,2 0-10-16,1-4-2 0,0-2-8 0,3-2-5 0,-1-3-6 16,-1-2-4-16,11-22 5 0,-8 12 4 15,-1 2 3-15,1 0-2 0,-4 14 9 16,0-3 3-16,0-2 8 0,0 2 7 0,-1 1 10 15,1 0 5-15,-1 3 7 0,0 0-3 0,-2 2-9 16,2 2 2-16,-3 1 0 0,1 0 4 16,2 3 4-16,-2 0 0 0,0 3 1 0,1 0 3 15,-2 1-1-15,3 4 0 0,0 3-3 0,0-1 4 0,1 4-6 16,-1-1-2-16,0 2-1 0,0 0 10 16,2-1-11-16,-1-2 1 0,1 2 0 0,0 0-4 0,1-2 2 0,1-2-2 15,1 0 4-15,0 0-4 16,0-3-5-16,0-1 2 0,3-1 0 0,-2-1-3 0,3-2-3 15,0 0 3-15,-1-2-2 0,2-2-3 16,-1 0 3-16,1-5 1 0,-1 0-1 0,0-1-4 16,-1-2 0-16,15-15 2 0,-21 17-4 0,2-4 3 15,-1-1-1-15,1-1 0 0,-1-3 2 0,-2 1-4 16,-1 1 13-16,-2-3-2 0,1 3 6 16,-2-2 2-16,-3 1 3 0,0 2-1 0,1 1 2 15,-2 2-1-15,1 1 0 0,-2 1 1 0,0 2-4 16,-1 3-1-16,0 1-1 0,1 2 0 0,-2 1-2 15,-1 3-1-15,0 1 4 0,1 1-1 0,1 3 2 16,-2 0-3-16,1 2 3 0,1 0 0 16,1 2 4-16,0 0-4 0,3 2 2 0,-2 0-5 0,2-1 1 15,0 0-1-15,2 0-1 0,2 0 0 0,1 1 2 0,0-2 1 16,2-1-5-16,0 0 4 16,3 0 7-16,0-1-6 0,0-1-2 0,2-2 2 15,1-2-1-15,1-1-3 0,2-1-2 0,0 0-2 16,2-2 4-16,-2-1-13 0,1-3 1 15,4-1 1-15,21-5 0 0,-20 0-5 0,-10 7 3 16,18-12-2-16,-8 2 3 0,-3 0 4 0,-10 6-3 0,14-13-1 0,-10-2-3 16,1 3 8-1,-8 9 0-15,1-3-1 0,0-2 4 0,-2-1 2 0,1 0 6 0,-1 1 3 16,-1 0-1-16,-2 2 5 0,-2-2-2 16,-1 2 2-16,-2 1 2 0,0 1 0 0,-1 2-2 15,-1 3 0-15,0-2-6 0,-2 5-1 0,2 0 8 16,1 2-3-16,-1 3-6 0,-2 1-3 15,2 1-2-15,-1 3-1 0,1 2-1 0,-1 0 3 0,0 1-5 16,1 0 2-16,-1 1-3 0,2 2 1 16,1-1-1-16,2 2-2 0,0-1 1 0,-1-2 2 0,4 3-1 15,0-3-7-15,0-1-9 0,0 0-4 16,2-4-1-16,-2 0-6 0,3-1 6 0,0-2-9 16,-1 1 0-16,1-2-4 0,2-1 0 0,-1 0 2 15,4-2 0-15,0-3 0 0,0 0 3 0,2-3 3 16,-1 2 3-16,0-4 1 0,0-1 3 15,-1 1 3-15,-1-2 4 0,-1 1 2 0,1 1 20 16,-2 1 11-16,0-1 9 0,-1 2 12 0,-2 2 1 0,3 0-3 16,-3 0-3-16,1 1-7 0,0 2-4 0,-3 0-7 15,2 1-2-15,-1 0 7 0,-1 0-7 16,0 2 2-16,0 2-4 0,2 0 1 0,-1-1-1 16,-1 3-4-16,1-2 1 0,0 1 1 0,-1 1-6 15,2-1-2-15,1 2 2 0,-1 1 1 0,0-1-3 16,0-2 5-16,3 1 0 0,0 1-1 15,0-3 2-15,1-2 2 0,2 1 0 0,-1-3-1 16,1-1 1-16,2-3-2 0,3 0 3 16,-1-4-2-16,1 1 5 0,16-15 2 0,-13 9-2 0,-3-3-3 15,3 1-1-15,-5-4-6 0,-7 9-3 0,-1-3 0 16,0-3 10-16,2 1 1 0,-2-1 6 16,0 0-8-16,-3 2 1 0,-3 0 1 0,3 3 1 15,-3 2-1-15,1 1 0 0,-1 2-3 0,-2-2-3 16,-1 3-1-16,-1 2-3 0,1 0-4 15,-4 0 2-15,2 2 0 0,0 1-1 0,1 1-3 0,-1 2 2 16,2 0-3-16,-1-1-2 0,2 1-3 0,-1 1-3 16,3 0-2-16,-1 0-6 0,1-1-4 0,1 0 1 15,1 1 0-15,0-1-6 0,1 1-2 16,1 0 2-16,2 2-6 0,1 0 2 0,2 1 4 16,1-1 3-16,1-2 0 0,1 0 3 0,-1 0 5 15,0-1 1-15,1-1 2 0,1-2 7 0,-1 2-6 0,-1-1 0 16,-1 0 4-16,-1 1 2 15,1-2-1-15,-2 1 2 0,-1-1 3 0,1 1 8 0,-2-1 5 0,1 2 1 16,-1-2 3-16,0 0 4 16,-1 2 9-16,1-1 4 0,0 0 6 0,1 6-1 15,-1-2-3-15,2 3 10 0,-3-1 0 0,1 0 0 16,-2 1-2-16,1 2-1 0,0 1-4 0,-1 1 2 0,1-1-2 16,-1 3 5-16,1-1-10 0,1 1 3 15,-3 0-4-15,0-3-3 0,3 1 1 0,-1 2-2 16,1-1-2-16,-1 0 3 0,1-4-3 0,-1 0 4 15,1 1-2-15,1-1 17 0,1-2 1 16,-1-1 3-16,2-1-2 0,-2 0-3 0,4-1 0 0,-1-2-2 16,1-2-1-16,1 1-3 0,4-1-8 15,1-1-15-15,2-1-13 0,1-3 0 0,19-8-45 16,-19 1-18-16,0 1-32 0,-10 4-26 0,1-2-35 16,1-1-41-16,-2-1-60 0,0-1 21 0,-2 0-281 15,-3-2 42-15,-2 1-101 0,-2-1 44 16,-10-18-647-16</inkml:trace>
  <inkml:trace contextRef="#ctx0" brushRef="#br0" timeOffset="113091.67">8802 9284 1755 0,'3'-7'301'0,"2"-1"-34"0,0 1-22 15,1 0-20-15,-1-1-19 0,2 3-16 0,-1-2-15 16,2 2-5-16,-1 2-15 0,-1-1-20 0,1 2-10 16,-1 1-7-16,-1 1-8 0,0 0-6 0,2 1-10 15,1 2-4-15,-2 1-8 0,1 1-5 0,0 1 3 16,-3 2-5-16,-1 0-9 0,1 0-3 15,-1 2 2-15,0 0-5 0,-3 0 0 0,3 0-1 16,-3 1-3-16,-3-2-2 0,1 1-1 0,-2 0 3 0,0 0-2 16,-1-1 4-16,-1-2 0 0,-1-1-2 15,2 0-2-15,1 0-2 0,-1-1-5 0,0 1 6 16,0-4-1-16,0 1-7 0,0-2 2 0,1-1-3 0,1 0 3 16,-1 0-6-16,-2-1-4 0,-1-4-11 15,2 0-9-15,-1-2-8 0,1 0 0 0,1 1-16 16,0-3 0-16,0-1-11 0,3 0-6 15,-1 2-13-15,0-1-15 0,2 3-18 0,0 0-18 16,0-1-26-16,0 2-20 0,0 0-32 0,0 1-33 16,2 1-53-16,-2-1 22 0,3 1-178 0,1 2-45 15,0 1 37-15,0 1-125 0,0 0 44 0,0 1 32 16,1 3-386-16</inkml:trace>
  <inkml:trace contextRef="#ctx0" brushRef="#br0" timeOffset="113757.17">9450 10178 2648 0,'146'-48'546'0,"-42"12"-70"0,-26 12-57 16,-11 1-48-16,-8 3-42 0,-7 5-39 15,-5 0-31-15,-8 1-31 0,-2 3-31 0,-9 3-26 16,-2-3-24-16,-2 3-25 0,-15 4-18 0,4 0-29 16,-2 1-25-16,3 0-29 0,-3 0 0 0,-2 1-107 15,-3-2-27-15,1 1-29 0,-2 0-30 16,-2 1-29-16,-1 0-42 0,-1-1 21 0,-1 2-148 0,0 0-37 16,0 0-36-16,0-1 39 0,-1 0-151 0,-1 1 42 15,1 0 29-15,-3 0-408 0</inkml:trace>
  <inkml:trace contextRef="#ctx0" brushRef="#br0" timeOffset="114329.77">10331 9428 2861 0,'37'-81'490'0,"-5"7"-61"0,-3 7-54 0,-2 8-42 15,-3 5-37-15,-4 5-33 0,3 7-27 16,-7 3-25-16,1 4-27 0,-3 5-22 0,-1 4-23 16,-3 2-19-16,1 4-22 0,-8 11-17 0,1-1-17 15,2-2-20-15,-2 1-24 0,0 1-26 0,0 2 0 16,0 2-53-16,-1 0-38 0,-1 1-26 0,0 1-27 15,-1 1-17-15,-1 0-13 0,0 1-16 0,0 2-29 0,0 0-40 16,0 1 25-16,0 1-104 0,-1 2-25 16,-3 3-169-16,0 3 42 0,-1 3-14 15,-11 20 47-15,1-15-379 0</inkml:trace>
  <inkml:trace contextRef="#ctx0" brushRef="#br0" timeOffset="114713.06">10535 9514 2921 0,'83'40'505'0,"-11"-6"-70"16,-7-3-61-16,-8-3-69 0,-8-4-54 15,-5-3-53-15,-7 0-53 0,-3-5-16 0,-7-2-105 16,-2-5-66-16,-16-6-50 0,1 1-61 0,2-2-76 0,-3 0 20 16,-1-2-234-16,-1-2 34 0,-4 0-145 15,-1-3 39-15,-1 1 34 0,-2-4-423 0</inkml:trace>
  <inkml:trace contextRef="#ctx0" brushRef="#br0" timeOffset="117058.55">10813 8943 2585 0,'-2'-51'494'0,"-2"8"-67"16,-3 9-54-16,-1 5-47 0,0 4-37 0,4 17-36 16,-2-3-25-16,1 1-31 0,-2 4-20 0,4-1-23 15,-3 4-17-15,5 1-18 0,-3 2-14 0,1 0-10 16,3 2-13-16,0 0-10 0,0 2-9 15,3 2-9-15,1 1-4 0,2 3-5 0,1-2-7 16,1 3-3-16,1 1-1 0,1 0-5 0,2 0-1 16,-4 0 0-16,2 0-5 0,0 0-4 0,0 0 2 15,1-1-3-15,0 0-4 0,-2-1-2 0,-2 1-2 16,0-2 7-16,-1-1-3 0,0-1-3 0,-2-1 8 16,-2 0-5-16,0-2 3 0,-2 0-2 0,0 1 0 15,-1-2-1-15,-4 5-3 0,2-1 2 0,-2-1 1 16,-3 3-3-16,0-3-2 0,0 0 5 15,-4 0-5-15,2-1 1 0,-1 0-2 0,0-1 1 0,0 1 0 16,1-2 1-16,-1 1 2 0,2-1 1 16,1-2-3-16,1-1 1 0,0 0-3 15,2 0-2-15,0-1-4 0,-2-2-3 0,2-1-4 0,1 0-5 16,0 0-4-16,3 0 0 0,-2 1-6 16,2-1 1-16,0-1-1 0,1 1-1 0,0 0 6 15,0 1 0-15,1 0 2 0,3 1-2 0,-3 0 4 0,2 0 6 16,1 2 3-16,-1 0 0 15,3 0-2-15,1 3 3 0,-1 0 3 0,1-1 3 0,1 0-2 16,-1 2-1-16,1-2-2 0,0 3 2 0,0 0 2 16,2 0-2-16,-3 0 4 0,1 0 0 0,1-2 1 0,-1 1 0 15,0-1-1-15,0-2 3 0,0 0-2 16,2-1 1-16,0 0-2 0,3 0-1 0,-1-2 2 0,0-2-1 16,0-1-4-16,1-1-1 15,-2-3-5-15,-1 0-1 0,0-3-1 0,14-17-1 16,-13 11-11-16,2-1-4 0,-4-2 1 0,-6 12 4 15,1-3 2-15,2-3 0 0,-3 0 4 16,2 1 13-16,-3 1 4 0,0 0 0 0,2 2-5 0,-3-1-3 16,-1 6-6-16,3 0-2 0,-3 3 0 0,1 3 3 15,-1 2-1-15,-1 0 3 0,0 3 3 0,-1 1 1 16,1 5-1-16,-2-1 2 0,2 1-1 0,0 2-3 16,1 2 2-16,0-2 2 0,0 0-2 15,1 2-2-15,0-2 5 0,2 1 0 0,-2-4 3 16,1-2-5-16,1 0-4 0,-1-3 2 0,4 0-1 15,1 2-6-15,-1-2-4 0,-1-3-8 16,3-1-5-16,1-1 2 0,-1-1 3 0,1-3 3 0,1-1-22 16,0 0-7-16,1-3 8 0,0-1-5 15,-1 1 2-15,2-3 4 0,-3 1 4 0,1-1 9 16,-3-1-4-16,1 0 10 0,-2 3 7 0,1 0 7 16,-1 2 3-16,0 2 0 0,-2 1-4 0,-1 0-1 15,-1 0 1-15,1 2 3 0,-1 4 12 0,-1-1-2 0,-1 2-2 16,2 1 3-16,-1 4 4 15,-1 1-2-15,0 3-1 0,1 0-1 0,-1-3 8 0,-1 1-5 16,0-1 2-16,1-1-1 0,0 0 4 16,0-3 3-16,-2-1-6 0,2 2 4 0,0-4 4 15,0 2 3-15,0-2 7 0,0 2 5 0,0-1 1 16,2-1-10-16,-1-1-5 0,0-1-5 0,2 0-5 16,-3-3-9-16,5-3-3 0,0-1-5 0,2-1-5 15,0-4-4-15,1 1 1 0,1-4-4 0,9-18-1 16,-12 24 2-16,-1-1-3 0,1-2 0 0,0 1 6 15,1-1 0-15,-2 5 0 0,2-2 4 16,-1 4 1-16,-1 1 15 0,-1 0 7 0,3 7 11 16,0-1 10-16,-3 4 0 0,1 0-2 0,-1 2 5 15,-1-1-5-15,-1 4-2 0,1 2-1 0,-2-1-3 16,1 0 0-16,-1-1 2 0,-1 0-1 16,0 0-4-16,0-1-3 0,-3-2-2 0,3 0-2 0,-1-1 2 15,1-1-1-15,0-1 1 0,0-1 0 0,0 0 2 0,0-1 2 16,0-1 0-16,0 0-11 15,0-1-9-15,1-1-3 0,-1 0-11 0,2-1-11 16,1-5-4-16,2-2-9 0,0-1-13 0,2-2 7 16,-1-3-18-16,9-23 4 0,-6 15 1 15,-5 13 6-15,0-5 6 0,1 0 4 0,-1 1 12 16,0 2 8-16,0 0 4 0,0 2 6 0,-2 2 3 16,2-1 0-16,-3 5 1 0,1 2 6 0,1 1 6 15,-3 1 0-15,0 2-1 0,0 0 1 0,0 3 0 16,0-1 1-16,0 5 3 0,2 1-7 0,-1 2-1 15,1 2 1-15,1 0 4 0,0-2-4 16,2 1-2-16,-2-1 2 0,1 0-2 0,0-4 2 0,0 1-7 16,1 0 3-16,-1-2-5 0,1 0-2 0,2-1-7 15,0-3 1-15,1-2-17 0,-2-2-4 0,3-2-13 16,0-2 0-16,2-3-5 0,-1-1-8 16,0-2 4-16,14-20-5 0,-12 9-7 0,2-6-6 15,-4-3 6-15,-2-2 2 0,1 2 14 0,-2 1 17 16,-2 4 22-16,-2 15 22 0,-3-5 17 0,4 1 10 15,-2 1-6-15,0-1-7 0,0 3-14 16,0 4 11-16,-2 3 2 0,0 4 5 0,0 4 1 0,-4 5 2 16,3 8-8-16,-6 31 0 0,0-13-2 0,-2 0-3 15,1 1 1-15,0 6 0 0,1 2-5 16,2-6 3-16,-1-1-4 0,-1-4 5 0,4 0-9 16,-3-5 0-16,4 1 2 0,1-17 3 0,0 2-1 15,-2 2-2-15,3-1-1 0,-1-2 37 16,-1-3 8-16,2-1-8 0,-3-3-6 0,2-1-2 15,0-4-4-15,0-1-2 0,1-3-8 0,-2-2-3 16,2-4-8-16,0-3-12 0,0-3-2 0,1-4-16 16,2-30 2-16,1 14-23 0,-1-5-16 0,0-1-3 15,1 1 8-15,1 0 2 0,1 5 2 0,1 2 3 16,-1 0 2-16,0 4 3 0,2 5-7 16,-5 14-1-16,1-4 4 0,0 1 5 0,2 0 6 0,1 5 2 15,0 2 5-15,0 1 0 0,0 3 6 0,-1 2 7 16,-2 2 5-16,2 1-3 0,-4-1 3 15,0 2 2-15,2 2 3 0,-3 4 1 0,1-2 0 16,0 3 3-16,0 1-2 0,-2-1 5 0,0-1-3 16,0 3 0-16,0-3 1 0,-4 1-2 0,4-3 0 15,0 1-3-15,0-3 3 0,0 0-2 0,0 0-1 16,0-1 11-16,2-1-2 0,0-1 8 16,-1-1-4-16,1 1 2 0,1-2-3 0,0-1-4 15,4-4-1-15,2-1 0 0,3-3-6 0,13-15 0 0,-8 5-7 16,-1-2-8-16,2-7-11 0,0-2-9 15,-3-5-4-15,1-3-3 0,-2 0 7 0,2 0 6 16,-4-1 2-16,-1 1 17 0,-2 3 14 0,0 6 12 0,-1 1 10 16,-1 4 11-16,-6 13 3 0,3-3-8 15,-3 1-6-15,0-1-9 0,0 2-5 0,-1 3 8 16,0 2-11-16,-2 5 3 0,-1 4 3 0,-2 2-4 16,-7 25 7-16,3-7-6 0,1 4 2 15,-2 0-3-15,-1 0-2 0,1 2 0 0,4 0 1 0,-2 0 1 16,5 2-3-16,1-1-2 0,0-2 0 15,2-15 3-15,0 4-2 0,2 3 0 0,-1-2 3 16,0 0-3-16,2-2 0 0,1-1 5 0,3 0 1 16,-1-3-6-16,1-2-1 0,2-2-11 0,3-1-6 15,-2-5-2-15,4-1-6 0,-2-3-5 16,1-2 3-16,1-2-6 0,16-14 1 0,-24 15-7 0,14-18 0 16,-7 2-2-16,-4 1 4 0,-2-4 5 15,-2 16 11-15,-2-6 11 0,0-1 4 0,-1 3 6 16,-1-2 2-16,1 3-3 0,-2 3-2 0,0 0-1 15,-2 5-3-15,2 1-1 0,-3 2 6 16,-3 3-5-16,-1 4 1 0,1 4-1 0,-2 2 4 16,1 1 0-16,1 3 5 0,0-1 0 0,2 3 3 0,0 0 6 15,3 0-6-15,1 2 13 0,1-1-1 0,1-1-9 16,1 0-1-16,0-1 3 0,1-2-3 16,11 20 1-16,-12-29-11 0,3 2-11 0,2 1-15 0,4-1-17 15,-3-2-39-15,3-3-17 0,-1-1-24 16,-1-2-27-16,1-1-41 0,1-3-66 0,-1-2 21 15,-1 0-151-15,0-3-60 0,-2-3 35 0,-1-3-142 16,0-28 48-16,-7 10 39 0,-3-2-404 16</inkml:trace>
  <inkml:trace contextRef="#ctx0" brushRef="#br0" timeOffset="117193.02">11721 8160 1384 0,'-10'-5'143'16,"3"0"-19"-16,0 0-105 0,2 3-64 0,2 2-60 0,-1 0-61 16,2 4-104-16,0-1 13 0,0 7-151 15</inkml:trace>
  <inkml:trace contextRef="#ctx0" brushRef="#br0" timeOffset="119462.97">11560 9628 707 0,'-9'39'658'0,"2"-3"-110"0,0-5-81 0,3-2-22 15,2-19-35-15,-1 2-41 0,0 1-45 0,1-2-36 16,2-2-34-16,0-4-37 0,0-3-27 0,1-4-22 16,3-2-27-16,-1-5-19 0,1-3-23 0,8-26-9 15,-4 12-10-15,-4-7-30 0,6 3-6 0,-1-3-4 16,1 2-5-16,0 2 4 0,0 2 6 16,-1 4-8-16,-6 13 25 0,1-3 7 0,1 1-5 15,-1 0 0-15,1-1-2 0,-2 3-3 0,1 0-6 16,-1 5-10-16,0-1 1 0,0 4 1 0,1 2 3 15,-2 0 0-15,1 2-3 0,2 5-4 0,-1 1 0 0,0 2-5 16,2 2-3-16,-1 1-2 0,0 2 2 16,0 1-2-16,0-1-2 0,-2 0 0 15,-1 1-4-15,1-2-2 0,1 0-2 0,-1-1-2 0,-2 1-1 0,2-3-4 16,-3 0 1-16,4-1-2 16,-2 0-1-16,0-3 2 0,0-1-2 0,0 0 2 15,-1-2-2-15,1 0 0 0,0-2 1 0,1-2-2 16,-2 0-2-16,5-2-2 0,1-4-5 15,0-2-6-15,1-3-2 0,1 0-3 0,13-19 2 0,-11 12-3 16,-8 10 0-16,4-4 2 0,-1-1 2 0,1-1 0 0,-1 4 0 16,1-1 5-16,-3 2 1 0,1 0 0 15,0 3 1-15,-2 0-3 0,1 3 1 0,-2 0 0 16,-1 0 4-16,0 3 3 0,-1 3 1 16,2 2 0-16,-1 4-1 0,-1 2 3 0,1 3-4 15,-1 1 1-15,2 2-2 0,-2 0 0 0,1 0 1 16,-1 0-1-16,3 1-2 0,-2-1 2 0,0-3-3 15,0 1 0-15,1 0-2 0,2-1 0 0,-3-3-6 0,2 0-3 16,1-3-4-16,-4-1 1 16,3 0-5-16,-1-3-1 0,0 0 1 0,1-1 0 0,2-2-8 15,1-1-4-15,2-3-4 0,0-2-6 16,0-4-6-16,0-1-4 0,2-4-7 0,11-16 8 0,-11 10-4 16,1 1 5-16,-6 10 8 0,0-2 3 15,3-1 32-15,-1 0 14 0,-2-1 9 0,-1 2 7 16,0 2 6-16,-1 0 2 0,0 1-9 0,-1 3-3 15,-1 0-2-15,0 2 2 0,-1 3 1 16,0 2 7-16,-2 4 1 0,-2 3-2 0,1 2 0 0,-2 2 0 16,1 1-1-16,0 2-1 0,1 0-3 0,-1 2-2 15,2-2 0-15,-2 1-4 0,3 2-2 0,-2-1-1 16,2-2-1-16,-2 0-4 0,3-2-1 16,0-1-2-16,0 1-5 0,3-5-8 0,-2 1 1 0,2-5-7 15,0 0-1-15,3 0-7 16,1-4 1-16,3-1-5 0,0-1-2 0,1-2-3 0,0-4-5 15,1-1 0-15,15-17-12 0,-13 5-6 0,3-1 5 16,0-2-18-16,-3-3 8 0,-1 1 6 0,-4-5 9 16,3 4 5-16,-4 0 13 0,-5 16 2 0,1-2 35 15,0 0 3-15,0-2 4 0,-1 3 4 0,2 0 0 16,-2 3-4-16,0 1-6 0,-1 2-5 16,-1 2 3-16,-1 2 3 0,-1 2 3 0,-1 1 1 15,0 4 1-15,-2 4-1 0,-2 1 2 0,2 5 4 16,-1 0 0-16,0 4 0 0,2-1-6 15,-1 0 1-15,2 2-2 0,-2-2-2 0,1-1 0 0,2 2-4 16,-1-3 1-16,0 0-3 0,2 1 3 0,0-3-4 16,2 2-2-16,0-3-3 0,0-2-4 0,2-1-4 15,-1-2-1-15,0-2-2 0,1-2 4 0,-1-1-10 16,2-2 2-16,0-1-2 0,0-1-4 16,3-1-4-16,0-2-3 0,0-5-5 0,1 0 0 15,11-21-12-15,-7 7 4 0,-3-1-20 0,1-4-4 16,0 0 4-16,-3-7 5 0,0 3 3 0,-1 2 20 15,-3 0 13-15,-3 17 0 0,1-3 28 0,1 1 7 16,-1-1 6-16,-1 3 0 0,2-1-2 0,-1 5-6 0,0 2 3 16,-2 2 0-16,-3 4 5 0,-1 2 2 15,-1 5 5-15,0 2-3 0,-1 3 3 0,-2 0-2 0,3 4-3 16,0 0-1-16,-1 2 3 0,-3 26-2 16,8-33-6-16,-2 6 2 0,1 1-2 15,0 1 0-15,1-1-6 0,-1 1 3 0,2-2-3 16,2 1 1-16,-2-3-5 0,1 0-4 0,3-1-6 15,-2-5-1-15,0 1 1 0,3-2-2 16,-1-1-1-16,0-1-5 0,3-4 1 0,0-1-4 16,1-2-5-16,0-1 2 0,2-4-6 0,1-1-9 15,17-16-6-15,-12 5 3 0,-2-4-19 0,0-2 0 16,-1-2-6-16,-1-4 4 0,-2-1 7 0,1 4 6 16,-1 2 7-16,-2 2 20 0,-6 11 3 15,1 1 29-15,1-3 2 0,0 2 3 0,0-1-4 0,-3 4-5 16,1 0-5-16,-2 3 1 0,0 2 4 0,-2 4 3 15,1 1 3-15,-4 7 1 0,0 4-2 0,-1 4 0 16,-5 23-3-16,5-15 4 0,2-13-6 16,2 3 2-16,-3 2-3 0,2 3-2 0,-1-1 0 15,3 0-2-15,1 0-3 0,0 2 0 0,0-1-2 0,0-1-10 16,1-2-4-16,0 1-10 0,2-2-5 16,1-3-9-16,0-1-1 0,0-1 4 0,1-4-18 15,2 1-16-15,2-4-8 0,3-1-2 0,2-2 2 16,0 0-4-16,-1-3 2 0,-1-2-3 15,3-3-1-15,16-12 1 0,-16 4 4 0,1-1 17 0,-2-2 1 16,-1 2 18-16,-8 10 18 0,0-5 17 0,0 1 20 16,0 0 15-16,0 1 11 0,0 2 4 15,-2 0 4-15,2 4-5 0,-2-1 2 0,-1 2 0 16,-1 2 0-16,1 1-1 0,-2 1-2 16,-3 2-1-16,1 4 0 0,-1-1-3 0,-2 3-4 0,2-1 2 15,-2 2 0-15,-1 2-10 0,2-1-1 16,1 1-3-16,0 0-1 0,2 1 0 0,0 0-7 15,-1-2-6-15,1-3-8 0,1 1-8 0,0-2-15 0,0-2 2 16,1 0-18-16,3 1-8 0,0-1-6 16,2-1-9-16,0-2 0 0,-1-2 2 0,1 0 2 15,2-2 0-15,1-3-1 0,1 0-1 0,1-2-1 16,0-3 5-16,16-18-9 0,-14 8 6 0,-2-1 0 16,0-2 10-16,-1 2 7 0,-6 11 14 0,2-2 22 15,-2-2 16-15,2 3 10 0,-2-1 0 0,-1 2 3 16,2 2-1-16,-2 1 1 0,-1 2-7 15,-1 2 4-15,-1 2 9 0,0 2 5 0,-3 5 7 16,-2 4-3-16,-10 22-4 0,7-4-5 0,-3 0 2 16,-3 2-1-16,2 0 1 0,1 1-7 0,-1-1-6 15,-1 0-1-15,4-2-1 0,-2-1-1 0,-1-4-2 0,4 1-6 16,5-16 1-16,-2 5-4 0,1 0 3 16,1 0-2-16,0-1-2 0,1-2 2 15,1-3 1-15,-3-2 1 0,4-2-8 0,0-3 0 0,0-2-3 0,2-2 0 16,0-3-14-16,11-22-22 15,-2 10-7-15,2-5-9 0,-3-5-7 0,3-1-9 16,0 0-7-16,0-4 3 0,-2 2 5 0,1 1 6 16,-1 1 3-16,-3 4 7 0,2 4 9 15,-7 13 8-15,0-2 7 0,2 0 9 0,0 2 8 0,-1 0 12 16,-2 3 10-16,0 3 11 0,0 2 12 0,-2 2 8 16,0 4 8-16,0 5 10 0,-4 2-7 15,0 2 12-15,-3 0 6 0,0 1 5 0,-1 0 0 16,1-2-3-16,0 2-4 0,-1-1-5 0,-1-1-6 15,0 1-4-15,1-2-4 0,-1-1-7 0,0-1-12 16,2-1-26-16,-2-1 0 0,1-2-87 0,-3-2-38 16,1-2-45-16,0-2-48 0,-2-1-71 0,0-2 25 15,0-1-359-15,-16-17 47 0,15 2-5 16,0 1-834-16</inkml:trace>
  <inkml:trace contextRef="#ctx0" brushRef="#br0" timeOffset="120390.62">12066 9292 2822 0,'-145'44'500'15,"35"-15"-65"-15,20-8-50 0,8-7-45 0,3-4-38 16,5-3-32-16,1-5-29 0,4-6-26 0,3 1-21 16,2-5-21-16,2-1-18 0,-2-6-13 15,1-1-15-15,2-2-10 0,2-1-13 0,3 0-8 16,3 2-8-16,2 1-9 0,4-2-7 0,3 0-5 16,4 1-8-16,1-3-3 0,1 5-3 0,7-5-3 15,1 3-3-15,3-2-7 0,0 1-4 0,9-1-5 0,2 1-7 0,5-2-3 16,2-1-4-16,1-5-2 15,4-2-3-15,4-5-4 0,6 0 1 0,1-4-2 0,4-2-3 16,-2-3 0-16,8 4-2 0,2-5 0 16,5 2 0-16,1-3-1 0,3 2 1 0,1-1 0 15,9-2-2-15,0-3-1 0,0 2 1 0,5 3 1 0,1-3-2 16,3 2 1-16,-1 1-2 16,3-1 1-16,5 4-1 0,0-2 0 0,2 2 1 0,8 1-3 15,-3 3 2-15,2 1-1 0,-3 5 3 16,2 2-2-16,-2 3-1 0,2 0 0 0,-1 7 1 15,1 1-1-15,-1 3-1 0,-1 3 1 0,4 3 2 16,-2 6-2-16,-2 4 3 0,-3 6-1 0,-2 1 0 0,0 5 0 16,0 5 0-16,-4 2 1 0,2 3 0 15,-2 4 0-15,-3 2-1 0,3 7 1 0,-4 0-2 16,-5-1 1-16,-3 2 1 0,0 2 1 16,-7-2-1-16,-4 2 3 0,-3-1-1 0,-5 0 0 15,-4-1 2-15,-2 2 2 0,-9 2 1 0,-7-2 0 0,-3 1 0 16,-10-3 0-16,-1 2 2 0,-5-1-1 15,-5 0-1-15,0-3 0 0,-8 1 0 0,0-4 0 0,0-1-1 16,-5 1 1-16,0-3-1 16,-1-5-1-16,2 0-1 0,0-1 2 0,0-2-1 15,3 1-1-15,-2-5-5 0,-1-1-7 0,0-3-9 0,1-2-18 16,-2-2-45-16,3 4 6 0,2-7-92 16,-1 1-47-16,3-3-51 0,1-3-74 0,20-2 35 15,-28 1-258-15,26-1 45 0,-23-5-130 0,10-1-996 16</inkml:trace>
  <inkml:trace contextRef="#ctx0" brushRef="#br0" timeOffset="131672.79">12807 10015 2286 0,'0'7'463'0,"0"-5"-56"0,-1 1-47 0,-1-2-36 16,0-1-31-16,0-2-37 0,-1-2-20 16,-1-5-26-16,-3 1-18 0,4 0-16 0,-3-2-15 15,-1-1-12-15,1 1-11 0,-1-1-16 0,1-1-7 16,-1 0-13-16,0 1-5 0,-1-1-8 15,0-1-13-15,1 1-3 0,-2-1-8 0,1 1-3 0,1 0-5 16,-2-1-7-16,1 1-7 0,-14-20-2 0,8 14-5 16,1 1-3-16,-1-3 1 0,-1 1-3 15,-1 1-4-15,-1 1-3 0,1-1-2 0,0 0 0 0,-1 2-4 16,0-1 0-16,-3 1-4 0,2-1 0 16,-1 3-4-16,-2-2 0 0,-1 1 2 0,0 0-7 15,0 1 5-15,0 1-4 0,-2 1 2 0,1 1-2 0,-2-1-2 0,1 1-1 16,-3 1-2-16,2 0 1 15,-5-1-2-15,-3 1 1 0,1 1 1 0,1 0-1 16,-1 0-2-16,1 1 1 0,1 1-2 0,1 0 3 16,0 2 0-16,0 1-1 0,1 0-1 0,-5 0-1 15,4 3-1-15,-2 0 0 0,2 1 0 0,0 4 0 16,0-1 0-16,-2 2 4 0,2 0-5 0,0 1 0 16,2 1 1-16,-1 2-2 0,-1 1 3 15,0 1-2-15,5-1 1 0,-4-1 1 0,2 4 1 16,0-2 2-16,4 2-3 0,-3-1 0 0,3 1-1 15,0-1-1-15,-1-1 5 0,2 4-3 16,-1-1-3-16,1 1 4 0,3 0-2 0,-3 0 0 0,1 0-2 16,3 1 5-16,-2 3-3 0,-1 0 1 0,3-1 2 15,0 1-2-15,-2 4 1 0,2-1 0 0,-1-2-1 16,1 2 1-16,2-1 2 0,1 1-3 0,0 1 1 16,1-2-2-16,2 2 2 0,2 0-4 15,-1 0 4-15,4 4-1 0,-1 0-2 0,4 0-2 16,2 3 0-16,1-17 0 0,1 31-2 0,4-14 5 15,4 3 0-15,-2-1-1 0,7 1 0 0,1 0-2 16,7 0-1-16,3-2 3 0,2 3 1 0,7-4 1 16,0 1-3-16,5-2 2 0,1-3 0 0,6 1 0 15,-1-3 2-15,2-3-1 0,6-1 2 0,7-1 0 16,1 2 1-16,2-6 1 0,2 3 0 16,1-6-2-16,0 0-1 0,2 0 1 0,-1-2-1 0,-1 0 5 15,-2-3-1-15,1-1-2 0,4-1 2 16,-4-1 0-16,2-4 2 0,-2-2-4 0,-3 0 2 15,-1-1 0-15,-3-2 1 0,1-1-1 0,-4-1 1 16,-1 0 0-16,-2-1 4 0,0-3-1 0,0-2 2 16,-6 1-2-16,-2-2 0 0,1-1-1 0,-3 1 0 15,-3-2 1-15,0 0 0 0,-3-2 0 0,-2-3 0 16,-2 1 0-16,0-6 3 0,-2 0 4 16,-3-1-2-16,-3-2-1 0,-4-1 0 0,1-2 1 15,-3-2-4-15,-2 1 2 0,-3-1-4 0,-1-3 1 0,-4-1 0 0,-2-3-1 16,-3-1-1-16,0 3 1 15,-3-3 0-15,0 4 1 0,-2-2-2 0,-2 3-1 16,-2-1 3-16,-2 2-4 0,0-3 1 0,-2 3 0 16,-6-5-4-16,1 3 1 0,-2 1-2 15,0 0-1-15,-4 4-1 0,0 0-3 0,-4 1 2 16,0 1-2-16,-4 1-2 0,-3 1-1 0,-3 1-16 0,-7-1-43 16,-1 4 8-16,-1 3-62 0,-3 1-22 15,2 2-26-15,1 3-21 0,-3 3-21 0,5 1-24 16,-2 3-42-16,1 1 27 0,6 6-119 0,-3 0-62 15,-2 0-21-15,6 2 38 0,0 4-155 16,2-3 40-16,2-2 45 0,-1 3-400 0</inkml:trace>
  <inkml:trace contextRef="#ctx0" brushRef="#br0" timeOffset="132310.71">12820 8556 2665 0,'83'-41'428'0,"-11"4"-51"0,-9 3-44 16,-9 5-48-16,-5 2-51 15,-8 4-25-15,-3 5-79 0,-6 0-44 0,-5 3-42 16,-3 2-39-16,-2 1-41 0,-15 7-39 0,3-2-53 15,1 2-53-15,-1-1 17 0,-2 0-111 0,0 0-23 0,-4 3-46 16,-3-1-27-16,-1 2 30 16,0 1-156-16,-3 0-400 0</inkml:trace>
  <inkml:trace contextRef="#ctx0" brushRef="#br0" timeOffset="132927.72">13147 8192 1443 0,'-6'-1'334'0,"2"1"-26"0,1-2-9 16,-1 2-20-16,1-1-22 0,0 1-10 0,3 0-23 15,-3-1-21-15,3 1-18 0,-3-1-18 0,3 1-16 16,-2 0-13-16,2 0-9 0,0 1 10 0,0 1 3 16,3 5-6-16,4 1 2 0,15 21-15 15,-5-6 9-15,4-1 1 0,0 3-8 0,5 0-3 16,0 2-14-16,1 2-11 0,3 0-3 0,-1 2-10 0,2-1-7 15,5 6-8-15,-1 0-2 16,4 1-9-16,-6-1-5 0,2-1-7 0,1 0 5 0,-2-2-11 16,-3-2 0-16,2 3-8 0,-4-5-4 0,1-1 1 15,0 1-7-15,-1-2-1 0,-3-2 1 0,0 1-5 16,-2-2-1-16,-1-4-2 0,0-1-3 0,-3 0 3 16,-1-3-3-16,-3 0-1 0,0-2 0 0,-11-7-4 15,3 0 3-15,2 2 0 0,-2-2-3 0,0 0 0 16,-1-2 0-16,-1 2 0 0,-2-3 2 15,2 0 1-15,-3-1 4 0,-1 0 2 0,1-1 3 16,-1 1 0-16,1-1 2 0,-2 0-1 0,0-1 2 16,2 0-1-16,-3 0 0 0,1 0 2 0,1 1 0 0,-2-1 0 15,1 0-1-15,-1 1-1 0,0-1-1 16,-1 0-3-16,-2 0-1 0,-2 1-1 0,-4 2-1 16,-3 0 0-16,-1 1-2 0,-26 6 0 0,13-4-3 15,-5-3 0-15,-1 4 0 0,-1-2-2 0,-1 4 2 16,0-1-3-16,2 1-2 0,1-3 2 15,0 3-2-15,2-2 0 0,2 3-2 0,0-1 1 0,3-1 0 16,-2-1-1-16,3 2-1 0,0-2 2 16,2 0 0-16,13-5 0 0,-5 1 0 0,3 2 0 15,-4 0-1-15,2 0 1 0,1-1 0 0,-1-2 1 16,0 2-2-16,2-1-10 0,-1 0-15 0,1 0-15 16,0-2-21-16,0 0 6 0,1 0-72 0,0 0-21 0,1-1-21 15,-2-1-25-15,0 0-23 0,-1-3-63 16,0 1-43-16,-2-1 28 0,1-1-105 15,0-1-19-15,0 0-28 0,1-2 37 0,-1-2-148 16,2 1 29-16,0-2 37 0,3-1-381 0</inkml:trace>
  <inkml:trace contextRef="#ctx0" brushRef="#br0" timeOffset="136344.95">8842 8670 1670 0,'-97'15'314'0,"11"4"-34"16,7-3-29-16,8 2-28 0,8-3-24 0,6 3-20 16,5-2-20-16,4-1-12 0,4 3-18 15,5-1-11-15,0-1-11 0,5 0-8 0,0 2-9 16,3 0-8-16,1 4-10 0,3-4-6 0,1 1-3 15,2 1-6-15,1-1 0 0,0 2-8 0,2 1-4 16,0 1-4-16,0 0-1 0,-2 5 3 0,2-1-9 0,0 2-2 16,1 0-1-16,1-1-4 0,1 0 0 15,2 1-5-15,0-2 1 0,1-1-3 16,2 0 4-16,-2 1-4 0,2 0 1 0,0-1 2 16,2 1-4-16,1 0-1 0,2-2-2 0,-1 1-1 0,1 0 1 15,2-1 0-15,2-13-1 0,2 3-2 16,-3 28 0-16,2-15 5 0,1-18-5 15,1 5-1-15,1 3 0 0,0 2 2 0,0 1-5 0,1 0 1 0,1 0 3 16,6 28-4-16,-2-23 1 0,0-1 2 16,3 1-6-16,0-1 3 0,0 0 1 15,2 1-3-15,1 0 1 0,-1-3-1 0,2 0 1 16,0 1 1-16,2-1-2 0,1 0 2 0,0 0 1 0,4 1-3 16,-1-1 0-16,0-1 0 0,1-1-1 15,1 1 3-15,2-3 0 0,-2 1-5 0,2-3-1 16,-1 2 1-16,4-3 0 0,2 3 3 0,3-1 3 0,0 0-6 15,3-2 2-15,0 0 1 16,1-1 0-16,0 1-2 0,4 0 0 0,-2-3-1 0,0 0 4 16,2 0-5-16,2 0 4 0,3 0-2 0,-1-2-2 15,1-1-1-15,1-1 2 0,-2-1 1 0,3 2 2 16,0-1-3-16,-2 0-1 0,2-2 1 0,2 1 0 16,0-2-2-16,2 0 1 0,1-1-2 15,-3 1 0-15,1-1 1 0,-2-1 1 0,0 1 1 16,-1 0 1-16,-1-4-2 0,2 2 0 0,0-1-1 15,0 0 3-15,5-2 8 0,0-2-7 0,-1 1-2 16,0 0-1-16,0 0-2 0,-1-1 2 0,1-2-2 16,-1 1 3-16,-3-3 0 0,-2-1-2 15,1 0 4-15,1 0-5 0,-2-2 9 0,-4-1-3 16,0-1-2-16,-1-1 2 0,-4 2-2 0,0-1 1 16,-4-2 2-16,-3-1-1 0,2 2 0 0,-2-1 2 15,1-2-1-15,-3-1-1 0,-1 0 3 16,0-2-5-16,-2 1 0 0,0-2 4 0,-1-2-1 15,-1 1 0-15,0-2-2 0,-1 0-1 0,1 1-3 16,0-6 3-16,-2 4 1 0,-1-3-1 0,-4 1 5 0,3 3 1 16,-3 0 3-16,0-1-2 0,-5 0 7 15,1-1-3-15,-7 15-4 0,7-24 0 0,-5 6 9 16,1 0-7-16,-4 0 4 0,-3 15-7 0,2-5 1 16,-2-4 0-16,0 0 1 0,0-32-1 0,-2 23-7 15,1 0 1-15,0-2 2 0,-4-1 4 0,3 2-6 0,-3-4 2 16,2 2-3-16,-4-1 0 15,4 1 1-15,-4 0-1 0,0-2 3 0,2 2 1 0,-3 0-1 16,-1 1-3-16,1-2 2 0,0 1-3 0,-2-3 2 16,-1 3-2-16,1 2 3 0,1 1 1 15,-3 1-6-15,-2-4-1 0,1 3 2 0,0 2-1 0,0 0-2 16,-4-2-1-16,3 1 0 0,-4-1-4 16,2 1 4-16,-1 2-1 0,-1 1-3 0,-1 0 3 15,-2 0-4-15,-2 0 1 0,5 4-2 0,-3-1 2 16,-5 0 0-16,0-1-2 0,0 2 5 0,2 2-6 0,-2-1 5 15,0 4-2-15,0 0 1 16,-2 0-2-16,1 1-3 0,-2 0 1 0,3 1 3 0,-4 2 3 16,0-2-2-16,-1 1 0 0,1 2-1 15,3 3 2-15,-1-2-3 0,0 0 0 0,-1 1 5 16,2 1 1-16,2 3-5 0,-1-2 2 0,0 1 1 16,-2 1-1-16,1-2 2 0,4 4-1 0,12 2-2 15,-23-5 3-15,23 6 0 0,-4-2-3 16,-2 1 1-16,-2 1 2 0,0 0 0 0,-2 1 1 15,-25 1-3-15,17-1 0 0,3 3-2 0,0 1 3 16,0 1 2-16,-2-2 1 0,2 2-2 0,-1-2-2 16,-1 3-1-16,2 2 3 0,0 0-2 0,-1 0 0 15,-1-2 2-15,4 2-2 0,-1 1 1 0,-1 0 2 16,-1-1 1-16,2 0-5 0,-1 2 0 0,4 1 2 16,-3-2 0-16,-2 5 3 0,2-2-3 15,-2-1 1-15,1 1 0 0,1 2 2 0,1 0 0 0,0 3 0 16,-2-4-2-16,-2 1 4 0,2 2-3 15,0 2 1-15,-6-1 1 0,1 0 2 0,0 0-5 16,-1 0-2-16,1 3 4 0,2-1-4 0,-4-1 5 16,2 0-2-16,3 2-1 0,1-2 1 0,-1 2 3 0,-1-1-1 15,2-1 1-15,-1 1-2 0,2-2-5 16,2 2 7-16,4-1-4 0,-1 0 2 16,2-1-2-16,-1 2 5 0,1 1-2 0,1-2 7 0,-3 1-3 15,4-4-6-15,-2 2 3 0,0-1-5 16,2 1 4-16,0 1-2 0,0-3-1 0,1 1-1 15,0-1 3-15,-1-1-1 0,1 0 0 0,1 2 0 16,-2-1-1-16,-1 0 4 0,3 1-6 0,1 0 3 0,-1 0-1 16,0-1 2-16,1 1-1 0,-2-3-1 15,11-6 0-15,-4 3-3 0,-12 17 1 0,5-13 1 16,3 2 0-16,7-10 4 0,-2 3-3 0,-1 2 5 16,-12 17-8-16,15-22 1 0,-1 4 2 0,-1 1 0 15,-1 1-3-15,0 2 7 0,1-1-8 16,-10 19 5-16,12-24-2 0,1 2 1 0,-2 2 1 15,-1 1-2-15,0 1-1 0,2-1 1 0,-1 1-2 16,1 0 0-16,1 2 0 0,-1-3-2 0,1 1 2 16,1 1-2-16,1 0 0 0,-2-2 5 0,3 2-7 15,-1 0 1-15,0-2-4 0,3 2-2 0,0 0-4 16,0 1-2-16,2 0 2 0,-1-1-5 0,0 0 3 16,2 1-3-16,0-1 6 0,0-1-6 15,1 1-4-15,-1 1-1 0,4-1-2 0,-1-1-5 16,13 25-11-16,-6-16-2 0,0-2-6 0,5 0-8 15,-3 1-3-15,2-1-8 0,1-4-8 0,2 4-9 16,3-2-14-16,1 1-8 0,1-1-15 0,5 4-30 16,-1-5-20-16,2-1 18 0,0 2-64 15,3 0-13-15,3-3-12 0,-1 1-10 0,2-1-15 16,2 1-13-16,1-1-46 0,1-1-510 0</inkml:trace>
  <inkml:trace contextRef="#ctx0" brushRef="#br0" timeOffset="139389.26">7012 10272 1883 0,'-14'-20'345'15,"-1"-1"-43"-15,-1 1-33 0,4 3-30 0,6 9-27 16,0-1-14-16,-2-3-23 0,1 3-17 0,-1-2-18 16,-1-1-9-16,2 0-13 0,0 3-13 15,1-1-8-15,1 1-1 0,-1 1-9 0,0 1-4 16,2-1-8-16,0 3-1 0,1 0-3 0,0 0-5 15,1 2 3-15,-1-1-9 0,1 1-7 0,0 0-2 16,1 2-7-16,-1-2-2 0,1 2-8 16,0-2 1-16,1 3-5 0,-1-2-4 0,0 1 6 0,-1-2-13 15,0 2-2-15,1-2 1 0,1 3-2 0,-1-2-6 16,0 2-1-16,1-2-1 0,-1 1-4 16,1 1-1-16,0 0-1 0,-1 0 3 0,1-1-5 15,0 1 0-15,0 0 0 0,0 0 0 0,0 0 0 16,0 0-1-16,0-2-1 0,0 2-2 0,0 0 3 15,0 0-3-15,0-1-1 0,-1 1-1 16,1 0 4-16,0 0-2 0,0 0-1 0,0 1 8 0,0 1-6 16,1 0 3-16,0 0 1 0,2 4-1 0,2 3 8 15,0 1-2-15,1 2-1 0,-1 0 1 16,1 2 2-16,1 1-2 0,11 20 1 0,-14-26 0 16,2 3 1-16,2 1 0 0,11 23 1 0,-5-14-1 15,3 4 0-15,-1-2 0 0,-2 1 4 16,1-2-1-16,1 1 0 0,2 3-1 0,0-2 6 0,-2 1-3 15,2-3-3-15,-2 2 1 0,1-4-1 0,4 8 8 16,2-4-4-16,-2 0 5 0,0-2 0 16,1 3 4-16,0-2 2 0,0 1 3 0,-1-3 1 15,1-1-6-15,2 4 0 0,0-4-3 0,1 2 0 16,1-2-1-16,-4-2 0 0,1-1-3 0,0 1-4 16,0 1-1-16,1-2 2 0,-1-2-2 0,-1 1 0 15,0-1 3-15,0 0-4 0,3 3-1 16,-1-5 2-16,-5-2-1 0,3 3-2 0,2 0 5 15,-3 0-2-15,4-1 1 0,-3 0 1 0,0-2 0 16,0-1 2-16,-1 0 1 0,5 2-3 0,-6 1-1 16,5-4-3-16,-5 0 4 0,-1 0-2 0,4 1-1 15,1 0 3-15,-4 0-3 0,-12-8 0 0,2 0-2 0,3 3 1 16,1-1-3-16,0 2 2 0,0-2-4 16,-1 0-2-16,1-1 5 0,0 2-3 0,0 0 3 15,0-2-1-15,-2 2-2 0,-1-2 1 0,-1 0 4 0,0 0-1 16,0-1 1-16,-4 0 1 15,1-2 2-15,-1 1 1 0,-1-1 1 0,-1 0-2 0,0 0-7 16,-2 0-10-16,0 0-18 0,2-1 2 0,-2 0-65 16,-1 0-22-16,0 0-15 0,-1 0-12 15,0-1-16-15,0 0-11 0,-2-1-14 0,1-2-14 16,0 1-18-16,-4-4-22 0,-1 1 21 0,-1-3-104 16,-1 1-2-16,0-1 0 0,1 1 7 0,-2-1 10 15,0 1 11-15,0-1 9 0,1 1 8 16,0 2-551-16</inkml:trace>
  <inkml:trace contextRef="#ctx0" brushRef="#br0" timeOffset="140092.76">8128 11060 1989 0,'-2'-6'505'0,"2"-1"-56"0,0 2-53 16,0 2-45-16,0-1-40 0,-2 2-29 15,2-1-33-15,-1 0-28 0,1 1-24 0,-1 0-21 16,1 0-15-16,0 0-23 0,0 1-16 0,0 0-15 15,-1-1-14-15,1 1-10 0,0 1-10 0,0-1-6 16,0 1-11-16,0 0-3 0,0 0-6 0,1 0-4 16,0 1-5-16,2 0-4 0,-1 1 4 0,0 0-5 15,1 0-4-15,1 2-2 0,3 2-1 0,0 0-2 16,1 1-2-16,1 3-2 0,1-4-3 16,0 4-1-16,1-1-1 0,-1 1 1 0,2-2-1 15,18 15-4-15,-12-6-1 0,-3-5 0 0,-9-7 1 16,5 3-3-16,-1-3 2 0,2 3-2 15,-1-1 2-15,0 0-2 0,-1 1 1 0,1-2-3 0,-1 0-1 16,-2 0 4-16,0-1-3 0,-1 0 0 16,-2-3-2-16,-2 2 0 0,4 1 0 0,-1 0 1 0,-1-3-3 15,-2 2 1-15,-1-3 2 0,0 2-3 0,1-2 0 0,-3 2 3 16,1-2-1-16,2 0 1 16,-3 0 1-16,1 0-4 0,0 0 0 0,-1 0 1 15,1 1 2-15,-1-2 5 0,0 1-7 16,0 1 5-16,0-1-3 0,0 0 3 0,0 0-3 15,-1 3-1-15,-1-2 4 0,-2 5-3 0,0-1 1 16,-2-1 0-16,-1 3 1 0,-1 0-2 0,0 1-2 0,-3 1 1 16,3 0 1-16,-4 1-1 0,1 0-1 15,0-2 1-15,-17 16-2 0,20-19 0 0,-15 15 1 16,6-7 1-16,-3 3-2 0,2-2 1 0,0 1-4 16,-1 1 1-16,1-1 1 0,3 0 0 0,2 1 1 15,-2-2 0-15,9-11-1 0,-2 3-1 0,0 3 0 16,0-4-3-16,0 3-5 0,0-3-18 15,0 1-22-15,1 0 5 0,1-1-60 0,0-1-25 0,3-2-20 16,-1 1-22-16,0-3-18 0,1 2-27 16,1 0-81-16,-1-3 28 0,3 2-147 0,-2-2-19 15,2 0-76-15,0 0 38 0,0 0-75 0,0 0 44 16,2 0 37-16,0-2-344 0</inkml:trace>
  <inkml:trace contextRef="#ctx0" brushRef="#br0" timeOffset="141047.04">9021 11042 2242 0,'2'-5'496'0,"-2"2"-63"16,0-1-47-16,0 1-47 0,0 2-43 0,-2-2-35 15,-1 1-26-15,-1-1-26 0,-2 0-22 0,2 2-24 16,-3 1-16-16,0 0-18 0,0 0-12 15,-2 3-10-15,-1 1-13 0,2 0-11 0,-2 1-10 0,-1 0-6 16,1-1-6-16,-1 1-9 0,3 2-7 16,-1-1-2-16,1 0-5 0,0 1-1 0,0 1-5 15,3-1-4-15,-1 2-3 0,0-3 0 0,2 0-3 16,-1 0-5-16,3 0-2 0,-1-1-1 0,2 0-3 16,-1 0 2-16,2 0-3 0,2 2-3 0,2 2 1 15,-2-1 1-15,3-3 0 0,0 3-1 0,4-2-1 16,-2 0-2-16,5 0 1 0,-1-1-4 15,0 0 4-15,1 0-1 0,1-1-6 0,-1 2 2 16,2-2-2-16,-3 1 2 0,3 0-5 0,-3 0-1 16,1 0 2-16,1 1-2 0,-1-1 2 0,-1 1-2 15,-1-1-2-15,1 1 2 0,-3 0-1 0,0 0-2 16,-3-2 2-16,1 1-1 0,1 0 8 0,-3 0-2 16,0 1 3-16,0-1 6 0,-1 0-2 15,-2-2 7-15,-1 1 0 0,0 1 2 0,0-1 0 0,-2 3 2 16,-2 1 0-16,-1 0-3 0,-1 1 3 15,-2 1-2-15,-1-3 2 0,-1 1-2 0,0 0-2 16,-1-1 7-16,0 0-9 0,1 1-1 0,-2-2 2 16,1 0-2-16,1-1 1 0,-1 0 3 0,1-1-2 15,1-1-1-15,1 0-3 0,-2-2-10 0,2 0-10 16,2-1-16-16,1 0-13 0,-1 0 4 0,-1-2-41 16,0 0-22-16,-1 0-44 0,3-2-20 15,-2 1-18-15,3-1-24 0,-2 0-24 0,2 2-45 16,1-2 27-16,0 2-145 0,1 0-26 0,0 0-45 15,2 0 36-15,0-2-127 0,2 1 45 0,0 0 47 0,-1-1-360 16</inkml:trace>
  <inkml:trace contextRef="#ctx0" brushRef="#br0" timeOffset="141700.76">9149 11034 1994 0,'3'-5'382'0,"-1"-1"-29"15,1 4-26-15,-1-2-28 0,-2 0-19 16,3 1-18-16,-2 1-31 0,1 0-2 0,-2-1-20 15,1 0-28-15,0 1-12 0,1 1-17 0,-1-2-17 16,-1 2-13-16,2 1-11 0,0 0-4 0,-1 0-7 16,2 0-8-16,-1 1-4 0,1 1-10 0,2 2-2 15,3 4-7-15,0-1-3 0,-1 1-3 16,1 3-5-16,0-1-8 0,0 4 1 0,16 17-8 16,-20-23-4-16,2 2-3 0,1 2-3 0,14 21-4 15,-10-11-1-15,-7-14-5 0,2 3 0 0,1 3-1 16,-1-2-7-16,1 1 1 0,0 0-2 0,0 1 0 15,-1-2 1-15,1 1-4 0,1-1 0 16,-3-1-2-16,2 0 0 0,-2-3-2 0,-1 1 0 16,0-2 0-16,0 0 0 0,-2-3 3 0,1 0-3 0,-2 0 1 15,1-2 2-15,-1 2 3 0,2-2 1 16,-3 1 4-16,2-2 1 0,0 1 4 0,-2-2 1 16,1 2 6-16,0-1 1 0,0 0 4 0,0-1-1 0,-1 0 4 15,0 0-3-15,1 0-2 0,1-1-5 0,-2-2-3 16,3 1-1-16,-1-4-3 0,3-2-1 15,-3-2-3-15,1-1-1 0,0-3-4 0,0 1 2 0,1-2-3 16,-2 1 0-16,2-1-3 16,-1 0 2-16,0 0 0 0,-2 0-3 0,2 2 1 0,0 0-3 15,-3-1 1-15,3 2 0 0,-2-1 2 0,2 3-2 16,-2-2-2-16,1 4-1 0,-1-1 2 16,-1 1-4-16,0 0-2 0,0 1-5 0,0 1-5 15,1 1-9-15,0 0-9 0,0 0-11 0,-1 0-28 16,0 0-17-16,0 0 9 0,0 1-64 0,0 0-21 15,0 0-19-15,0-1-18 0,0 2-22 16,0 0-22-16,0 0-38 0,0-1 26 0,0 1-190 0,0 2-13 16,0-1-69-16,0 2 43 0,0 0-73 15,0-2 44-15,1 2-494 0</inkml:trace>
  <inkml:trace contextRef="#ctx0" brushRef="#br0" timeOffset="142538.54">9622 11164 2214 0,'8'31'473'0,"-6"-22"-58"16,0 6-47-16,2-1-42 0,-1 0-30 0,-1-1-20 16,0 0-26-16,1-4-18 0,-2 0-16 0,1-3-22 15,0 0-11-15,-1-2-11 0,-1 0-20 0,3 0-20 16,-3-3-13-16,2 0-11 0,-2-2-14 15,2-2-6-15,1-3-10 0,-1-3-9 0,1-3-8 0,1-1-5 16,0-2-7-16,1-1-6 0,7-26-5 16,-7 18-5-16,1-2-5 0,0-1-4 0,2 0-2 0,-6 16-1 15,2-4-5-15,-1 0 0 0,1-1-3 16,2 0 1-16,-2 2-6 0,-1 2-4 0,2 0-6 0,-2 1 0 16,1 0-3-16,-1 4-3 0,-1 0-3 15,-1 2 0-15,2 1 0 0,-1 0 3 0,0 1-1 16,1 2 12-16,0 1-6 0,1 1 3 15,0 2 0-15,3 3 0 0,1 2 0 0,0 3 0 16,-2-3 3-16,1 1-1 0,-1 1 0 0,-1 0 0 0,2 1-1 16,0 1 0-16,-3-2 1 0,3 0 1 15,-3 1-1-15,1-1 1 0,-1-1 0 0,0-1-1 16,-1-1 1-16,-1-1 1 0,1-1-3 0,-1 0 2 16,0-1 0-16,-1 0 1 0,2-2 4 0,-2 1-2 15,0-1 2-15,1 0 1 0,-2 1 1 16,3-2 0-16,-2 1 4 0,0-2-2 0,1 0-1 15,2 0 0-15,0-5-2 0,2 0-1 0,1-4-1 16,2-2 1-16,-1-1-1 0,0-1 0 0,0 1-2 16,-1 1-2-16,-2 0-1 0,3 1-1 0,-1 1-1 15,-1 0-1-15,0 1-4 0,-1 1-5 16,-1 2 1-16,0 2-3 0,-2-3-1 0,1 3 0 16,-1 1 0-16,-1-1 2 0,0 3 0 0,0 0 3 0,2 5 0 15,1 0 3-15,0 3 5 16,-2 2-1-16,0 2 0 0,2 0-1 0,-3 2 3 0,0 1 1 15,0 1-1-15,2 0-1 0,-2 2 1 0,1-1 0 16,-1 1 0-16,1-1 0 0,-1 1 1 0,0 0 1 16,-1 0-1-16,0-2 1 0,0 1-2 0,1-1 1 15,-1-2 0-15,2 1 1 0,-2 0 0 0,0-1-1 16,2-1-7-16,0-1-13 0,-2-2-27 16,0-1 3-16,0-2-66 0,0-1-30 0,0-1-24 15,0-1-23-15,0-1-24 0,0-1-60 0,-2 0 25 16,0-1-233-16,2 0-70 0,0-1 43 0,0-1-88 15,-2-2 45-15,2-1-606 0</inkml:trace>
  <inkml:trace contextRef="#ctx0" brushRef="#br0" timeOffset="142939.1">10373 11193 2650 0,'49'-8'468'0,"-7"2"-63"0,-6-1-55 0,-5 1-63 0,-3 2-59 15,-16 4-24-15,2 0-119 0,1-3-51 0,-1-1-41 16,-3 0-65-16,0 1-41 0,-1-1-42 15,-2-1 16-15,-1 1-119 0,-2 1-29 0,0-1-11 16,-2 1-11-16,-1-2-21 0,-1 2-37 0,-1-2 31 0,0 1-545 16</inkml:trace>
  <inkml:trace contextRef="#ctx0" brushRef="#br0" timeOffset="143496.81">10600 10961 2494 0,'15'0'451'0,"-1"-3"-53"16,1 1-48-16,-1 1-37 0,-3 0-39 0,4 1-29 0,-3-1-26 16,1-1-22-16,-1 1-19 0,-2 0-20 15,-3 0-15-15,0 1-15 0,0 0-15 0,-4-2-8 0,3 2-12 16,-1 0-9-16,-2 0-9 0,1 0-10 16,-1 0-3-16,0 0-7 0,0-1-7 15,-1 0-3-15,0 0-6 0,0 1-3 0,0 0 2 0,-1 0-7 16,2 0-4-16,0 0-3 0,-1 0-1 15,-1 0-1-15,1 0-1 0,0 0-2 0,-2 0 0 16,1 0-2-16,1 0-3 0,-2 0-1 0,0 0-1 0,3 0 2 16,-2 0 0-16,0 0-2 0,0 0 1 15,-1 0-1-15,1 0-1 0,-1 0-1 0,0 0-1 16,0 0-1-16,0 0 2 0,3 0-2 0,-3 0-2 16,0 0 1-16,1 0 1 0,-1 0-3 0,0 0 1 15,0 0-2-15,0 0 4 0,0 0-4 16,0 0 1-16,0 0-3 0,0 0 4 0,0 0-2 15,2 0 0-15,-2 0 2 0,0 0-3 0,0 0 5 16,0 0-4-16,0 0-2 0,0 0-3 0,0 0-13 0,0 0-21 16,0 0 3-16,0 1-73 0,0-1-40 0,-2 0-58 15,2 0-26-15,-1 0-33 0,-2 0-61 16,1 0 30-16,-1 0-139 0,-1 1-32 16,-1 0 39-16,-3 2-144 0,0-1 27 0,-3 0 41 0,-1-1-457 15</inkml:trace>
  <inkml:trace contextRef="#ctx0" brushRef="#br0" timeOffset="144207.2">10244 11215 1527 0,'0'1'355'0,"1"-1"-34"16,1 0-26-16,-1 0-24 0,0 0-23 0,1 0-19 15,-2 0-15-15,1 0-15 0,2 0-14 0,-1 0-10 16,0-1-13-16,1 1-6 0,1-2-15 0,-1 1-10 16,1 0-7-16,1 0-7 0,1-1-1 0,1 1-5 15,1-2-1-15,0-1-8 0,2 1-12 0,-2-1 10 16,1 1-2-16,0 0-3 0,1-2-5 0,-3 0-7 16,1 0-5-16,1 1-6 0,0 0-3 0,-2 2-5 15,1 0-7-15,0 1-4 0,-1-2-7 16,-2 2-1-16,-1 0-6 0,1-2-1 0,0 1-5 15,-2 1-3-15,4-2-2 0,3 1 0 0,-2 0-4 16,2-1-1-16,1 0-2 0,0 0-1 0,4-1-1 0,-1 1 1 16,0-4-4-16,21-7 3 0,-25 11-3 15,18-11 1-15,-6 5 2 0,-1 0-3 0,0-3 0 16,1-1 1-16,2 2-1 0,-3-3 2 0,2 2-4 16,-2-1-2-16,0 1 0 0,-4-1-2 0,1-1 1 15,-11 9-1-15,6 0-2 0,-1 0 1 16,1-3-1-16,1 2 0 0,-1-2 0 0,1 1-1 15,0 1 0-15,-4 0-1 0,1 0 1 0,-1-1 2 16,-1 3-1-16,2-1-1 0,-4 0 2 0,1 0-3 16,0 0 2-16,-1 0-1 0,-1 0 2 15,0 3-3-15,-3-2 1 0,2 2 3 0,-3-1-1 0,0 0-1 16,1 3-1-16,-1-1 1 0,0 0-1 0,0 0 0 16,-1 1-3-16,0-1-7 0,-1 0-6 15,0 1-12-15,0-1-18 0,0 1-29 0,0 0 6 0,0-2-76 16,0 2-22-16,0-1-21 0,-1 1-33 15,0-1-11-15,-3 1-10 0,2 0-19 0,-1 0-22 16,1-2 25-16,-2 2-68 0,0 0-16 0,-2 2-8 16,0 0-2-16,-3 1-7 0,0 0-82 0,-1 1 30 0,-1 1-74 15,-1 0-367-15</inkml:trace>
  <inkml:trace contextRef="#ctx0" brushRef="#br0" timeOffset="144798.53">10342 11238 2913 0,'40'22'544'0,"-1"0"-64"0,0-1-56 15,-1 2-48-15,2-3-43 0,-2 2-33 0,0 0-34 16,-2-1-28-16,-4-1-23 0,-3-5-23 0,-2 1-18 15,2 1-14-15,-6-5-18 0,-2 1-18 0,0-3-11 16,0 1-12-16,-2-1-9 0,-11-6-9 16,2 0-8-16,0 2-9 0,2-1-6 0,-2 1-3 0,2-2-6 15,-4 0-6-15,-1-1-3 0,-1-1-1 0,0 0-5 16,-1 1-2-16,-1-2-3 0,-2 0-5 16,0 1-3-16,2-1-12 0,-2 1-14 0,-1-2-13 15,0 0-21-15,0 2-26 0,-1-2-26 0,0 0 9 16,0 0-146-16,0 0-32 0,0 0-39 15,0-2-51-15,-1 2 34 0,0-3-167 0,0 0-28 0,-1 0-125 16,0 1 47-16,0 0-940 0</inkml:trace>
  <inkml:trace contextRef="#ctx0" brushRef="#br0" timeOffset="145910.76">11226 11057 2525 0,'2'11'477'0,"1"2"-58"16,-2-2-54-16,1-2-44 0,-1-3-36 0,0-2-33 16,1-3-29-16,-2-1-20 0,1-2-28 0,-1-2-18 15,0 0-16-15,1-1-18 0,-1 0-11 16,0-3-8-16,2-3-15 0,-2 1-9 0,0-1-8 15,0 0-10-15,0 0-4 0,0-1-6 0,2 0-6 16,0-1-5-16,-1 1-5 0,1-2-3 0,-1 1-6 16,-1 1-4-16,4 0-1 0,-1 1-6 0,0-1-1 15,0 1 0-15,1 0-3 0,-1 0-2 16,2 2-3-16,0-1-3 0,1 0 1 0,1 0-4 16,0 1 2-16,2 1-2 0,1 2 0 0,-1 0-4 0,3-1-1 0,-1 1 1 15,0 0-1-15,0 2-2 16,1-1-2-16,-2 3-1 0,0 1 1 15,-1 0-1-15,-2 0-1 0,1 1 1 0,-2 0-1 0,2 2 0 16,0-2 0-16,1 2 0 0,-1 1 1 16,-2 0 0-16,-1 0-1 0,-1 0 5 0,-1 1 3 0,0 0 1 15,-1 0 5-15,0 3 0 0,0 2 3 0,0-1 2 16,-2 1 4-16,0 1 0 0,-3 1-2 16,0-3 1-16,-2 2-2 0,-2 1 3 0,0 0 0 15,1 0 1-15,0 0-1 0,-2 0-2 0,1 1-2 0,-3-3-1 16,1 3 4-16,-3-3-3 0,-1 0-1 15,2-1 3-15,-3 1 0 0,0-2 4 0,3 0-3 16,-2 1-5-16,3-1 2 0,-3 1 0 0,3-4 1 16,1 1 1-16,-3-1 0 0,3-2-2 15,-3 1 6-15,4-2-4 0,-1 1 1 0,2-1-3 0,2-1 0 16,-1 1 1-16,1-1-2 0,1 0-2 16,1 0-1-16,0 0-2 0,0 0-5 0,0 0 0 15,1 0-1-15,0 0-2 0,1 0 2 0,-1 0-3 16,0 0 0-16,2 0-3 0,0 1 2 0,0 0-2 15,0-1 4-15,0 1-1 0,4 0 1 16,-3-1 0-16,1 2 0 0,3 0 4 0,-1 2-3 16,5 1 1-16,-1 0 1 0,1 1 1 0,1 0-1 0,-1 0 1 15,1 2 4-15,0-2-2 0,1 1 0 16,-1 1-1-16,1-1 2 0,0 2 2 0,0 0-1 16,0 1 1-16,1-2 0 0,1 1-1 15,-3-1 1-15,1 0 1 0,-1-1-3 0,1 1 2 0,-1-3 3 16,1 4 1-16,-1-4 3 0,0 1 0 0,0 1 0 15,1-2 2-15,-1-1 3 0,0 0-2 0,0 0 2 16,1-1 1-16,-3 0 3 0,0-2-3 16,1 2-3-16,0-2-1 0,-1 0 3 0,0-1-1 15,-3 0 2-15,1 0-2 0,-1-1 0 0,2 1 1 16,-3-1-1-16,1 0-1 0,3-1 0 0,-1-2-6 16,-1 2-8-16,1 0-21 0,-2-1-33 0,-1-1 6 15,0 0-141-15,-1 1-39 0,0-1-52 0,-1 2-72 16,-2-2 34-16,1 2-181 0,-1-1 41 15,-1 2-178-15,-1 0 47 0,-1 0-776 0</inkml:trace>
  <inkml:trace contextRef="#ctx0" brushRef="#br0" timeOffset="146515.92">11304 11348 1195 0,'-7'0'-399'0,"3"1"1"0</inkml:trace>
  <inkml:trace contextRef="#ctx0" brushRef="#br0" timeOffset="147305.03">11342 11453 427 0,'6'8'510'0,"2"3"-83"0,-2-1-47 0,1-1-33 16,0 0-26-16,-1-2-19 0,-1-1-19 0,0 0-12 15,-1-2-18-15,-1 0 3 0,-1-1-21 16,1-2-16-16,-2 0-23 0,0 1 16 0,-1-1-9 0,0-1-6 0,0 0-12 16,0 0-18-16,0 0-16 15,-1-1-13-15,-1-1-6 0,-1 0-12 0,1 1-7 0,1-1-7 16,-3 0-5-16,1 0 0 15,-2-1-6-15,-1 1 0 0,3 0-13 0,-3 0-7 0,3 2-6 16,-2 0-4-16,-2 0-1 0,-4 2-1 16,1 1-1-16,-2 1-3 0,-1 0-2 0,0 3 3 15,-2-1-9-15,-18 14-1 0,16-7-2 0,0-1-4 16,-1 3 3-16,3 0-4 0,0 0-2 16,1 0-3-16,8-9-1 0,-2 4-5 0,1 1 3 15,-1 1-5-15,1 0-3 0,-1 1-2 0,1 1-3 16,2-1-1-16,2 0-2 0,-2 0 0 0,2 0-2 15,1 0 0-15,0 0-2 0,1-1-1 0,1-1 0 16,0 1-2-16,3 0 1 0,-1-2-3 0,2 1 2 16,1 1-2-16,3-1-1 0,1-1 1 0,1 0-1 15,2-2 0-15,0 1 0 0,24 10 1 16,-15-12-3-16,0 0 0 0,2 0 0 0,2-2 0 16,-13-3-3-16,24 5 2 0,-12-5-1 0,-14 0 0 15,6-2 0-15,-1 2-2 0,1-2 1 0,0 0-1 16,-1 0 0-16,1 0-1 0,-1 0 1 0,-3 0 3 15,1 0-1-15,-1 0 1 0,-1-2-3 0,-3 2 1 16,0 0-1-16,-3 0 0 0,1 0 0 16,0 0-2-16,-2-2 0 0,0 2 0 0,-1-1-1 15,2 1-2-15,-4 0 0 0,3 0-1 0,-2 0 2 16,0 0-3-16,2-1-1 0,-3 1 2 0,-1 0-3 16,3-2 0-16,-3 2 0 0,2 0-1 0,-1 0-1 15,0 0 2-15,0 0-1 0,1 0 0 0,-2 0 1 16,0 0-3-16,2 0 3 0,0 0-3 0,-2-1 0 15,1 1 1-15,0 0-5 0,-1 0 1 16,1 0-2-16,0 0 2 0,1 0-3 0,-2 0 2 0,0 0-1 0,0 0-5 16,2 0-1-16,-2 0 1 0,1 0-5 15,0 0-1-15,0-2-1 0,-1 2-3 0,1 0-3 16,0 0-3-16,-1 0-3 0,1 0-9 16,1 0-6-16,-2 0-6 0,1 0-8 0,-1 0-32 15,0 0 10-15,0 0-62 0,0 0-20 16,0 0-31-16,0 0-20 0,2 0-24 0,0-1-25 0,-2 1-55 15,0-1 29-15,1 1-137 0,-1-1 36 16,1 0-225-16,-1 0 41 0,0 0 43 0,0-2-581 0</inkml:trace>
  <inkml:trace contextRef="#ctx0" brushRef="#br0" timeOffset="149370.74">7321 10903 1427 0,'-36'-66'267'0,"4"12"-32"15,4 2-30-15,3 6-23 0,2 4-20 0,4 5-19 16,2 4-13-16,0 0-13 0,3 4-13 16,1 5-9-16,0-1-11 0,2 3-8 0,0 2-5 15,7 11-7-15,-1-3-5 0,-1 0-8 0,-1 1-4 16,0-3-1-16,1 1-5 0,-1-2-8 15,-1 1 0-15,2 0-1 0,1 1-1 0,-3-1-5 16,2 2-1-16,-1-2 2 0,1 0-6 0,-1 1 4 0,2 0-3 16,-2 0 2-16,1-1 1 0,-1 3 0 0,1-1-2 15,1 0-1-15,-1 1-2 0,1 0 1 0,0 1-2 16,0 0 0-16,0 1 0 0,1-1 2 0,0 2 1 16,1-1 2-16,-1 4-1 0,1-2 0 15,0 1 1-15,-1 0 1 0,2 2 0 0,0 1 3 16,-1-1-2-16,3 2 2 0,-3-2-1 0,1 0 3 15,0 2 4-15,2 0-2 0,-3 0-2 0,3-1-1 0,-2 0 1 16,1 0 1-16,0 1 6 0,0 0-5 16,0 0 2-16,-1 0-2 0,2 1 6 15,0 0-9-15,-2-1-3 0,2 1-5 0,0 0 1 16,-2 1 1-16,2-2-4 0,0 2 0 0,-1 0-4 16,1 0-3-16,-1-2 0 0,1 2-4 0,0 0-1 15,0 0-5-15,-2 0 3 0,2 0 1 0,0 0 4 16,0 2 2-16,2 1 5 0,-1 4 4 15,2 2 8-15,-1 3 3 0,2 5 1 0,0-1 2 16,6 31 1-16,-3-20 2 0,2 3-1 0,-1 3 1 16,3 0-3-16,-4-2 3 0,1 2 2 0,1 1 2 15,-2-1 1-15,3 6 0 0,1-2 0 0,-1-2 0 16,-2 2 5-16,2-3-1 0,0 3-1 0,-1-2-6 0,1-1 4 16,1 1-3-16,0-2 1 0,0 2-2 15,5 3-6-15,-2 0-2 0,3-1-3 16,-2 0 3-16,1 0-4 0,3-1-1 0,-1-1 1 15,2 0-5-15,-1-2-2 0,2 2 1 0,-4-1-4 16,5-3 2-16,-2 2-1 0,1-2-1 0,0-1-2 16,-1-2 0-16,0-3 5 0,1 0-2 0,-1-1 0 0,-1-1-5 15,2-1-3-15,-1 0 1 0,1 0 2 16,0-1 0-16,-1-2-4 0,1 1 0 0,0-2-1 16,0 0 4-16,0 0-1 0,-1-1 3 15,-1-1-7-15,2 0 0 0,-1-1 1 0,1 0-1 16,-2-4-1-16,0 3-1 0,1-3 4 0,-2 1-4 15,0-2 0-15,-12-5 1 0,5 1-2 0,1 2 3 16,1-1-2-16,0 2-2 0,21 8 2 0,-27-13-1 16,21 11-3-16,-20-13 1 0,4 4 7 0,0 0-4 0,2 1-1 0,1-1 0 15,0 2-4-15,-1-2 2 16,1 0 1-16,0 0 1 0,-1 1-3 16,0-2 0-16,0 1 1 0,-3 1 0 0,0-2-1 15,1-1-1-15,-1 0 0 0,-3 1 3 0,1-2-1 16,-2 2 0-16,0-2-1 0,-2-1 2 0,0 1 1 15,-2-2 1-15,1 2-2 0,-2-2 1 0,2-1-1 0,-2 1 1 16,0 1-1-16,0-2-5 16,0 0-2-16,1 0-10 0,-3 0-10 0,3 2-14 0,-2-2 5 15,0 0-43-15,-1 0-22 0,1 0-23 0,0 0-28 16,0 0-31-16,1 0-53 0,-2 0-63 0,2 0 25 16,-2 0-242-16,1-2 41 0,-1 2-145 15,0 0 48-15,0-2-686 0</inkml:trace>
  <inkml:trace contextRef="#ctx0" brushRef="#br0" timeOffset="150189.22">8514 11957 1937 0,'2'-3'375'15,"1"2"-37"-15,-3-2-39 0,2 3-35 16,-2-2-28-16,1 2-9 0,2 0-1 0,-2 2-2 0,1 1-7 16,-1 1-24-16,2 1-6 0,-3 3-17 15,2 3-19-15,0 3-11 0,1 1-13 0,0 1-15 16,-1 3-9-16,-1-1-10 0,1 1-5 0,-1 0-5 15,0 2-12-15,0-1-7 0,-1 1 2 0,1-2-11 16,-1 2-4-16,0 0-6 0,0-1-5 0,0 1-5 16,0-2-3-16,0-1-3 0,0-2 0 0,0-1-3 15,0 0-5-15,0-3 2 0,0-4-4 0,0 1 2 16,0-1-4-16,0-2 2 0,0-1 1 0,0-1-2 0,0 2 8 16,0-4 0-16,0 2 1 15,0-2 5-15,-1-1 3 0,1 2-4 0,0-2-2 16,-1-1-5-16,1 0-6 0,-1-3-2 0,1-1-2 15,-3-5-1-15,2-3 0 0,-3-3-4 0,1-1 1 0,0-3-3 16,-6-26-1-16,3 18 0 0,0 0-1 16,0 3-1-16,-1-3 0 0,5 17-2 0,-1-5 2 15,0-2 0-15,-1 0-4 0,2 0 3 16,-1 1-1-16,0 0 1 0,0 1 1 0,1 0-1 0,-1 1-1 16,2 0-1-16,-1 3 4 0,2 3-5 15,-2-1-1-15,2 2 0 0,0 1 0 0,0-1-5 16,0 3 4-16,0-3-8 0,0 3 1 0,0 0 1 15,0 0 1-15,3 2-4 0,0 0-1 0,1 0 1 16,2 2 2-16,1 0 0 0,3 0 4 0,-1 2 1 16,3-2-4-16,-1 4 3 0,-1 0 1 0,3 0-1 15,-2 3 2-15,22 11-4 0,-27-13 3 0,4 2 3 16,1 2 0-16,1 0-4 0,-3-1 4 0,1 2-4 16,0-2 5-16,-1 3-1 0,0-3 0 0,-1 2-3 15,-2 0 0-15,2 1-1 0,-4-1 5 16,3 1 0-16,-4 0 6 0,1 0-2 0,-1 0 4 15,-3-2 0-15,0 1 5 0,0-1-2 0,-1 0 0 16,-2 3 1-16,-1 1-1 0,1-1 0 0,-3-1 1 16,2 1-2-16,-4-1 0 0,-1 1 4 0,1-1-4 15,-4-1 1-15,1 1-5 0,-1-2 2 0,-15 14-1 16,20-18 2-16,-4 2 1 0,-2 0-2 0,0-2-1 16,2 2 4-16,-4-3-3 0,1 0-5 0,0 1-8 0,1-2-11 15,0 2-23-15,0-3 5 16,0 0-94-16,-1-1-34 0,1-1-30 0,2 0-32 15,0 0-41-15,2 0 25 0,1 0-185 0,3 0-40 16,2 0-89-16,1-1 44 0,-1-1-71 0,6 2 41 0,-3-3-518 16</inkml:trace>
  <inkml:trace contextRef="#ctx0" brushRef="#br0" timeOffset="150576.03">8868 12209 2250 0,'11'31'454'0,"-1"-2"-57"0,-1-6-48 0,-1 1-41 15,-5-15-32-15,0 3-31 0,-1 1-30 0,2-3-24 16,-2 3-64-16,0-3-55 0,-1 0-36 15,1-2-37-15,0 1-38 0,-2-5-30 0,0 1-33 0,0 0-39 16,0-1-48-16,0-2 18 0,-2 1-133 16,2-1-33-16,-3-1-123 0,3-1 32 0,-2-1-89 0,1-1-415 15</inkml:trace>
  <inkml:trace contextRef="#ctx0" brushRef="#br0" timeOffset="150994.93">8753 12049 1753 0,'-3'-6'400'0,"0"1"-29"15,1 1-15-15,0 1-33 16,2 0-24-16,-2 0-18 0,1 0-33 16,0 1-12-16,1 2-20 0,-1-3-12 0,1 2-23 0,0-1-14 15,0 1-16-15,0 0-11 0,0 1-14 16,0-2-9-16,-1 2-8 0,1 0-9 0,0-2-5 15,0 1-13-15,-2 0-9 0,2 0-8 0,0-1-4 0,0 2-11 16,0-1-3-16,0 1-5 0,0 0-6 0,2-1-2 0,-1 1-1 16,1 0-4-16,0-2-2 15,1 2-5-15,2 0 1 0,4 0 0 0,1 0 0 16,4 0-3-16,0 0 2 0,2 0-2 0,0 0-1 16,2-1-4-16,0 0-1 0,0 0 1 15,-2-2-2-15,2 1 0 0,-2 1-3 0,0 0 1 16,-1-1-2-16,0 2 0 0,-1 0 3 0,-2-2-6 15,-2 1 6-15,-1 0-4 0,-1 1 0 0,-2-2 0 16,0 2 2-16,-2 0-2 0,0 0 0 0,1 0-7 16,-2 0-16-16,0 0-30 0,0 0 5 15,0 0-91-15,-2 0-33 0,2 0-35 0,-3 0-36 16,0 0-50-16,3 0 26 0,-3 0-143 0,0 2-106 16,0-1 41-16,0 0-137 0,0 1 42 0,-2 1 37 15,1-1-470-15</inkml:trace>
  <inkml:trace contextRef="#ctx0" brushRef="#br0" timeOffset="151505.13">9406 12304 2433 0,'43'-4'464'0,"-2"0"-59"0,0-2-46 16,1 0-41-16,-3-1-37 0,1 2-29 0,-2-5-27 16,-1 0-18-16,-4-1-23 0,-1 2-19 15,-3 1-16-15,-3-2-15 0,-1 2-5 0,-4-1-19 16,-13 6-11-16,3-1-9 0,2-2-9 0,-1 3-5 15,0 0-8-15,-2 0-2 0,-3 0-6 0,1 0-5 16,-2 0-8-16,-2 2-9 0,-1-1-13 0,0 0-22 0,0 2-26 16,-1-3 1-16,0 1-87 0,-1 1-26 0,-1 0-20 15,0 0-20-15,0-1-19 0,-3 2-22 16,2-2-34-16,-3 1 22 0,1 1-89 0,0 0-25 0,-4 1-14 16,-4 1-60-16,1 2-104 15,-3 2 38-15,-1-2-27 0,-1 1-390 0</inkml:trace>
  <inkml:trace contextRef="#ctx0" brushRef="#br0" timeOffset="151993.68">9502 12329 2233 0,'2'14'485'0,"2"1"-58"0,11 20-50 16,-10-28-43-16,15 18-40 0,-5-9-31 0,1 0-30 16,-9-12-23-16,16 16-23 0,-7-6-20 0,3-2-16 15,2 2-16-15,0-2-14 0,1 2-9 16,-1-2-13-16,1 0-10 0,-2 1-9 0,0-3-9 0,0 0-5 16,-3 1-9-16,-9-9-6 0,2 3-2 0,1 2-5 15,4 0-6-15,-2 1-4 16,0-2-2-16,-1 1 1 0,-1-1-4 0,-2 0-6 0,2-1 1 0,-2 0-2 15,0-1-2-15,-2 2-2 0,2-3-1 16,-1 1 0-16,-1 0-2 0,-2 0 1 0,0-2 0 16,-2-1-3-16,0 0-9 0,1 0-29 0,-3 0 2 15,2-1-85-15,-2 2-39 0,0-2-76 0,2 1-54 16,-3-1 27-16,2-1-224 0,1-2-116 16,1 0 46-16,2-5-54 0,-2-1-763 0</inkml:trace>
  <inkml:trace contextRef="#ctx0" brushRef="#br0" timeOffset="152855.07">10235 12172 1785 0,'0'1'448'16,"0"2"-37"-16,0 7-24 0,-1 2-45 0,-1 1-30 15,0 2-29-15,-1 0-25 0,0 2-25 0,-4 27-24 16,7-32-22-16,-2 3-16 0,0 3-18 0,-2-1-16 0,1 2-13 16,0 1-14-16,0-1-12 15,0 0-9-15,-1-2-2 0,1-1-17 0,-1 0-2 16,1-1-10-16,0-2-5 0,2-1-8 0,-2-1 0 15,3-2 2-15,-1-2-1 0,-1-1 1 0,2-1-1 0,-2-1 0 16,0 0 4-16,2-2 0 0,0 1-2 16,0 0-5-16,0-3-6 0,-2 0-4 0,2-2-1 15,-1-1-5-15,0 0-4 0,0-5-4 0,-1-4-4 16,1-2-5-16,-1-2-5 0,2-1-6 0,0-2-4 16,0-2 1-16,3-30-4 0,-2 18 2 15,1 3 0-15,-1 0 0 0,-1 18 0 0,1-6 4 16,1-2 3-16,-2 2-5 0,4 1 2 0,-3 0-1 15,2 3 1-15,-1-1-1 0,-1 1-3 16,2 1 2-16,0 0-2 0,-1 1-1 0,3 2-3 0,-1 0 7 16,3 2-4-16,0-1 1 0,0 3 0 0,1 1-4 15,1 0 0-15,1 1-1 0,0 2 5 0,0 1-1 16,1-1 1-16,-3 2 0 0,1 0-3 16,1 2 3-16,-1 0 2 0,0 2 0 0,1 1-2 0,-3 0 1 15,0 0 1-15,1 2-1 0,-4-1 1 16,1-1 2-16,-2 2 2 0,0-3 2 0,-2 0 2 15,0 0-1-15,1 2 2 0,-4 1 0 0,0 1-1 0,-4 3 3 16,-1-3 0-16,-1 3 1 16,-3-3 0-16,0 2-1 0,-1-1 0 0,1-1-3 15,-1 0 7-15,2 0-8 0,-2 1 2 0,2-2-1 16,-1 0-2-16,1-1-1 0,0 0 1 0,0-2-1 16,0 3-2-16,1-3-1 0,1 1 5 0,0 2-6 15,2-3 0-15,2 1-5 0,-1-3 0 0,3 0-6 16,-1 0 5-16,2 1 0 0,-1 0 5 15,0-1-3-15,1 2 1 0,1-2 1 0,0 3 0 16,0 0 4-16,1 0 1 0,1 2 3 0,2 3 0 0,2 0 1 16,-1 0-1-16,3 2 0 0,0-2 1 0,-1 2 2 15,17 14 2-15,-8-12-1 0,-1 1-3 0,-8-10 4 16,2 2 3-16,1 0-2 0,2 1-1 16,-1-1 0-16,0 1 0 0,1-1 4 0,-1-1-2 15,1 1-2-15,-2-2-2 0,1 1 0 0,-2 0 1 16,0-4 0-16,-2 2 1 0,-1-2 0 15,-1 0 0-15,-1 1 1 0,0-2 0 0,-2 0 0 0,2 1-1 16,-2-1-13-16,0 0-26 0,1 1 5 16,-1-2-87-16,-1 0-72 0,0 0-38 0,0 0-46 15,-1 2 25-15,0-2-195 0,0 1-48 0,0-1 39 16,0 1-166-16,0 0 38 0,-1-1 42 0,-1 2-541 16</inkml:trace>
  <inkml:trace contextRef="#ctx0" brushRef="#br0" timeOffset="153744.9">10397 12854 2494 0,'-6'-3'480'0,"-2"1"-48"0,1 2-64 0,-4 1-44 15,1 3-37-15,0 0-31 0,-2-1-29 16,1 4-23-16,1-1-21 0,1 1-21 0,-2 1-18 15,3 0-13-15,0 0-13 0,0 1-11 0,-1 3-11 0,1-1-10 16,2 1-9-16,-1-1-7 0,1 2-4 0,1 0-6 16,2-2-7-16,-2 3-4 0,1-2-7 15,0 0 4-15,2 1-10 0,1-1-3 16,1 1-3-16,1-1-4 0,1 2-3 0,0 0-3 0,0-2 0 16,0 0-4-16,2-1-1 0,-1 1-2 0,3-1-3 15,-1-2 1-15,4 1-4 0,-2 0-1 16,3-2 0-16,0 1-4 0,2-2 5 0,0 0-5 0,2 0 1 15,0-2 0-15,-1-1-1 0,4 0 0 16,-3 0-1-16,2-1 0 0,-1 1 2 0,1 0-1 0,1-2 9 16,0 2-12-16,-3-2 2 0,0 0 0 15,1 0 1-15,-3 0-2 0,3 0 2 0,-4-1 0 0,2 0-2 16,-3 1-1-16,-2-2 2 0,0 0-1 16,0 1 6-16,-3-1-5 0,0 0-1 0,0 0 2 15,-2 0-2-15,2 1 2 0,-2-1-3 0,-1 0 2 16,3 0 2-16,-3 1 5 0,1-1-6 15,0 0 0-15,-1 0-1 0,0 0 1 0,-1 0-1 0,0 0 2 0,0 0-2 16,0 0-2-16,3 0 3 16,-4 0 0-16,1 0-1 0,1 0-4 0,-1 0 0 0,-1 0 5 15,2 0-8-15,-1 0-2 0,1 0-5 16,-2 0-2-16,0 0-4 0,2 0-10 0,-1 0 0 16,0 2-1-16,1-2-6 0,-2 0 4 0,0 0-3 15,1 0 2-15,-1 0 3 0,1 0-3 0,-1 0 3 16,2 0-5-16,-2 0-6 0,1 0-7 15,-1 0-1-15,1 0-6 0,-1 0-5 0,0 0-5 16,0 0-3-16,0 0-7 0,0 0-5 0,0 0-4 0,1 0-6 16,-1 0-22-16,0 0-9 0,0 0-11 15,1 0-16-15,-1 0-16 0,0 0-27 0,0 0-42 16,0 0 20-16,0 0-110 0,0 0-23 16,0 0-22-16,0 0 31 0,0 0-204 0,-1 0 45 15,-1-2-395-15</inkml:trace>
  <inkml:trace contextRef="#ctx0" brushRef="#br0" timeOffset="156400.89">6912 10642 1404 0,'-13'-44'247'0,"1"2"-32"15,1 7-23-15,1 1-21 0,2 4-19 0,0 4-14 16,2 1-11-16,2 16-16 0,1-6-8 0,-2 0-12 16,1-1-3-16,0-1-8 0,-2 1-3 15,2 0-8-15,-1 0-5 0,2 1-8 0,-2 0-4 16,1 0-2-16,0 1-5 0,1-1-2 0,-2 1-5 15,2 2-3-15,-2-3-3 0,2 0 0 0,-2 1-2 16,1-1-2-16,0 0 0 0,0 1 4 16,0 1-6-16,0-1-4 0,1 2 0 0,0-2-2 15,0 3-1-15,-1-1 3 0,0-1-3 0,2-1-1 16,-1 2 2-16,-1 1 0 0,1-1 0 0,0 1 3 0,1 1 0 16,0 2-1-16,0 1-1 0,0-1-1 15,1 3 2-15,0 0-2 0,1 0-3 0,-1 1 1 16,-1 0-4-16,2 2 3 0,0 0-7 15,0-1-2-15,0 1-2 0,0-1-2 0,-2 3-1 0,2-2-2 16,0 1-4-16,0 0-1 0,0-1 1 0,0 1-4 16,0-1 3-16,0 2 2 0,0 0-2 0,0 0 2 0,0 0-1 15,0 0 2-15,0 2 0 16,2 1 1-16,-2-1 2 0,2 2 0 0,1 2 2 16,-1 1 0-16,2 1-4 0,-1 2 3 0,0-1-1 15,1 0 1-15,-1 0 1 0,-1 0-1 16,3 1-1-16,-2 0 1 0,1-1-2 0,0 0 1 15,-1 0-2-15,0-1 4 0,-2-1-3 0,2 3-1 0,0-4-1 0,-1 2 3 16,1-1 1-16,-1 0 3 16,1 2 1-16,-2 0 6 0,1-1 1 0,0 3 4 0,1 0-1 15,-2 3 2-15,1-2 1 0,1 2-1 0,-1-1 2 16,1 3 2-16,-1 0 3 0,2 1 1 16,-2 0 1-16,-1 0-2 0,2 2 0 0,-2-2 0 15,1 2 0-15,0-2-1 0,-1 4 0 0,1-2-1 16,-1 2 2-16,6 29 1 0,-5-22-1 0,2 2-3 15,0-4 1-15,0 5 2 0,0-2 0 16,1-2 0-16,0 2 0 0,-2 2 3 0,3 0 3 0,1 2 8 16,-1 0-9-16,1 0-1 0,0 1-1 15,3-2-2-15,-1 2 4 0,2-1-6 0,-3-2-1 0,2 1 1 16,4 1 1-16,-1-3-6 0,2 4-1 16,-1-1-2-16,-2 1 1 0,3-2-2 0,-1-2-2 15,2 5 4-15,-1-6-3 0,-1 0-2 16,0-2-1-16,-1 3 0 0,1 2 3 0,3-1 1 15,-3 2-3-15,-1-4 3 0,2 2 0 0,-1 0-4 0,1 0 9 16,1 0-10-16,-3-2 2 0,1 2-1 0,0-2 0 16,1 2 1-16,1 3-1 0,-2-1-2 15,-1-6 3-15,2 3-1 0,2-1-3 0,0 2 4 16,-1-5-4-16,-1-1 1 0,-2-1 2 0,3 0-3 16,0 2 1-16,-2 0 5 0,-1-4-3 15,-2-2 3-15,2 0 0 0,1 0 0 0,-4 0 4 16,3 0-9-16,-10-12 2 0,14 17 0 0,-3-2 5 15,-2-4 1-15,5 2 2 0,-4-1-3 16,2-1-1-16,1 2 1 0,-1-1-2 0,3 1 0 0,0-2 1 0,-1 1-1 16,1-2-2-16,1 3 0 0,-2-2-2 0,6 4-1 15,-1-1-1-15,-4-4-1 0,2 2-1 16,-2-3 3-16,1 2-3 0,-1 0-1 0,-1-1 0 16,0 0 0-16,-11-12-1 0,16 15 1 0,-6-3 1 15,-3-1 0-15,-8-11-4 0,3 2 3 16,1 1 8-16,0 1-10 0,0 0 2 0,0-2-1 15,-3 1 1-15,2-2-2 0,-1 2 2 0,-1-4 1 0,2 4-2 16,-4-3 2-16,3 0 1 16,-1-2-3-16,0 2 3 0,-1-1-3 0,-1-1-1 0,0 0 1 15,-1-2 1-15,1 0-6 0,-2 0 0 16,2 0-49-16,-2 0-20 0,-1-1-21 0,1 2-22 0,0-3-22 16,-1 0-23-16,1 0-32 0,0 0-32 15,-1 0-50-15,-1 0 23 0,2 2-146 0,-1-2-23 16,0 1-44-16,0-1 39 0,0 1-118 15,1 0 40-15,-2 2-392 0</inkml:trace>
  <inkml:trace contextRef="#ctx0" brushRef="#br0" timeOffset="157234.72">8370 13272 2523 0,'0'12'419'0,"0"-2"-61"15,0-3-43-15,-2-5-52 0,0-4-34 16,-1-6-26-16,2-2-22 0,-2-5-22 0,0-2-14 15,-6-24-12-15,2 16-13 0,6 15-7 0,-2-4-9 0,0-2-8 16,-1-2-10-16,0 4-4 0,0-1-9 16,1 1 2-16,1 1-8 0,-1 1-10 0,1-1-8 15,1 4-7-15,1-1-4 0,0 2-8 0,0 0-5 0,1-2-5 0,4 0-1 16,-2 2-4-16,3 0-2 16,1 2-6-16,0-2 3 0,0 1 0 15,2 2-4-15,-1-1 2 0,2 3-2 0,0 1 0 16,-1-1 5-16,3 3 0 0,-2 0-2 0,1 0-2 15,-1 3 1-15,3 1 2 0,-2 1-1 0,-1-1 3 16,-2 2 4-16,1-1-3 0,-1 2 2 0,-1-1 1 0,-1 1 3 16,0 1 0-16,-2-1-1 0,0 0 4 15,-3 2-3-15,1 2 0 0,-2 2 1 0,-3-1-5 16,-2 0 2-16,2 0-4 0,-4 0 0 0,1 1-3 16,-1 1 4-16,0-1-1 0,-1 1-5 15,1-3-1-15,-2 2 1 0,1-2-1 0,0 0 3 16,-2-1-2-16,2-2-1 0,1 1 1 0,-1-1-2 15,1-3 0-15,0 1-3 0,0 1 3 16,3-2-4-16,0-2-1 0,1 1 7 0,0-1-7 0,1-1-1 0,-1 0-5 16,3-1 2-16,0 2 5 0,0 0 3 0,0-1 3 15,0 0 2-15,3 3 0 0,2 2 5 16,2-1-2-16,-1 1 0 0,2 1 1 0,1-3-1 16,1 3-1-16,0-1-1 0,-1 0-1 0,0 0 0 0,4 1-2 15,-2 0 2-15,1 0-3 16,0-1-1-16,-1 2 1 0,0-2-1 0,-1-1 4 15,1 1-8-15,-1-2 2 0,-1 2-4 0,-2-3-5 16,1 2-31-16,-1-2 4 0,1 0-60 0,-3 0-23 16,2-1-27-16,-1-1-25 0,-3 0-23 0,2-1-35 15,-2 1-43-15,1-1 27 0,0-1-155 0,-2 0-104 16,4-4 41-16,-2 0-137 0,2-5 40 0,-1-3 46 16,0 0-440-16</inkml:trace>
  <inkml:trace contextRef="#ctx0" brushRef="#br0" timeOffset="157755.37">8761 13092 2091 0,'0'-2'348'16,"2"-1"-39"-16,-1 1-16 0,1 1-25 0,-2 1-10 15,3 3-13-15,0 0-20 0,1 4-18 0,0-2-13 16,-1 3-23-16,-1 2 9 0,0 0-21 0,1 2-17 15,1 1-8-15,-1 1-13 0,1 1-12 16,-2-1-8-16,0 0-8 0,0-2-4 0,-1 0-11 0,-1-1-6 16,3 3-6-16,-3-4-4 0,1 0-7 0,-1-2-3 15,0-1-6-15,1 0-4 0,-1-1-2 0,1-1-3 16,-1-2 5-16,1 1-8 0,-1 0 1 0,0-1-1 16,0-1-1-16,0-1 3 0,0 1 2 15,0 0 4-15,0-1 0 0,0 0-6 0,0-1-2 16,0 0-7-16,-2-2-2 0,0-3-7 0,-3-1-2 15,2-4-4-15,-3-1-6 0,-4-24-4 0,-1 10 3 16,9 13-4-16,-1-2 4 0,-8-26 4 0,10 29-6 16,-3-3-1-16,1-1-2 0,1-1 0 0,-1 1 0 0,1 2-2 15,2 0-2-15,0 2-2 0,0-1-2 16,0 3 0-16,0-2 1 0,2 1-3 0,-1 0 7 16,3 0-4-16,3 0 0 0,-2 3-1 0,2 0-1 15,-1-1 0-15,4 4 2 0,-3-3 0 16,2 2 2-16,0-1 1 0,0 2 5 0,2-1-1 15,-1 3-5-15,0 0-2 0,0 1 2 0,-2 1-2 16,0-1 2-16,0 1-1 0,-1 0-2 0,-2 0-8 0,1 0-13 16,-1 0 3-16,0-1-55 0,-1 1-19 15,-1 0-20-15,1 0-11 0,-1 0-24 0,0 0-58 16,-1 1-28-16,0 0-50 0,1 1 27 0,-1 0-126 16,-1 1-38-16,-1 0-74 0,-1 0 37 0,-3 4-76 15,1 1 37-15,-1 3-423 0</inkml:trace>
  <inkml:trace contextRef="#ctx0" brushRef="#br0" timeOffset="157974.96">8772 13203 1800 0,'0'3'324'15,"2"-1"-24"-15,0-2-19 16,2 0-22-16,-1 2-20 0,1-2-23 0,-1 0-20 15,4 0-18-15,-3 0-10 0,3 0-25 0,3 0-15 16,-2 0-10-16,2-2-16 0,-1 0-31 0,1-1-32 0,-2 1-32 16,2-1-36-16,0 1-36 0,-2-1-49 0,2 0 12 15,0 0-189-15,0 3-42 0,0-3-37 0,-3 0-97 16,1 1 32-16,-1 2-43 0,-1-2-350 16</inkml:trace>
  <inkml:trace contextRef="#ctx0" brushRef="#br0" timeOffset="158375.16">9450 13256 2506 0,'11'-3'424'0,"-1"-3"-723"0,-2 4-20 16,-2 0-30-16,-1 0 24 0,-3 2-103 0,-1 0 18 0,-2 0-11 15</inkml:trace>
  <inkml:trace contextRef="#ctx0" brushRef="#br0" timeOffset="158763.28">9337 13268 486 0,'-6'2'335'15,"1"-2"-37"-15,0 0-19 0,2 0-22 0,1 0-16 16,-2 1-12-16,2-1 4 0,-1 1-5 16,1 0-6-16,1 0-10 0,-1-1-13 0,0 2-5 15,2-1-18-15,-3-1-6 0,3 0-13 0,-2 1-3 0,2 1-11 16,0-2 0-16,-2 0-16 15,1 0-4-15,1 0-9 0,0 0-1 0,0 0 5 16,3 0 5-16,-1 0-14 0,1 0 11 0,4-3-4 16,2-1 1-16,1 1-6 0,3-3-6 0,0 0-2 15,3 1-5-15,20-8 6 0,-15 4-12 0,-1-2-5 16,1-1-7-16,0 4-5 0,-1-1-6 0,1-1-3 0,-1 3-4 16,-11 4-7-16,3-3-1 0,0 2-2 0,3 0-1 15,-1-1-6-15,-1 1-3 0,-1 1-2 16,-1-1-6-16,-1 0-1 0,-1 0-4 0,-1 1-3 15,-1 0-2-15,-1 1-3 0,-2 1-1 16,2 1-1-16,-3-1-2 0,1-1-2 0,-1 2 3 0,-1-1-7 16,1 1-4-16,-3-1-3 0,3-1-20 15,-3 1-17-15,2 1-19 0,-1 0-28 0,0-1 11 0,0 1-76 16,-1 0-32-16,0-1-35 0,0 1-41 16,0 0-48-16,-1 0 28 0,-1 0-198 0,-3 0-21 15,0 1-81-15,-4 0 42 0,-1 0-26 0,-1 2 41 16,0 1-502-16</inkml:trace>
  <inkml:trace contextRef="#ctx0" brushRef="#br0" timeOffset="159254.29">9276 13264 1721 0,'0'1'276'0,"-2"2"-33"0,1-3-23 0,0 2-26 0,0-1-17 16,-1 0-8-16,2 0-6 0,0 0-7 15,0 1-3-15,0-1-7 0,0 2-7 0,0-3-7 16,0 1-8-16,0 0-6 0,0-1-3 0,0 1 7 16,0 0 0-16,0 2-4 0,1-2-3 0,1 2-2 15,-1-1-2-15,0 0-3 0,1 1-6 16,2 0-1-16,-3-1-10 0,3 2 8 0,3 2 8 15,0-1-12-15,-2 1-2 0,2 0-5 0,0 1 5 16,1 2-9-16,2 0-9 0,-1 1 4 0,16 17-12 16,-9-12-6-16,0 1-6 0,1 4-1 0,1-1-8 15,1 0-3-15,0 2-4 0,1-1 4 0,1-1-12 16,-1 2-1-16,0 0-3 0,-3-4-3 0,2 4-3 16,-4-1-2-16,3 1-3 0,-1-4-2 15,-3-1 0-15,-8-11 1 0,2 2-3 0,0 3-2 16,1-3 0-16,-1 1 8 0,-2-2-10 0,-1 0 2 0,-2-2 1 15,1 1-3-15,-1-2 4 0,-1 0-1 16,1 1 2-16,-2-2 7 0,2-1-10 0,-1 2-1 0,1-2-3 16,-2 0-16-16,0-1-21 0,-1 1-24 0,3 1 6 0,-3-2-110 15,2 0-32-15,-1 0-34 16,-1 0-37-16,0 0-66 0,0 0 31 0,-3-3-159 16,3 1-53-16,-1-2 42 0,-3-2-119 0,1-4 39 15,0-1 47-15,-2-3-449 0</inkml:trace>
  <inkml:trace contextRef="#ctx0" brushRef="#br0" timeOffset="160020.82">9776 13374 2327 0,'2'0'463'0,"0"1"-60"16,-1 0-47-16,0 2-43 0,0-1-32 0,-1 1-32 0,1-1-27 15,-1-1-21-15,2 2-17 0,-2-1-17 0,1 1-16 16,-1-2-11-16,0 1-11 0,2-1-9 0,-2 0-11 16,0-1-7-16,0 0-8 0,0 0-12 0,0 0-7 15,-2-1-13-15,1-1-5 0,-2 0-10 16,1-5-9-16,-3-1-7 0,2-2-11 0,-1-3-7 16,1-2-8-16,-1-2-8 0,1-2-7 0,2-1 3 15,-2-35-5-15,3 42 3 0,0-5-2 16,0-2-1-16,1 0-1 0,1 0 1 0,0 1-5 15,0 1-2-15,2 3 0 0,2 2 4 0,-2-1 4 16,6 3 1-16,-1 1 1 0,3 3 5 0,-1-1-5 16,2 3 1-16,1 1 1 0,-2 0 0 0,1 3-2 15,0-1 1-15,-3 2 4 0,3 0 3 0,-1 2 0 16,-2 0 1-16,-1 2 1 0,-1 0 6 0,-2-1 1 16,-1 0 3-16,-2 1-2 0,0-1 1 0,-2 1 3 15,-1 0-1-15,0 0 0 0,-1 4-2 0,-5-1 0 0,1 1 0 16,-3 3-1-16,0-1-2 15,-2-1 11-15,2 0-12 0,-2-1-1 0,0 0 1 0,-1-2-2 0,1 0 0 16,-1 0 1-16,1-1-1 0,2 1 0 16,0 1-2-16,2-2-3 0,1 2 2 0,0-2 1 15,0-1-4-15,0-1 1 0,2 0-1 0,0-1 5 16,1 2 7-16,0-1 2 0,2 1 2 16,0-1 1-16,0 6 10 0,2 0-1 0,1 1 3 15,1 0 2-15,0 0-3 0,1 0 3 0,2-1-2 16,0 1 8-16,3-1-3 0,-1 3 1 15,18 11-3-15,-21-19 0 0,4 4-1 0,1 0 1 16,1-1-6-16,0 3 1 0,-1-4 1 0,2 2-4 0,0-2-1 16,-2 0-3-16,1-1 1 0,-1 1-5 0,0-1 2 15,-1-1-1-15,-3 0-2 0,3 0-1 0,-3 2-9 16,0-3-13-16,-2 1-26 0,0-2 4 16,-1 0-109-16,0 1-27 0,-1-2-41 15,0 0-41-15,-2 1-51 0,0-1 29 0,1 2-208 0,-2-1-67 16,0 1 44-16,-3 1-96 0,-1 3 49 15,-1 3-645-15</inkml:trace>
  <inkml:trace contextRef="#ctx0" brushRef="#br0" timeOffset="160752.54">10157 13747 1904 0,'4'0'379'16,"0"0"-36"-16,-2 0-32 0,0 0-26 0,1 0-22 0,-1 0-16 0,0 0-18 0,1-2-9 15,-2 1-22-15,2 1 9 16,-3-2-3-16,0 1-13 0,1 0-11 16,-1 0-13-16,0 0-9 0,0-1-5 0,-1-1-18 0,-2 0-3 15,2 1-23-15,-2 0-1 0,0-1-20 16,-1 1-6-16,1 0-11 0,-1 2-7 0,1 0-7 15,-2-2-6-15,2 2-4 0,-2 0 0 0,1 0-12 16,0 1-6-16,-1 0 6 0,-1 2-8 0,0 3-6 16,-2 0-3-16,1 1-2 0,0 1 0 0,0 0 1 15,1 2-2-15,-1 0 1 0,1 1-4 0,0 0 2 16,1 1 1-16,1-1-5 0,0 1 2 16,0 0-2-16,2 0 1 0,0 0-2 0,1 1 9 15,0-1-7-15,1 0 1 0,0-1 0 0,0 0 4 16,1-2-2-16,-1 2-3 0,4-1-3 15,-1-2-1-15,3 0-1 0,-1 2 1 0,2-4 0 0,-1 1 0 16,4-2-2-16,-2-2 3 0,4 2 0 0,0-4 1 0,0 2-3 16,0-2-1-16,2 1-2 0,-1-2-1 15,1 1 1-15,0-1 7 0,-2 0-6 0,1 0-1 16,-3 0-2-16,0 0 1 0,-4-1 1 0,2 1-3 0,-3-2 2 16,0 2 1-16,0 0-3 15,0-1 1-15,-1 1 0 0,-1 0 6 0,1 0-8 16,-1 0 1-16,0 0-3 0,1 0 0 0,-2 1-2 15,0-1-5-15,0 0-2 0,-1 0-5 0,2 0-1 16,-3 0-1-16,3 0-3 0,-2 0-3 0,0 0 8 16,0 0-10-16,1 0-1 0,0 0-3 0,-2 0-3 15,1 0-4-15,-1 0 0 0,0 0 0 0,2 2-1 16,-1-2-3-16,-1 0 10 0,0 0-10 0,1 0 3 16,-1 0-13-16,1 0-5 0,0 0-11 15,-1 0 1-15,0 0-6 0,1 0 0 0,-1 0 0 0,0 0-4 16,0 0 0-16,1 0-1 0,-1 0 0 15,0 0 4-15,0 0-1 0,0 0-1 0,2 0 2 16,-2 0-1-16,0 0 0 0,0 0 3 0,0 0-4 16,2 0-2-16,-2 0 1 0,0 0-10 0,0 0-6 0,0 0-8 15,1 0-24-15,-1 0-10 0,0 0-10 16,0 0-17-16,0 0 14 0,0 0-76 0,0 0-20 0,0 0-14 16,0 0-17-16,0 0-14 0,0 0-26 15,0 0 28-15,-3 1-644 0</inkml:trace>
  <inkml:trace contextRef="#ctx0" brushRef="#br0" timeOffset="165725.15">4401 8886 1685 0,'-90'-27'306'0,"11"5"-39"0,7 1-31 0,5 5-22 0,6 1-25 16,3-1-20-16,5 4-18 0,2 2-17 0,4 4-13 15,2 3-14-15,0 0-5 0,-1 0-16 16,4 5-8-16,-2-1-8 0,3 2-10 0,-1 0-4 16,2 2-2-16,1 0-10 0,4 3-2 0,0-3-3 15,2 3-3-15,-1-1-2 0,1 0-5 16,4-1 1-16,1 2-4 0,0 0-1 0,0-3-2 15,2 2-2-15,0-1-2 0,2 2-2 0,-1 0-1 0,2-1 1 0,-1 1-2 16,0 4-2 0,-1-2-3-16,2 1 1 0,0-1-2 0,-2 0-1 0,4 3 2 15,0-3-5-15,-2 3 3 0,1-2-4 0,2 0-1 16,-3 1 2-16,2 3-3 0,0 0 1 16,3-3 0-16,-5 3-1 0,6-2-2 0,-1 1 1 15,0 1-1-15,1-1 1 0,0 0 1 0,2 4-2 16,-3 0 2-16,2 0 0 0,0 1-1 0,1 0-2 15,1-3 3-15,1 1-2 0,1-1 0 0,1 3-1 16,6-11 1-16,-2 2-1 0,1 3 0 0,-12 21-1 16,11-12 1-16,0 1-2 0,0 3 2 0,1-1-4 15,-1 1 1-15,4 1 3 0,-1 2-1 0,0 0 0 16,0-1 2-16,1 4 0 0,3 1 1 16,0 2-1-16,3-1 1 0,0-2 0 0,-1 0 1 15,4 3 1-15,0 0-2 0,1-2 0 0,2 0 2 16,0-3-2-16,4 3 6 0,2-3-5 0,5 3 0 15,-3-3 2-15,5-1-2 0,0 0 2 0,1-4 1 16,6 2-1-16,0-3 2 0,1-2-1 0,2 0 6 16,3-1-3-16,3-3 1 0,4-1-2 0,-1-2 2 15,3-5-1-15,-2 1 3 0,2-4 0 0,4-2-1 16,-2-2-1-16,1-3 0 0,0-3-1 0,2-4 1 16,4-3-1-16,0-4 0 0,0-2-5 15,-1-2 0-15,0-3-1 0,2-3-3 0,-2 0 3 16,1-2-2-16,-1-3 2 0,2-1-1 0,-2 2-1 15,0-4 1-15,-1 3 0 0,-2-3 0 0,-5 1-1 16,-1 2 1-16,-3-2 0 0,-2 2 0 0,-1-1 1 0,-5 2 0 16,1-4-1-16,-4 1 3 0,2-5-3 15,-1-1 3-15,-2 0-3 0,0 0-1 0,-3-3 0 16,-1 1 5-16,0-2-4 0,0 1 2 0,-1-1-2 16,-2 1 1-16,-3 1-1 0,-1-1 4 15,-2 2-1-15,-1 0 1 0,-3 2-2 0,-3 1 2 16,-3 1 0-16,0 1-3 0,-2 1-2 0,-2 1 2 15,-4 1-2-15,2 0 1 0,-4-1 1 0,0 0-1 0,-2 0 2 16,1 2-2-16,-2 2 0 0,0-2-1 16,-4 6 2-16,4-4-3 0,-4 0 0 0,2 3 2 15,-4-1-2-15,0 1 1 0,0 1 0 16,-1-1-1-16,-1 3 1 0,1 0 0 0,-1 2 1 0,-1 1-2 16,0 0 0-16,0 1 1 0,-2 2 0 15,-1 2 3-15,0-2-3 0,-2 2 2 0,-1 1 0 16,0 3 2-16,1-1-5 0,1 2 3 0,-2 1-2 15,1-1 0-15,-1 4 0 0,0-4 0 0,12 6 0 16,-25-3 0-16,26 3-6 0,-6 1-18 16,-1 1-25-16,-2-1-25 0,1 1-33 0,-2 1-44 0,1 0-51 15,0 2 20-15,-22 7-113 0,18-3-29 0,2 6-66 16,4 1 32-16,10-8-137 0,-1 1 37 16,-2 2-327-16</inkml:trace>
  <inkml:trace contextRef="#ctx0" brushRef="#br0" timeOffset="167155.13">6017 7540 1840 0,'-28'-27'279'0,"3"4"-33"15,-2-1-20-15,0 3-23 0,1 3-24 0,0 1-15 16,0 2-19-16,1 0-14 0,-4 2-11 0,2 2-11 0,1 3-13 16,0-1-6-16,0 3-12 0,0-2-6 15,0 3 0-15,0 0-12 0,15 5-5 0,-27-5-7 0,27 5-3 16,-30 2 3-16,9-1-9 0,2 4-1 16,-2 1-8-16,0 0-2 0,1 3-3 0,-2 0 2 15,1-1-6-15,-1 3 1 0,1 0-3 16,-1 1-1-16,-3 3 5 0,-1 0-4 0,1 2-3 15,1 0-1-15,1 1-2 0,0 1 3 0,1-1-3 0,-1 4-1 16,3 0-1-16,-1-1-1 0,2 4 2 0,-2 1-1 16,3 0-5-16,0 2 2 0,3-1-4 15,1 2 2-15,2 0 0 0,1-1-2 0,2 3-1 16,1 0 2-16,2-2-1 0,-1 4-2 0,2 2 1 16,1-1-1-16,2 2 2 0,1 0 0 15,1-1-2-15,2 0 1 0,1 0 0 0,0 1 4 16,2-1-4-16,1 2 1 0,2-1 1 0,-1 3 3 15,4 0-4-15,0-3 0 0,5 1 2 0,0 0 1 16,1-2 0-16,-1-1 1 0,5 0 0 0,2-1 3 0,1 0-1 16,1-1 0-16,6 1 6 0,0-1 0 15,3-2-5-15,2 1-1 0,1-2-1 0,3 0 0 16,2-3 3-16,1 0 4 0,2 0-4 0,1-4-1 0,4 1-1 16,8-1 6-16,0-3 4 15,0-1-8-15,0 0 5 0,3-2-3 0,1 1 4 16,1-4 0-16,2-3 1 0,0-2-3 0,0 0-4 15,0-1 3-15,8-1 0 0,-3-3-1 0,-3-1-6 16,-1 2 4-16,1-1 2 0,-4-1-3 16,-1-1-2-16,0 1-2 0,-3-4-2 0,-3 1 7 0,1 2 0 15,1-4 0-15,-2-1-1 0,-3 1-6 16,-2 0 3-16,0 0-1 0,-3-2 1 0,0 0 0 0,-1 2 1 16,0-3-2-16,-1-2-5 0,-2 1 6 15,6 0-1-15,-1 1-3 0,-2-3 1 0,1 0 1 16,1-2 0-16,0 3-1 0,1-1-3 0,1 0 2 0,-2-2 1 15,-2 0-4-15,1 1 5 0,2 1 1 16,-3-3 1-16,-2-2-1 0,-6-1-1 0,1 0 2 16,-2 3-2-16,1-2 3 0,-2 1 0 0,-5-4-3 15,2 0 2-15,-4-3-1 0,2-1-2 16,0-1 3-16,-1-2-6 0,-3-1 7 0,-2 2-3 16,2-1-1-16,-5 3-1 0,3-5 2 0,-3-1 4 15,-1 2-1-15,-3-3-2 0,0-4 11 16,0 4 3-16,-7-2-9 0,1-3 4 0,-2 3-4 15,-1-2 0-15,1 0-2 0,0 18 8 0,-1-30-13 0,-3 14 2 0,1-3 0 16,-2 1-1-16,0 1-2 16,-3 0 2-16,2 0-4 0,-1-1-1 0,-3 5 1 0,4-1 1 15,1-1-4-15,-2 5 2 0,0-4-3 16,1 2 2-16,-1-2 1 0,-2 3 0 0,0-2 0 16,-2 0 6-16,0 2-8 0,1 2 0 0,-1-2 4 15,1 2-8-15,-3-2 0 0,-1-1 2 0,-1 4 0 16,-3 0 0-16,-1 2-2 0,-4-1 0 15,2-2 4-15,-2 2 0 0,0 3-2 0,-1-1 3 16,-5 0-1-16,1 0-2 0,-1 1 1 0,-3 3 1 0,-1-3 6 16,-3 3-6-16,0 1-2 0,-1 1 0 15,0-1-1-15,1 2 3 0,-1 1-2 0,-2 3 4 16,-2-1-1-16,-1-1-5 0,0 1 5 0,-5 0-6 16,1 4 3-16,-1 2 0 0,2-4 0 15,0 1 3-15,1 2-1 0,1 0-1 0,1 1 1 16,1 2-2-16,1 2 0 0,-1-2 5 0,-3 5-5 15,-2 0-1-15,1-2 0 0,0 3-3 16,0 2 5-16,4 2-1 0,-3 0 0 0,0 3 1 0,2 0-3 16,0 2 3-16,0 1-2 0,-2 3-15 15,2 1-3-15,1 0-17 0,0 0-9 0,6 0-7 16,-3 1-11-16,3 0-7 0,0 3-9 0,1-2-10 0,3 2-13 16,0 0-11-16,1 3-39 0,2 3-25 0,1-3-32 15,3 0 18-15,-3-1-84 0,4 4-22 16,3-2-20-16,-2-2-19 0,5 2-93 0,0-1 34 15,1-2-522-15</inkml:trace>
  <inkml:trace contextRef="#ctx0" brushRef="#br0" timeOffset="168671.95">7452 8048 2352 0,'35'-49'397'16,"0"-1"-46"-16,2 0-46 0,-2 2-30 0,2 2-32 15,-2 1-24-15,0-2-25 0,2 3-20 0,-3 3-19 16,4-1-15-16,-3-1-14 0,-3 3-10 15,-2 1-16-15,2 3-4 0,-4 1-8 0,-2 2-4 0,-3 2-6 16,1 4-8-16,-4-1-5 0,-2 4-6 0,-2 0-5 16,-2 5-6-16,1 0-6 0,-10 12-2 15,2-5-6-15,0 3-6 0,0-2-12 0,0 2-16 16,0 1-11-16,-3 0-16 0,1 1-21 0,-2 2-26 16,0 0-19-16,-1 2-15 0,1 0-16 15,-1 1-12-15,0 0-16 0,-1 0-17 0,0 0-16 0,0 2-11 16,-1 0 18-16,0 0-68 0,0 0-58 15,-2 3-14-15,-1 2-17 0,-2 1-32 0,-3 3 29 16,0 1-137-16,-1 0-397 0</inkml:trace>
  <inkml:trace contextRef="#ctx0" brushRef="#br0" timeOffset="169240.83">7691 8092 2425 0,'102'-10'409'0,"-12"1"-51"0,-3 2-41 16,-10 0-34-16,-9 3-32 0,-10-4-27 0,-4 3-25 15,-8-1-21-15,-4 2-19 0,-5-2-23 0,-5 4-14 16,-5 0-23-16,-17 0-19 0,4 0-39 0,0 1-27 16,1-1-28-16,-2 1-27 0,0 0-43 0,-3-1-42 15,-2 0-36-15,1 2-62 0,-2-3 19 0,-3 0-141 16,0-1-45-16,-1 0 30 0,-2 0-158 0,0-1 44 0,0 0 36 16,-1 0-370-16</inkml:trace>
  <inkml:trace contextRef="#ctx0" brushRef="#br0" timeOffset="170372.55">8376 6755 2294 0,'-1'-14'414'0,"-1"-2"-40"0,2 0-47 0,-3 2-42 16,3 2-32-16,0 2-27 0,1 5-27 0,1-1-22 16,1 2-8-16,-1 2-24 0,1 2-14 0,2 4-13 15,3-1-11-15,-2 2-12 0,1 1-8 16,3 2-9-16,-2 1-5 0,2 0-8 0,-1 0-1 15,1 0-5-15,-1 3-9 0,1-2-3 16,0-1-3-16,0 3-2 0,-2-2-6 0,2 0 4 0,0-1-8 16,-2-1 0-16,3 2-2 0,-2-3-1 0,2 2 0 15,-1-1-3-15,1-4-3 0,0 1 1 16,-1 0 0-16,1-1 2 0,0-2 3 0,-1 1-6 0,-2-3 0 0,-1 0-1 16,1 0 0-16,1 0-1 15,0-1-3-15,2-3 1 0,-2-2-2 16,2 1-2-16,-1-2 3 0,-1-2 1 0,1 1-1 15,-2 0-5-15,0-2-1 0,0 1 3 0,-1-2-5 0,0 1 0 0,-1-2-3 16,-1 0-1-16,0-1 0 16,-2 1 2-16,-1-1-4 0,1-1 0 0,-3 0 2 0,1 0-5 15,2 2 2-15,-3-2 0 0,0 2-1 0,0 1-1 16,-3 0-1-16,2 0 0 0,1 3 0 16,-2-1 1-16,1 2-1 0,-1 2-1 0,0-1-4 0,2 1 3 0,0 3-4 15,-1-3-5-15,1 3-1 16,-2 0-4-16,2 1-4 0,0-2 10 15,0 2-10-15,-2 1 2 0,1 0 6 0,1 1 3 16,-1 2-4-16,0-1 1 0,0 3 11 0,0 3-7 0,1 3 6 16,0 3-2-16,-4-1 0 0,4 4-1 0,-2-2 2 0,1 4 5 15,0 0 3-15,1 2-6 0,0-1 2 16,-1 2 6-16,-2 28-8 0,3-36 2 16,-2 3-1-16,2 2 0 0,-2 1 9 0,-1 1-9 15,2 0 3-15,-1-2 0 0,0 1-2 0,1 1 1 16,-2-3-1-16,2 2 0 0,-2-1 6 0,2-1-4 15,-3-1-2-15,1-2 2 0,1 0 0 0,-1-3 3 16,0 2 0-16,0-3-4 0,-1 1-1 16,1-1-12-16,0 0 1 0,0-1-77 0,-1 0-24 0,1-3-24 15,1-1-33-15,-1 1-36 0,0-2-47 0,3-2 22 16,-3 1-174-16,1 1-54 0,0-3 38 0,-1 0-148 16,2 3 42-16,-1-3 38 0,1 0-511 15</inkml:trace>
  <inkml:trace contextRef="#ctx0" brushRef="#br0" timeOffset="171255.19">8797 7667 2191 0,'-3'29'426'0,"-1"-1"-51"16,1-20 6-16,1 5-44 0,0 0-30 0,0-2-35 0,1-3-31 16,-3 0-28-16,4-4-23 0,0-2-17 0,0-2-19 15,0-2-20-15,0-2-14 0,0-4-11 16,1-5-10-16,2-1-11 0,-3-3-9 0,2 1-11 16,0-2-2-16,1 1-7 0,0 0-4 0,1 1-9 15,-1-1-9-15,1 1 1 0,-1 1-5 0,1 0 0 16,-1 1-1-16,0 1-5 0,1 1 0 15,-1 3-6-15,2-3-3 0,0 5-3 0,-1 0-1 0,3 0-1 16,0 3-3-16,1 0-4 0,1 0 4 0,0 2-8 16,1 2 2-16,1 0-2 0,0 2 0 0,1 0-4 0,0 2-1 15,0 2-1-15,1 2 3 16,15 11-1-16,-22-12-1 0,4 0 4 0,1 3-5 16,-1-1 9-16,14 17-6 0,-17-19 1 0,1 2 1 15,1 1 0-15,1 1-2 0,0-1 1 16,-2 0 1-16,2-1 1 0,-3 1 0 0,1-2-1 15,-2-1 1-15,1-1 1 0,-3 0 0 0,1-2 2 0,0 0 4 16,-2-2 2-16,-1 2 12 0,1-2 12 0,-1 0 8 0,0 0 1 16,-1-2 3-16,1 0-11 15,-1 0 0-15,1 0-6 0,0-2-2 0,1-1-3 16,-1-3-3-16,2-3-2 0,-2-3-1 0,1-3-3 16,1-1 0-16,-1-1-2 0,1-1-2 0,-3-3 0 15,1 0-4-15,0 0 2 0,-2-1-4 0,1 0-2 16,0 0 3-16,-1 1-3 0,0 0 2 15,0 0-3-15,0 2 0 0,0 1 0 0,-1-1-1 16,1 3 1-16,-1-1 0 0,0 0-1 0,0 3-2 0,-1 2-2 16,1-3-4-16,-3 2-10 0,4 1-10 15,-2 1-27-15,0 1-21 0,-1 2 7 0,3 1-70 16,-1 2-26-16,-1-1-31 0,2 1-29 0,-2 2-100 16,0-1 29-16,1 1-163 0,0 1-47 0,-1 0 40 15,0-1-112-15,-1 2 44 0,2-2 46 16,-1 1-526-16</inkml:trace>
  <inkml:trace contextRef="#ctx0" brushRef="#br0" timeOffset="172151.03">9432 6747 2259 0,'16'23'416'16,"-2"-5"-41"-16,-1-4-38 0,-6-9-39 15,1 1-20-15,2 0-26 0,1 0-26 0,2-1-20 0,0-2-17 16,-1-2-21-16,0-1-14 0,0 0-13 15,-1 0-9-15,1-1-10 0,-1-2-9 16,1-2-11-16,0 1-10 0,-1-2-6 0,0 2-7 16,1-3-4-16,-2 1-5 0,0 0-3 0,-1-1-8 0,0-2-1 0,-1 2-4 15,-1-1-2-15,0-2-1 16,-1 3-1-16,1-3-4 0,-2 4 0 0,0-4-1 0,-1 1-4 16,0 0-3-16,-1 0-3 0,-1 1-2 0,-1-1 0 0,0 3-3 15,-1 0-5-15,0-1-1 16,0 1-2-16,0 1-3 0,-1-4-3 15,-2 2-2-15,0-1-1 0,-2 0-3 0,-1-1 0 0,0 2-3 16,-1 0 2-16,1-1-3 0,-2 1-2 0,1 1 0 16,-1 0-1-16,-1 1-1 0,1 0 1 0,-2 0-3 15,1 0 1-15,-1 3-2 0,-1-2 1 0,1-1 1 16,-1 3-3-16,0 0 2 0,1-1 0 0,0 3 0 0,-1 0 1 16,-1 0 0-16,1 0-3 15,0 0 0-15,-1 0 0 0,2 0-1 0,-3 1 2 16,2 1 0-16,-2 0 0 0,3 2-2 15,-3 0 2-15,4 1 1 0,-3 0-1 0,3 1-1 0,-1 0 1 0,1 0 2 16,-2 2 0-16,2 0 0 16,0 0-2-16,1 0 0 0,2 0-1 0,-1-1 0 0,2 3-2 15,0-1-13-15,2-3-18 0,0 2-29 0,0-2 8 16,3 1-76-16,0 1-59 0,0-2-24 16,0 2-31-16,1 0-29 0,3 2-49 0,0-1 29 0,2 0-109 15,0 3-24-15,1-3-24 0,1 1 35 16,0 1-143-16,-1-2 44 0,1 2 45 15,1 1-377-15</inkml:trace>
  <inkml:trace contextRef="#ctx0" brushRef="#br0" timeOffset="172795.17">9891 7380 1707 0,'2'0'336'0,"-2"0"-39"0,4 0-30 0,-4 0-27 16,2 2-26-16,-1-2-22 0,0 1-19 15,-1-1-18-15,3 0-20 0,-3 2-8 0,3 1-6 16,-2 0 2-16,0 1-7 0,0 3-10 0,0 3-11 15,0 2-5-15,1 1-6 0,-2 1-1 0,0 4-4 16,0 0-13-16,0 0-7 0,0 3-5 16,0 0-2-16,-2 0-2 0,1 2-2 0,0-1-7 0,0-1-3 15,0 2 0-15,1-1-3 0,0 1-1 16,-1-2-4-16,1-1 1 0,0 1 0 0,0-1-2 0,0-1-1 16,1 0-1-16,-1-2 0 0,0 0-2 0,0-3 0 0,2 1-1 15,-2-2-1-15,0-2-4 16,0-2 3-16,0-1 0 0,1-1 3 0,-1-1 1 15,1-2 3-15,-1 1 4 0,0-2-1 0,0 1 6 16,0 0-3-16,2-1 16 0,-2-1-3 0,0 0 8 16,0 1-9-16,0-2-7 0,0 1-1 0,0-1-3 0,0 0-4 0,0 1-1 15,0-2-5-15,0 2 1 16,0-1-9-16,0 0-12 0,0-1-11 16,0 0-1-16,0 1-56 0,0-1-22 0,0 0-23 0,0 0-21 15,0 0-18-15,0 0-17 0,0 0-60 16,0-1-45-16,0 0 25 0,0 0-107 0,0-1-20 15,0-1-16-15,0 0-33 0,0-2 31 0,0 2-120 16,0-2 31-16,0-1-369 0</inkml:trace>
  <inkml:trace contextRef="#ctx0" brushRef="#br0" timeOffset="176204.94">10546 6751 1923 0,'6'0'372'15,"0"0"-45"-15,-1 0-38 0,0-2-36 0,3 1-25 0,1 0-26 16,2-2-26-16,2 1-19 0,1 0-15 0,26-4-11 15,-13 2-16-15,0 2-14 0,-2-2-12 16,3-2-9-16,2 3-7 0,2 1-8 0,0-2-7 16,2 0-6-16,0 2-4 0,0-1-6 0,7 1-2 15,-4 0 2-15,-1-1-10 0,3 1-3 16,-5-4-7-16,-1 2-1 0,0-3-4 0,-2 1-4 0,-1 0-4 16,-3 0-2-16,1 1-5 0,-1 1-4 0,-2-2 0 15,-15 4-6-15,2-2 0 0,1 2-9 16,0-2-2-16,-3 0-6 0,3 2-12 0,-3 0-10 15,0-1-14-15,-2 0-11 0,-3 2-39 0,-1 0-25 16,1 0-40-16,-3-1 17 0,0 2-106 0,1 0-29 0,-3 0-24 16,0 0-14-16,-4 0-35 0,3-2 29 0,0 2-134 0,-1 0-358 15</inkml:trace>
  <inkml:trace contextRef="#ctx0" brushRef="#br0" timeOffset="176650.86">11324 6401 1533 0,'-5'-9'304'15,"-2"0"-28"-15,0 2-23 0,2 0-20 16,1 0-22-16,-1 2-21 0,2 3-22 0,-1-2-19 15,3 0-17-15,-3 1-16 0,3 2-11 16,-1-1-11-16,2 2-5 0,0 0-5 0,0 0-3 0,0 2-8 16,4 5-2-16,2 0-2 0,0 1 1 15,16 19-11-15,-6-10-4 0,-2 1-4 0,3-2-3 16,0 0-6-16,0 1-3 0,1-2-1 0,-2 0-6 0,0 1-3 16,1 1-2-16,0-2 0 15,-1 1-4-15,0-1-5 0,-1 1-4 0,-10-10-3 16,3 4 2-16,1-2 2 0,-1 4-7 0,1 0-3 15,-2-1-2-15,-2 1 4 0,-1 0 4 0,1 2 2 0,-3-1-5 16,-1 1 6-16,-1-1 1 0,-2 2 2 16,-2-2 1-16,-3 2-1 0,1-2 2 0,-12 20-4 0,4-16-1 15,0-2-3-15,-2 1-8 0,10-8-13 16,-3 1-21-16,0 1-21 0,-1-1-27 0,2-1-21 16,-1 2-27-16,1-1-37 0,1-2-34 15,0 0 18-15,1-1-101 0,1-2-14 16,2-1-17-16,3-1-18 0,-3-1-43 0,3-1 29 0,3 0-578 15</inkml:trace>
  <inkml:trace contextRef="#ctx0" brushRef="#br0" timeOffset="179190.58">11620 6570 1406 0,'17'-18'383'0,"-12"13"-51"0,3-1-37 0,1 4-28 16,-2 2-27-16,0 2-27 0,-1 1-25 0,0 6-9 15,-1 1-23-15,-1 2-16 0,-1 0-16 16,0 1-8-16,1-1-12 0,-2 1-11 0,-1 1-11 15,2-2-8-15,-3 0-7 0,1-1-7 0,1 1 2 16,-1-3-10-16,-1 0-2 0,1-2 0 0,0-2 5 16,0 0 12-16,-1-1 11 0,1-1 8 0,-1-1 4 15,1 1-1-15,-1 0-3 0,2-2 4 0,-2 0-10 16,2-1-10-16,0 0-9 0,-1-1-7 16,4-4-10-16,2-1-3 0,1-4-6 0,0 1-7 0,1 0-7 15,1-3-6-15,0 0-2 0,0 1-12 16,3 0-1-16,-4 0-7 0,4 2-2 0,-1 0 1 15,0 3-2-15,1-1 1 0,1 3 0 0,-1 1-5 0,-2 1 1 16,1 2 1-16,-1 1-1 0,0 2 1 0,-1 2 1 0,0-1 2 16,-2 0-1-16,-2 2 2 15,1 1 1-15,-2-1 4 0,1 2 1 0,-2-2-7 16,-2 1 3-16,2 0 10 0,-4-2 6 0,0-1 7 16,-2 3 4-16,0-4 2 0,-2 4-4 15,-1-3 1-15,-1 4 5 0,-1-2-5 0,-1-1 1 16,-2-1 3-16,0 2-2 0,1-2-4 15,-3-2-2-15,4 0 1 0,-1 0 3 0,2-2-1 0,0 0 0 16,1 0-2-16,2 0 2 0,-2 0-2 0,2 0-2 16,2-2-1-16,-3 0-26 0,2 2-14 0,1-2-7 15,-2-2 0-15,2 1-4 0,1-2-6 16,1 3-4-16,0-3-8 0,1 2-2 0,3-3-10 16,2-1-2-16,2-1 5 0,3 1-1 0,0-1 4 15,1 1 2-15,2 0 4 0,-1 0 4 0,-2-1 7 16,3 0 4-16,0 0 2 0,-1 1 14 15,2-1-2-15,-3 1-1 0,0 0 6 0,-1 1 7 0,-1 0 8 16,-1 1 9-16,-2 0 7 0,-1 1 6 16,0 0 0-16,-1 1-3 0,-1 2 2 0,0-1-6 15,-1 1-2-15,-2 0-3 0,1 1 1 0,1 0-3 16,-1 0 2-16,0 1-1 0,1 0 7 0,-2 2-5 16,1-1-1-16,0 2 5 0,1 2-2 0,0-1-2 15,0 2-1-15,0-3 2 0,1 5 1 16,0-2 2-16,0 0-4 0,2 2 10 0,-2-1-7 15,1-2 1-15,1 1 3 0,1 0 2 0,-1-2-5 16,-1 0 1-16,1 0 3 0,2-1 1 0,1-1-4 0,1 1 4 16,0-1-2-16,1-1-3 0,-2-1 2 15,3-1 4-15,0 0-5 0,1-2-5 16,1-1 1-16,0-1 0 0,1 0-1 0,0-3-5 0,19-9 1 16,-26 10-3-16,0-1 3 0,3-3-5 0,15-14 3 15,-21 17 7-15,3-2-6 0,0-2 2 16,0 1 0-16,-1-1 4 0,-1 1 2 0,1 3 4 15,-2-1-3-15,1 2-2 0,-2 2-8 0,-2 0-11 16,2 0 4-16,-4 1-4 0,2 3 2 0,-1-3 1 16,0 3 1-16,-1 0-2 0,0 3 3 0,0-1 4 15,0 2-4-15,0 1 3 0,-1 2-3 16,-2 1 9-16,1 2-5 0,0 0-3 0,0-2 2 16,2 0 2-16,-2 1 1 0,0 3-2 0,2-2-4 0,-3-2 5 15,2 0 1-15,-1 1 2 0,0-2 5 16,2-2-5-16,-1 0 1 0,0 1 5 0,0-4 3 15,-1 0 7-15,2 1 5 0,-2-1 10 0,2 2-2 16,0-3 0-16,0 0 7 0,0 0-10 0,0-1-4 16,0 0-1-16,-1-1-7 0,1-1-1 0,0-2-5 15,0-1-13-15,1-2-12 0,-1-4-8 0,4 0-4 0,-2-4-4 16,1 0 8-16,0 0-3 0,2 1-1 16,-3-1 4-16,1 3-1 0,2 0 3 15,-2 2-1-15,0 2 0 0,0 0 0 0,1 2-3 16,-1-1-3-16,0 4 6 0,-1 0-2 0,-1 0 1 15,3 1 1-15,-1 1 3 0,0 1 2 0,0 1 2 16,0 1 1-16,3 2 1 0,0 0 2 0,1 2 6 16,-1 2-4-16,2 0 1 0,-1 0 0 0,1 0 1 15,0 1 4-15,0 2 1 0,1-1 1 0,0-2-2 0,1 2 2 16,-1-1 2-16,1-1 7 16,0 1-4-16,-1-2 0 0,3 0 2 0,-1-2 1 15,0 2 2-15,-1-4 0 0,3 3 1 0,-1-4-2 16,1 0 3-16,0 0 0 0,1-2 1 15,0 0 1-15,0-2 0 0,1-2 1 0,-2-2 4 16,0 2 2-16,-2-5 0 0,2 2-1 0,-2-3 1 16,-1-1 4-16,0 0-1 0,-3-3 3 0,2-1 5 0,-3 0 0 15,0 1-3-15,-2-1-1 0,-1 0-2 16,-2 2 0-16,-1 0-2 0,0 2 4 0,0 1-10 16,0 0-2-16,-4 0-6 0,0 1 2 0,-2 2-8 15,0 1-2-15,-4 4-1 0,1-1-2 0,-3 3 3 16,2 3-1-16,-1 1-2 0,1 0 1 0,-2 3 0 15,2-2 0-15,0 4-1 0,0 1 1 0,2-1-2 16,0 0-1-16,1-1-1 0,1 2 3 16,0-2-3-16,2 0 3 0,1 1-4 0,1-3 1 0,0 0 3 15,1-2-1-15,1 1-3 0,0-1 2 16,1-2 3-16,0 1 1 0,2 0-3 0,2-3 3 16,-1 2-4-16,4-2-3 0,1 0-1 0,0 0 1 15,5-2-1-15,-3-4-2 0,0 2 0 0,1-3-2 16,1 0 0-16,-2-2 1 0,-1-1 7 0,1 2-6 15,-2-2 4-15,0 2 0 0,0 0 4 16,-2 1 1-16,-1 0-4 0,-1 3-3 0,0 0-4 0,-2 0-2 16,1 2-1-16,-2 1 1 0,0 0 0 0,-1 1 3 15,2 0 0-15,-3 1 0 0,2 0 3 16,1 2 1-16,-1 4 0 0,0-3 3 0,2 3 1 16,-1-1 0-16,-2 0 2 0,2-1-1 0,1 1 0 15,0 1 5-15,-1 0 1 0,2 0 5 0,0-1 1 16,-1 0 1-16,1-2-2 0,3-1 1 0,1 1 2 15,2-1 0-15,0-1 4 0,1 0-3 0,0-2-1 16,2-3-1-16,0 1 3 0,1-2 1 0,-2-1-8 16,1-2 5-16,0 1 2 0,18-15-3 0,-17 10 1 15,-8 4-2-15,2-4 4 0,-1 2-6 16,0-5 2-16,0 0-5 0,-1 1 4 0,-2-1-8 16,1 1 0-16,-4 1 1 0,1 0-1 0,0 1 0 15,-3 1-4-15,0 3-3 0,0 1 3 0,0 0-5 16,-3 2-4-16,0 1 1 0,-1 1-1 15,1 0 3-15,0 2 1 0,-2 0-4 0,2 0 2 16,-2 2 3-16,0 0 5 0,-2 1-6 0,0 1-2 16,1-1-8-16,2 2-5 0,0-2-10 0,1 1-2 15,0 0 2-15,1-2 0 0,1 2 5 0,1-2 6 16,0 0 1-16,0 2 2 0,1-2 6 16,0 0 2-16,2 1-1 0,0-1-2 0,0 0 1 0,2 1 1 15,-2 0 3-15,1-2 0 0,-1 1 4 16,2-1-3-16,-1 1 0 0,1-2 6 0,-1 2-2 15,2-2-5-15,-3 2-1 0,1-2-4 0,0 3 2 16,0-2-2-16,-1 1 1 0,0 0-1 0,1-1 1 0,-1 2 3 16,0-1 5-16,0 1-2 15,1 2 0-15,2 2 4 0,-2 1 0 0,0 0 1 0,-1 1-1 0,1 0 6 16,-1 0 2-16,1 0-5 0,0 0-1 16,-1 0 2-16,0-1 0 15,1 0 0-15,0 1 0 0,0 0 2 0,-1-2 1 0,0 0 1 16,1-3 3-16,0 3 3 0,1-2-1 0,0 0 0 15,2 1 3-15,1 0 4 0,0-3-4 16,2-1 1-16,0 1 1 0,1 0-3 0,0-3 3 16,0-3 2-16,1 1 1 0,-1-1-2 0,-1 0-3 0,0-4 5 15,2-1-5-15,16-16-8 0,-15 8-8 16,2-2 1-16,-4 0 1 0,0-2 1 0,-7 12-1 16,2-3-2-16,1-3 4 0,-1-1 11 0,-1 3 2 15,2 0 7-15,-3 0-5 0,1 3-4 16,-1 0-4-16,-1 1-4 0,-1 3-5 0,0 1-2 0,-1 0 1 15,0 4 2-15,-1 0 3 0,0 0-8 16,-1 2 2-16,-1 4-1 0,0 4 2 0,-2-1 3 16,1 2-3-16,1 1-1 0,0 1 1 0,-1-1 4 15,3 2-2-15,-2-2 1 0,2 2-1 0,0-2 1 16,0-1 1-16,2 0 4 0,-2-1 3 0,3-2 5 16,-3 0 0-16,3-4 1 0,0 3 2 0,2-2-2 0,2-1 2 15,1 2 3-15,2-4-5 0,0 0-3 16,1-2-1-16,1-2 1 0,0 0 1 15,3-1-6-15,-2-1 1 0,0-1-4 0,1-1 0 16,0-1-3-16,-1-1 8 0,-1-1-7 0,0 2 6 16,-1-4-2-16,0 3-2 0,-2-1 3 0,-1 1 1 15,0 1-2-15,0 2-5 0,-3-1-5 0,0 4-4 16,-2-1-7-16,0 1 1 0,-1 2 1 16,0 2 1-16,-1 0 0 0,1 1 2 0,-2 6 5 0,-2 3-2 15,0 3 4-15,-7 26-1 0,2-15-1 0,-4 7 4 16,0-2 6-16,-1 4-6 0,1-3 2 15,1 1-2-15,-4 0 2 0,4-2 3 0,0 0-3 16,0-2 2-16,0-1-1 0,2-2 0 0,-2-3 2 16,1-2 4-16,4-13 4 0,1 4 13 0,-3-1 8 15,2 1 7-15,0 0 8 0,-1-3 8 0,0 1-5 16,0-2-2-16,0-4-5 0,-1-1 2 0,0-2-3 16,0 0-5-16,-2-2-2 0,-1-3-5 15,1-1-8-15,-1-2-17 0,-3-1-19 0,3-2-26 0,-14-16-18 16,12 8-18-16,-1-3-51 0,2-1-29 15,0-3-48-15,3 0 18 0,-1 0-143 0,3 0-38 16,0-2-42-16,4 17 33 0,0-8-164 0,-4-27 40 16,4 15 41-16,-1-4-328 0</inkml:trace>
  <inkml:trace contextRef="#ctx0" brushRef="#br0" timeOffset="179442.64">12704 5804 1470 0,'-5'-3'222'0,"-1"0"-36"15,2 0-49-15,-1 1-68 0,2 1-6 0,0 0-139 16,1-1-52-16,-2 2-32 0,1 0-28 0,0 0-36 16,-3 2 17-16,-3 1-225 0,-2 2-4 0</inkml:trace>
  <inkml:trace contextRef="#ctx0" brushRef="#br0" timeOffset="180670.68">10755 7216 763 0,'-6'9'668'0,"2"-2"-118"0,4 2-67 0,4-2-51 0,2 1-53 15,5-3-41-15,-1 1-42 0,4-2-29 16,0 2-37-16,3-3-16 0,0 0-26 0,0 1-20 15,2 1-20-15,27-1-13 0,-36-3-12 16,5-1-13-16,2 1-8 0,0 1-11 0,-2-2-13 16,1 1-4-16,-3 0-10 0,0 1-2 0,-2-2-4 0,-1 0-8 15,-2 0-3-15,-1 0-11 0,-3 0-8 16,1 0-12-16,-1 0 0 0,-1 0-49 0,0 0-17 16,-1 0-15-16,-1-2-14 0,1 0-13 0,-2-1-16 0,0 0-27 15,-2 1-12-15,1-1-10 0,-4-3-18 16,-2 0-11-16,2-3-15 0,-3 0-7 0,0 0 4 15,0 0 19-15,0-1 8 0,-16-14 10 0,8 9 12 16,1 0 17-16,8 7 2 0,-16-12 23 16,16 15 11-16,-3-3 39 0,-14-13 23 0,18 13 22 15,-16-10 37-15,15 13 22 0,-1-3 27 0,-2-1 37 16,0 0 11-16,0 0 7 0,1 1 2 0,1 0 4 16,2 1 2-16,1 3-10 0,-1-2-1 0,2 2-9 15,1 0-11-15,-1 1-3 0,1 1-7 16,2-1-7-16,-2 1-11 0,2 1-8 0,-1 0-8 15,2 0-5-15,-2-1-3 0,2 2 0 0,0 0 1 16,0 0-2-16,2 2 0 0,4 0 2 0,2 1 2 0,2 4-3 16,2-2-2-16,2 3-2 0,18 9-2 0,-11-6-3 15,0 2-5-15,2 0-4 0,-4-1-1 16,4 1 2-16,-2 0-1 0,2 1-8 0,-2 0-3 0,-1-3-1 16,-4 3-3-16,-8-10-2 0,16 14 0 15,-16-15-3-15,1 6-2 0,2-1 1 0,-3 0-3 16,3 2 2-16,-1-1-4 0,-3 1 0 15,0-1-1-15,-2-1 1 0,-3 2 3 0,2 0 0 0,-4 1-2 0,0 1 4 16,-2-1-2-16,-2 3-3 16,-11 18 10-16,1-14 0 0,1 1-5 0,-3-3 0 15,0-2-3-15,-1 1-1 0,0-1-4 0,2-1-2 0,-1 1-6 0,10-8-12 16,-6-1-8-16,2 3-29 16,-3 1-18-16,4-2-15 0,0 0-16 0,0-2-16 15,2 0-21-15,2 0-17 0,-1-2-18 0,3 0-45 16,1-1 20-16,0-1-118 0,2-1-69 15,2 0-76-15,-1 0 34 0,6-3-74 0,0-2 31 16,2-2-346-16</inkml:trace>
  <inkml:trace contextRef="#ctx0" brushRef="#br0" timeOffset="182530.94">11397 7271 1894 0,'1'3'453'0,"1"0"-54"0,-1-3-46 16,3-3-43-16,-2 0-39 0,2-5-25 0,1-2-30 16,0-1-24-16,0-1-23 0,1-3-17 0,1 1-20 15,-1 0-14-15,2-1-19 0,0 3-13 16,-1 0-11-16,1 2-7 0,2 0-12 0,-3 3-10 15,1 0-4-15,-1 0-7 0,0 5-3 0,2 2-7 16,0 0-2-16,-1 3-3 0,0 3-2 16,2 1 0-16,-2 2-3 0,0 2-2 0,-2 1-1 15,1 0 0-15,-2 1-3 0,1-1 0 0,-1 5 3 0,-1-3-3 16,-2-1-1-16,0 1-3 0,0-1 1 16,1 0 0-16,-3-1 5 0,2-1 0 0,-2-1 2 15,0-2 4-15,0-3-2 0,0 2 12 0,0-1 3 16,0-2 8-16,0-1 2 0,0 0-5 0,-2 0 21 15,2-1 0-15,0-1-7 0,0 0-3 0,0 1-3 16,0-2-5-16,0 0-1 0,-1-2-7 16,1 0-1-16,0-1-4 0,0-1-6 0,0 0-4 15,0-5-7-15,1-2-2 0,2-2-7 0,1 1-5 0,-1-1 2 16,2-1-1-16,1 2-12 0,1 0-2 16,-4 0-1-16,5-1-2 0,-1 4 2 0,-1-2 2 15,4 3 1-15,-2 1-2 0,2 0 1 0,-3 2-1 16,2 2 0-16,-1 0 3 0,-2 3-4 15,1 0 4-15,-2 0 0 0,2 0 1 0,1 3-2 0,0 0 2 0,-1 4 5 16,0 0-2-16,-2 0-3 16,0 2 8-16,-1 0-3 0,-1-1 1 0,0 2 1 15,-1-2 1-15,-2 0 0 0,2 0 2 0,-1 3 0 0,2-1 6 16,-3 0-1-16,0-2-7 0,0-1 7 16,0 1-2-16,0-3 1 0,0 1 1 0,0-3-4 15,0 2 2-15,2-1 3 0,-1-1 1 0,-1 1 0 16,0-1 1-16,3 0-1 0,-2 0 8 15,0 0-4-15,1-1 6 0,-1-1-2 0,1 0-5 16,1-1 3-16,0 0-5 0,1-1-5 0,4-3-5 16,-2 0-1-16,1-2-2 0,1-2-2 0,2-1 3 15,0-2-5-15,-2-2 2 0,1 1-1 0,-2 1 1 16,1-3 1-16,1 1 6 0,-2 1-5 0,-1-1 0 16,0 1 2-16,-1-2 7 0,-1 4 2 0,1 1-1 15,-2 0 0-15,1 1 0 0,-3 2-4 16,1 1-4-16,0 1 1 0,1 2-3 0,-2 0-3 15,-1 0-4-15,2-1 9 0,-1 3-2 0,0 1 0 16,-1 1 0-16,0 0 1 0,0 0 2 0,0 2-1 16,0 1 1-16,0-1 1 0,3 6 8 0,-3-1-11 15,0 3 8-15,1 0 1 0,-1 0 0 16,2 0 0-16,0-1 0 0,-2 2 0 0,2-2 5 0,-1-1 0 16,0-1-4-16,1-1 2 0,0-1 3 0,-1 0 3 15,4 1-2-15,-2-2 3 0,1-1 0 16,-2 0 1-16,1-1 2 0,2-1-2 0,-2-1 1 0,2 0-1 15,0-2 3-15,-1 0 0 0,3-1 1 16,3 0 3-16,-2-4-7 0,0 0-1 0,0-1-4 16,0-3-3-16,0-1-5 0,-1 1-2 0,1-2-6 15,-2-2 3-15,1 0 1 0,-1-3 1 16,1 1 0-16,-3 0-1 0,0 2 1 0,1-2-2 16,-3 4 2-16,0-1-1 0,0 5-3 0,0-1 2 0,1 2-5 15,-3 0-9-15,0 3-4 0,4-1 0 16,-4 2 0-16,0 2 2 0,0 0 5 0,0 1 3 15,1 1 1-15,1 3 1 0,-2 0 2 0,0 0 2 16,0 1 1-16,1 4 2 0,-1 4 1 16,3-3-3-16,-2 3-1 0,-1-2 6 0,1 2 0 15,0-2 1-15,1-1 3 0,0 0-1 0,0-1 2 0,-1 0 0 0,3-1 5 16,-1-3 6-16,-2 1-4 16,3-3 1-16,-2 2 0 0,0-4 3 0,2 2 3 15,-1-3 2-15,2 0-3 0,-2-1 0 0,4 0-2 16,3-2 6-16,-1-2-5 0,1-4 0 15,-1 1 0-15,0-3-3 0,-1-2 2 0,13-19-6 16,-11 12-3-16,-3-6 4 0,0 3-9 0,-3 13 0 0,-1-8 2 16,0 1 2-16,0-1-1 0,-1 1 2 0,0 1 1 15,1 0-1-15,-2 4 0 0,1 0-4 16,0 1-4-16,-2 3-5 0,0 2-2 0,0 0-3 16,0 1 2-16,0 2-1 0,-1 2 2 15,-1 0 2-15,1 2 0 0,-2 4-1 0,1 3 0 0,-1 1 5 16,0 2 4-16,0 0-6 0,1 2 7 15,1 2-6-15,-1 0 5 0,0-2-1 0,1 3 2 0,-1-2 0 16,2 0-1-16,0 0 1 0,0 0 0 16,0-3-2-16,0 0 1 0,0-2 5 0,0 1 1 15,0-3-1-15,0 0-1 0,2-1-2 0,-2-2 6 16,1 0 1-16,1 0 0 0,0-2 1 0,-1 0 1 16,1-1 0-16,-1 1 9 0,3-3-9 15,-1 0-2-15,0 0 2 0,1-1-3 0,2-3-3 0,2-2-4 16,1 1-4-16,-2-4-2 0,3-1-2 0,-3-3-7 15,11-21-3-15,-9 12 2 0,-5 12 2 16,-1-3 0-16,2-2 0 0,-1 0 5 0,1 1-1 0,-1 1 0 16,0 2-1-16,0 1-1 0,-1 1 6 15,-1 1-11-15,1 3-3 0,-2 0 3 0,-1 2-5 16,2-1 1-16,-2 2 4 0,0 2 0 16,0 2 6-16,0 0-1 0,0 2 3 0,0 5 2 0,0 0 0 15,-2 2 3-15,1 3 9 0,1-2-7 0,-3 2 2 16,3 0 1-16,-2-1 0 0,2 1-1 15,2 0 1-15,-2-1 3 0,0 1-1 0,0-2 5 16,3-1-5-16,-2-1-3 0,-1-3 5 0,2 1-3 16,0-3 6-16,1 3-2 0,2-2 2 0,-2 0 2 0,2-1 2 15,-3-1-1-15,2-2 1 16,1 0 0-16,-1-2-1 0,-1 0 0 0,2 0-1 0,3-2-2 16,-1-1-4-16,2-1 1 0,1 0 3 0,-2-2-2 15,0 0-5-15,-1-2 0 0,0 0 1 16,0 1-3-16,-1-1 0 0,-2 2-2 0,1 0-6 15,-2 1-2-15,0 1-3 0,0 1-4 0,0 2 0 16,-1-1-3-16,0 2 5 0,-1 0-2 0,1 0 2 0,0 0-1 16,-2 2 4-16,1 0 7 0,0 2-1 15,-1 0 0-15,1 0 7 0,-1 1-7 0,0 0 2 16,1 2 3-16,1 2-5 0,-2-1-11 16,0 2-15-16,0-4-26 0,0 0-29 0,0 1-28 0,0-3-34 15,0 2-43-15,0-2 16 0,0 1-122 0,0-1-63 16,2 1-20-16,-2-3-126 0,0 3 35 15,2-2-12-15,0-2-399 0</inkml:trace>
  <inkml:trace contextRef="#ctx0" brushRef="#br0" timeOffset="182669.05">12702 7144 1000 0,'2'-4'2'15,"-2"1"-80"-15,0-1-165 0,0 1 10 16</inkml:trace>
  <inkml:trace contextRef="#ctx0" brushRef="#br0" timeOffset="182852.8">12379 7079 345 0</inkml:trace>
  <inkml:trace contextRef="#ctx0" brushRef="#br0" timeOffset="184471.37">12863 7176 655 0,'24'-4'596'0,"-15"1"-110"16,3 2-65-16,1 0-45 0,-2 0-46 0,3 0-37 0,-3-1-36 16,-3 2-28-16,0 0-28 0,-1 0-25 15,-1 0-20-15,-1 0-24 0,0 0-20 0,-1 0-13 16,-1 0-10-16,1 0-8 0,-2 2-12 16,-1 0-6-16,1 0-7 0,0 3-4 0,-2-1-3 0,3 5-10 15,-3 2 2-15,0 0-5 0,0 3-9 0,-3-3 5 16,3 5-7-16,0 1-3 0,-2-3-4 15,2 1 0-15,-1-1 6 0,0 1-9 0,1-1-1 16,0-1 4-16,2 1-5 0,0-2 5 0,1 0-3 16,1-1-3-16,0 0 0 0,1-3-1 0,-1-1 3 0,3-1 2 15,0-1 1-15,2 0 6 0,0-3-10 16,1-2 0-16,1 0-6 0,0-2 5 0,1-2 0 16,0-2-4-16,0-3-3 0,1 0-2 15,12-18-1-15,-10 10-3 0,-1-2 0 0,-1-2 1 0,-2-2 0 16,0-2-1-16,-1-6-1 0,-2 0 1 15,0 0-1-15,-3 1-5 0,0 0 4 0,0 5 0 16,-4 13 3-16,0 0 4 0,3-2 3 0,-2 0 2 0,-1 1 4 16,0-1-12-16,0 4-2 15,-1 2-6-15,0 0-4 0,0 4 1 0,0 1 2 0,-1 2 0 16,0 1-2-16,0 3 5 0,-1 2 4 0,-1 5-5 16,0 3 3-16,1 1 4 0,-1 1-6 15,0 1 0-15,0 1 4 0,2 2-1 0,0-2-2 16,1 0 2-16,0 0 3 0,1 0 0 0,0 1 0 15,1 0 1-15,0-3 2 0,0 1-3 0,1-2 0 16,0-2 2-16,2 0 0 0,-2-3-1 0,4-1-1 16,-1 0 4-16,3-1-2 0,2-1-2 0,1-1-5 15,2-1-2-15,0-3-2 0,1-1-1 0,1-2 1 16,-2-1 0-16,3-2-2 0,-2-1 1 0,18-11 5 16,-14 4 2-16,-1-2 0 0,-3-2 1 15,-3 0-2-15,-7 8 1 0,-1-1 3 0,0-4 7 0,1 1 4 16,-2 1-2-16,0 1-2 0,-1 1 2 15,0 0-1-15,-2 3-7 0,0 1-4 0,-2 2 0 16,-2 2-4-16,0 1-1 0,-4 1 4 0,-1 2 0 16,-3 3-1-16,0 0 2 0,0 3-2 0,0 0 1 0,2 3-2 15,-1-2 2-15,3 3-3 0,-2-1-1 16,0-1-2-16,2 2 2 0,2-3-2 0,0 0-1 16,2 1-1-16,-1-2 0 0,3 0-2 0,0-2 2 15,1 1 3-15,1-4-1 0,1 2-1 16,-1-3-6-16,3-1 4 0,0 2-5 0,0-2 1 15,1-1-1-15,3 0-4 0,0-3 0 0,3 1 1 16,1-2 2-16,-1-2 0 0,1-1-5 16,2-1 2-16,-3 0 3 0,0 1 2 0,-1 0 2 0,0 0 6 15,-3 3 0-15,0 0-3 0,-1-1 0 0,-1 2-4 16,-1 1-2-16,1 1 0 0,-2 1 4 0,0 0 3 16,1 1 2-16,-1 1-1 0,-1 1 2 15,0-1 1-15,2 3 3 0,-2-1 0 0,1 1 3 16,-2-1-1-16,3 4-1 0,-1 0 1 0,0 1 0 15,1 0 2-15,0-2 1 0,-1 0 2 0,1 1-1 16,0-4 9-16,-1 2-5 0,1-2 5 16,-1-1 2-16,1-1-3 0,0 1 4 0,0-2-2 0,1 1 0 15,1-2-3-15,1 0-2 0,4-2 6 0,-1 1-4 16,1-3-3-16,2 0 5 0,-1-3-8 16,2 2-5-16,1-4-1 0,-1 1-4 0,1 0 0 15,0-2 2-15,-2 0 0 0,0 0-3 0,-1 3 1 16,-1-2-2-16,-1 2 2 0,-1 1-3 0,-1 0-6 15,-1 2-4-15,-1-1-6 0,1 2 4 0,-3 2 3 16,0 1 1-16,-1 0 1 0,1 1 3 0,-2 1 3 16,0 2 0-16,1-1 1 0,-2 2 1 0,0 2-3 15,0-2 4-15,0 4-2 0,-2 0 3 16,1 3-2-16,-1-2 4 0,-1 1-1 0,1-1 1 16,0-2 1-16,-1-1-1 0,3-1 3 0,-3 0-3 15,3-1 6-15,-2-1 0 0,2 0 3 0,0-1 2 16,-1 1 2-16,1-1 4 0,0-1 2 0,-1-1 7 15,1 2-1-15,0-2-3 0,1-1-4 0,-1 0-1 16,3 0-2-16,0-1 2 0,2-2-3 0,2-2 0 16,2-2-7-16,1-1 2 0,14-15 0 15,-9 7-6-15,3 0-8 0,-2-2 0 0,-1 0-2 16,-1-2 3-16,2 3 3 0,-3-2-2 0,-6 12-3 0,0-3-1 16,2 1 1-16,1-1 2 0,-2 1-5 15,0 0-2-15,-1 1 0 0,1 0-5 0,-3 4 0 16,0-1 3-16,1 1 4 0,-3 3-3 0,2 0 4 15,0 1 0-15,-1 1 1 0,3 1 0 0,0 3-1 16,0 2 2-16,0 0 2 0,0 0 1 0,-2 2-2 16,0 1 4-16,0 0-1 0,0-1 4 15,-2 2-3-15,0-1 7 0,-1 1-1 0,-1-2 1 16,1-1 1-16,-2 0 9 0,0 1 4 0,-2-4 5 16,-1 2 0-16,0 2 1 0,-3-2-1 0,0 1 2 15,0-2 1-15,-2 2-3 0,-1-2-6 0,0-2 2 16,-1 2-2-16,2-1 1 0,-3-1-5 15,1 0-1-15,-1 0-10 0,-1-2-13 0,1 0-12 0,-1 0-29 16,0 0-14-16,2 0-18 0,-2 0-20 16,3 0-29-16,-1-1-39 0,2 0 16 0,0 2-111 0,1-1-31 15,1-2-32-15,0 0-80 0,0 0 30 16,1 0-90-16,1 0-357 0</inkml:trace>
  <inkml:trace contextRef="#ctx0" brushRef="#br0" timeOffset="184972.68">13033 7445 2146 0,'91'-12'371'16,"-8"0"-39"-16,-13 1-50 0,-8 2-53 0,-9 2-57 16,-6 1-58-16,-7 0-54 0,-5 1-63 0,-7 3-105 0,-4-2 12 0,-16 4-161 15,2-1-50-15,-1 1-98 0,-2 0 32 16,-4 0-538-16</inkml:trace>
  <inkml:trace contextRef="#ctx0" brushRef="#br0" timeOffset="198162.89">14488 7337 2466 0,'5'6'469'0,"-2"6"-61"0,4-1-48 16,-1 1-43-16,-1-1-31 0,-2 0-30 0,4 1-31 15,-4-2-23-15,2 1-22 0,-2-2-16 0,0-1-19 16,0 0-8-16,-1-2-18 0,0 1-13 0,-1-2-7 16,1 0-12-16,0-2-5 0,-1 3-9 0,1-3-4 15,-1 1-5-15,1 0-4 0,0-2-6 16,1 2-5-16,-2 0 0 0,2-2-5 0,1 1-1 16,-1-1 1-16,1 0-3 0,2 1 0 0,5-2-3 15,2-1-4-15,5 0-1 0,26-6-5 16,-15-3-2-16,2-1-1 0,5-2-4 0,1-1 0 0,3-5-4 15,1-1-2-15,0-2-1 0,5-5-2 16,2 2-3-16,-4-4-5 0,0 3-1 0,-5 1 0 0,-1 3 0 16,-5 1 2-16,-2 3-4 0,-5 0 3 0,-2 2-1 15,-2 3 3-15,-2 1-5 0,-14 7-1 16,3-2 1-16,1 0 0 0,0-1-2 0,0 3-1 16,-2-1-1-16,1 1-4 0,-4 0-2 0,0 1 1 15,0 0-6-15,-2 1-3 0,2 0-7 16,-4 0-3-16,1 1 4 0,-1 0-9 0,3 0-2 0,-4-1 0 15,0 1-7-15,2 0 1 0,-1 1-3 0,0-1-2 0,0 1 5 16,-1 0-7-16,2 0 0 16,-2 0-5-16,0 1 4 0,0-1-3 0,0 0-2 15,0 1 2-15,0-1 0 0,0 1-4 0,0 1 2 16,0-2 5-16,0 1 2 0,-2 0-7 0,2-1-1 16,0 0 1-16,0 1 4 0,0 1 1 0,-2-2 1 15,2 0 2-15,0 1 1 0,-1 0-1 16,1-1 1-16,0 0 6 0,-2 2-9 0,2-2 5 15,0 0-1-15,0 0 4 0,0 0 0 0,0 2 3 16,0-1 0-16,0-1 1 0,-3 0 4 0,3 0 3 0,0 0-1 16,-1 0 2-16,1 1 1 0,0 1 5 15,-1-2-1-15,0 0 3 0,1 0 3 0,0 0 4 0,-1 0-3 16,0 0 3-16,1 0 3 16,0 0-2-16,0 1 0 0,0-1-1 0,-3 1 4 15,3-1-1-15,0 0 2 0,0 0-1 0,0 0 1 16,0 1-1-16,-2-1 3 0,2 0 3 0,0 0 0 15,-1 0-2-15,1 0-4 0,0 1 4 0,0-1-1 0,0 0 1 16,0 0 0-16,0 0 2 0,0 0 0 0,0 1-2 16,0-1 0-16,0 0 0 15,0 0 1-15,0 0 1 0,0 0 2 0,0 0-2 0,0 0-2 16,-2 0 0-16,2 0-3 0,0 0-3 0,0 0-3 16,0 0-12-16,0 0-8 0,0 0-11 15,0 1-11-15,0-1-19 0,0 0-18 0,0 0-27 16,0 0-34-16,0 0 12 0,0 0-98 0,0 0-33 15,0 0-88-15,0 0 29 0,0 0-179 0,0-1 48 16,0-1-343-16</inkml:trace>
  <inkml:trace contextRef="#ctx0" brushRef="#br0" timeOffset="200200.91">14415 6198 1914 0,'-66'-38'401'0,"2"5"-44"0,6 6-44 16,2 2-32-16,4 2-39 0,2 3-24 0,5 1-23 15,1 5-16-15,2 1-18 0,4 3-18 0,0-1-9 16,3 5-14-16,-2-3-17 0,3 5-8 0,0 0-9 16,1 0-11-16,-1 0-7 0,3 0-5 0,-3 0-4 15,6 2-8-15,-2 1-1 0,0 1-10 0,1 1 0 0,-2-1-6 16,2 2 3-16,0-2-10 16,-2 1-2-16,3-1-4 0,1-3 4 0,15 3-8 0,-26 3 1 0,10 0 6 15,1-3-9-15,16 0 0 0,-26 3 2 16,24-3-3-16,-3 0 1 0,-3 0-4 15,-26 1 2-15,17-2-3 0,18 1-2 0,-7 0 5 16,0 0-5-16,-2 0-1 0,-1 0-1 0,-26-3 6 16,35 3 1-16,-6 0-4 0,-23-6-1 0,29 6-2 15,-5-3 3-15,-1 2-4 0,0 0 1 0,-1 1 1 16,1-1-6-16,-1 0 2 0,-1 1 5 16,1 0-6-16,-2-1-1 0,2 0 2 0,-1-1-1 15,3 1-1-15,-4 1 1 0,4 0-1 0,-2 0-2 0,0 1 1 16,-1 1 1-16,-25 1 4 0,20 0 1 15,-4 0-7-15,4 0 2 0,11 0-1 0,-2-3 0 16,-1 3 3-16,-25 4-2 0,17-2 1 0,0 1-3 16,0 0 0-16,-1 2 1 0,0-2 1 15,0 1 0-15,0-2 1 0,-1 4-1 0,0-2 2 0,3 2-1 16,1-1-1-16,-2-1-1 0,0 2 3 0,2 0-2 16,-4-1-1-16,1 2 7 0,1 1-4 0,-2-2-3 15,0 1-1-15,0 1 3 0,2 1 1 0,0 0-3 16,-1 2 0-16,1-2 1 0,3 0-1 15,-3 3 8-15,-1-2-8 0,1 2 3 0,0-3-1 16,1 3-2-16,0 0 3 0,0 0-4 0,0 2 3 0,2 1-1 16,3-1 1-16,-3 0 4 0,1 3-1 15,-1 0-1-15,1-3-3 0,2-1 4 0,-2 2 1 16,4 0 0-16,0 1 2 0,3-1 1 16,-1 3 1-16,2-2 1 0,1 3-4 0,-1-1 8 15,2 3-13-15,0-1 4 0,2-2-2 0,5-12 3 16,-2 5 0-16,2 5-2 0,1-1 1 0,-1 0 1 15,3 2 3-15,-1 0 0 0,1 0 4 0,1 2-5 16,1-2 0-16,6 27 5 0,0-23-2 0,2 1 0 16,1 0 1-16,2-2 4 0,3 0 2 0,1-1-4 0,0-1-1 15,5-1 5-15,2 1-5 0,-1-2-2 16,0-4 9-16,1 1-7 0,-1-1 5 0,1-1-5 16,0-3 4-16,1 1-6 0,1-4-2 0,-1 4 3 15,3-5 1-15,0 1-5 0,1-4 0 16,0 1 0-16,2-1 0 0,2-2 2 0,-1 1-1 15,1-1-5-15,0-2 1 0,1 1-3 0,1-1 4 16,6-1-5-16,-3 1 2 0,0-2-2 0,0-1 2 0,2 3-4 16,-3-4-6-16,2 2 0 0,2-1 0 15,1 3 0-15,-3-3-3 0,3 0-1 0,5-1 3 16,2 1-4-16,-4 0-1 0,3-2 8 0,0 1-1 0,1-1-4 16,0 1 0-16,1 1-2 0,2 3 2 15,-3-2 0-15,2-2 2 0,5 2-2 16,-1 1 1-16,2 0 3 0,-4-1 0 0,1 0-3 15,0 2 3-15,-1-2-2 0,-1 2 4 0,0 0 3 16,-3-1-1-16,4 1-1 0,6 1 0 0,-2-2 1 16,1-1-1-16,-1 1-2 0,-3 0 1 0,1-3-1 15,0 2 2-15,-2 0 3 0,1-1-4 0,-4 0 3 16,1 0-2-16,1-2 7 0,-2 1-4 16,-3-2-1-16,-1 1 2 0,-3-1 1 0,-1-2-2 15,-3 1 1-15,-1 0-2 0,-2-2 5 0,-2 2-1 16,0-1-5-16,0-2 3 0,-3 1-1 15,0-1 1-15,-1 2 3 0,-2-2 1 0,-2 0-4 0,-3-1 4 16,-2 0-3-16,-1 0 1 0,0 0 4 0,-2 0 3 16,0-1-5-16,-12 6 2 0,4-2 0 0,0-1-2 0,0 0 0 15,1 0 3-15,-2 0 2 0,0-1-1 16,-2-2-5-16,0 3 1 0,0-2-2 0,0-1 0 16,-1 0 5-16,-1 0-3 0,0 1-4 15,-1-3 0-15,0 2-4 0,-2-1 1 0,-1 0-1 16,1-2-1-16,-2 1 0 0,0-2-4 0,0 3 1 15,-1-3-1-15,-3 0 0 0,2 0-2 0,-2 0 1 16,-1 0 8-16,0 1-3 0,0-2-6 0,-2 2 2 16,-1 0 0-16,0-1 0 0,-9-20 2 15,3 14-2-15,3 4-1 0,-3-1-2 0,1 1 0 16,-2-1 0-16,0 3 1 0,1-1-1 0,7 11 0 16,-14-16 3-16,6 7 0 0,-1 1-3 0,0 2 1 15,-1-2-1-15,0 1-2 0,-1 0 5 0,-1 1-2 16,11 7 1-16,-2-1-3 0,-3-1 2 0,-17-11 2 15,21 14-3-15,-18-10 5 0,7 5-7 16,-1-2 5-16,0 1 3 0,0 1-1 0,-1-1 3 0,2 2-1 16,11 4-3-16,-4 0 11 0,-2-2-8 0,-20-6 1 15,12 2 4-15,2 2-6 0,-2 2 5 16,0-1-7-16,0-2 4 0,-1 2 0 0,1-1 2 16,1 1-6-16,-1 2 2 0,0-2 10 0,13 5-9 0,-25-6 2 15,25 6-1-15,-26-4-3 0,11 1 3 16,-3 0-5-16,4 2 3 0,0-4-2 0,0 4 2 15,-2 0-1-15,0 2 4 0,15 1 1 0,-28-3 5 16,13 2-3-16,-2 0-2 0,1-2-3 16,-2 1 0-16,1-1 0 0,0 2 0 0,16 1 1 0,-3 0-3 15,-29-3 5-15,16 3 1 0,-4 2 3 16,0-1-9-16,0-1 3 0,0 0 2 0,0 3-1 16,1-3 1-16,1 4-4 0,0-2-1 0,2 3-4 15,-1-3-15-15,1 2-12 0,1 1-31 16,1-1-13-16,0-1-12 0,15-1-18 0,-22 7-15 15,24-7-17-15,-3 1-18 0,-3 2-19 0,2 0-29 0,0 0 17 16,-1 0-94-16,0 1-57 0,1-2-12 0,1 4-21 16,-1 0 31-16,0 0-173 0,0 1 39 15,1-2-366-15</inkml:trace>
  <inkml:trace contextRef="#ctx0" brushRef="#br0" timeOffset="205376.61">15907 5606 2233 0,'2'-2'378'0,"-1"0"-41"15,0 0-35-15,0-2-34 0,0 1-24 0,1 0-24 16,0-1-14-16,-2 2-19 0,1-3-10 0,1 1-20 16,-2-1-12-16,3 0-10 0,-3 0-11 0,0 0-10 15,2 1-14-15,-2-3 2 0,0 3-10 0,0 0-4 16,0-2-9-16,0 2-8 0,-1-1-15 15,-3-2-6-15,1 0-6 0,-1-1-9 0,0 1-2 16,-2 1-5-16,-1 2-8 0,0 0-6 0,1 1 0 16,-2 1 0-16,1 2-2 0,-3 0-5 15,-1 1 3-15,-2 2-2 0,2 0 0 0,-2 1 1 0,0 1-4 16,1 0 2-16,0 1 0 0,1 1 0 16,0 1 0-16,1-2-2 0,-1 1-2 0,2 1 3 15,0-2 1-15,1 1-1 0,0 0-5 0,3 0 4 16,0 0-1-16,-1 0 2 0,3 0 6 15,1-3 1-15,-1 1 3 0,2 2 1 0,1-3-1 0,0 1 3 16,1 2-1-16,2 2 7 0,1 0 6 16,0 1-4-16,3-2-3 0,1 2 2 0,0-1-2 15,3-1 1-15,-1 0-2 0,1 2-5 0,-1 0 0 16,1-1-3-16,2 1 2 0,0-2 1 0,-1 1-8 16,1 0 0-16,0-1 0 0,-2 3 0 0,2-3-4 15,-2 2 3-15,0-2-5 0,-1-1-1 0,0 1 1 16,-2 0-2-16,1 0-3 0,0 0 1 0,-2-1-2 15,-2 1-1-15,2 0-3 0,-3-1 5 16,2-1-2-16,-2 2 0 0,-3-3 3 0,1 0-3 16,1 0 2-16,-3-2 4 0,0 2-1 0,0-1-3 0,0 0 7 15,-3 0-1-15,0 0 3 0,-1 4 1 16,-3-2-1-16,1-1 0 0,-2 1-2 0,-2 0 4 0,-1-1-3 16,0-1 0-16,1 0 0 0,-3 0 3 15,0 0 1-15,-1-1-1 0,0-1 1 0,0-1-1 16,1 0-1-16,-2 0-1 0,2-1 2 0,-1 0 0 15,1 0-1-15,0-1 0 0,0-1 1 0,0 0-1 16,1-4-4-16,1 3-1 0,1-1-4 16,2 0-12-16,0 0-12 0,0 1-7 0,0-1 3 0,1 0-63 15,1 0-28-15,2 1-53 0,0 0-26 0,0 1-29 16,1-2-44-16,3 1 25 0,-1-1-161 0,1 2-42 16,1-2-92-16,-1 2 41 0,4-4-54 15,0-1 40-15,2-1-504 0</inkml:trace>
  <inkml:trace contextRef="#ctx0" brushRef="#br0" timeOffset="206036.6">16253 5677 2659 0,'28'27'465'0,"-4"-2"-63"0,-2-2-45 15,-3-3-43-15,-3-3-33 0,-3-2-33 0,-7-7-26 0,2-1-25 16,-1 2-22-16,1-1-17 16,-2 1-16-16,-1-2-13 0,0 0-12 0,0-2-15 15,-2 1-9-15,2-2-11 0,-3 0-4 0,1 0-6 0,0-2-10 16,0 0-4-16,-2-1-3 0,0 2-6 16,1-2-2-16,-2 1-2 0,1-2-4 0,1 2-2 15,0-1 2-15,-1-1-7 0,0 2 6 0,0-2-1 16,0 0 1-16,0 0-4 0,0-1-5 0,2-1 0 15,0-3-5-15,1-3-2 0,2-2-3 0,-1-1-3 16,0-1 1-16,9-25-2 0,-7 14-4 0,0-4-1 16,-1-1-2-16,2 1-1 0,-1-1 1 0,-1 2-3 0,2 3-2 15,-1-1 2-15,-5 14 0 16,2-4-2-16,0-1-1 0,-1-1 0 0,2 1-2 16,0 0-2-16,-2 1-10 0,0 2-20 0,-1-1-24 0,1 4 7 15,0-1-85-15,-2 4-49 0,0-1-33 16,0 2-42-16,-1 0-53 0,1 1 29 0,0 2-216 15,-1 1-87-15,0 0 46 0,0 1-60 0,0 0-770 0</inkml:trace>
  <inkml:trace contextRef="#ctx0" brushRef="#br0" timeOffset="206902.69">16768 5702 2290 0,'0'16'506'15,"0"3"-56"-15,0-4-45 0,0 1-37 0,0-4-35 16,0 0-35-16,1-4-35 0,2-1-27 0,-2-2-26 16,0-5-24-16,1 2-21 0,1-4-18 15,3-6-14-15,-2-2-16 0,3-1-13 16,0-4-8-16,8-20-11 0,-4 13-9 0,1 3-11 0,-2-2-1 15,1 1-12-15,-8 13-4 0,13-22-6 16,-12 21-6-16,1-3-5 0,1-1-3 0,0-2-3 0,2 3-4 16,-3-2-4-16,3 5-2 0,-3-2-1 0,2 1-2 15,-1 3-1-15,1 0-5 0,-4-1 0 16,2 3-1-16,-2 0-4 0,1 1-1 0,0 2-1 16,-2 1-1-16,1 0 4 0,2 1-4 0,-2 4-2 15,2 1 1-15,-1 4 3 0,0-1 0 0,0 2 0 16,-1 1-1-16,0 0 0 0,0-1 1 0,-1 2 0 15,0 0 2-15,1 0-3 0,-1-1 0 0,0 1 1 16,0-1 0-16,0 0 0 0,1-2-1 16,-3-2 2-16,3 0 0 0,-2-1 0 0,0 0 3 0,0-3 1 15,1 0-2-15,0 1 0 0,-2-3 3 0,2 2 2 16,-1-1 2-16,2-1 1 0,-1-1 5 0,0 1-4 16,2-2 1-16,-1 0-2 0,5 0 1 0,1 0 0 15,2-3 0-15,-1 0-1 0,4-5 1 16,-2-1 2-16,14-14-4 0,-12 7 0 0,0 0-2 15,0-1-1-15,-9 10 0 0,2-3 0 0,1 0-1 16,0 0-2-16,1-1-1 0,-3 1-3 16,0 2 0-16,-1 0-2 0,1 1-2 0,-2 3-1 15,-1-3-3-15,-1 4 0 0,1-1-2 0,0 3-5 0,-1-1 0 16,0 2 5-16,0 0-5 0,-1 3 5 16,0 1 0-16,1-1 1 0,-2 4 1 0,0 2 1 15,1 3 0-15,-1 2 4 0,3-1-3 0,-3 3-1 0,2 1 3 0,-2-3-2 16,1 2 5-16,1 2 0 15,0-2 0-15,1 0 0 0,-2 1 0 0,1-1 0 16,0 0 0-16,0 1 0 0,1-1 2 0,1 0 4 16,-1-1-5-16,1-1 3 0,1 0-1 0,0-1 3 15,0-1-4-15,1-1 4 0,-1 0 1 16,0-2 0-16,2 1-1 0,-1-1-5 0,-1-2-5 0,2 1-44 16,-1-2 7-16,1-3-99 0,-4 1-45 15,3 1-37-15,-2-2-53 0,-1-3-71 0,-1 2 30 16,0-2-251-16,0 0 45 0,0 0-94 0,-2-2-846 15</inkml:trace>
  <inkml:trace contextRef="#ctx0" brushRef="#br0" timeOffset="208620.59">16042 6600 2613 0,'7'-4'397'0,"-1"1"-52"0,-3 0-42 0,2 0-35 15,-2 3-33-15,1-3-26 0,-2 2-23 16,1-1-19-16,0 1-21 0,-2 0-15 0,2-2-10 16,-1 2-12-16,0 0-13 0,-2 0-11 0,1-2-7 15,1 3-10-15,-2-2-7 0,3 2-5 0,-3-3-6 16,1 3-6-16,-1-2-3 0,1 1-8 0,-1-1-8 15,1 0 0-15,-1 1-2 0,0-2-1 0,1 1-5 16,0 0-4-16,-1 2 0 0,0-3-3 0,0 0-2 16,0 1-3-16,0 0 3 0,2-1 2 0,-2 2-1 15,0-2 2-15,1 1 3 0,-1 0-2 16,0 2 8-16,0-2 4 0,0-1 4 0,0 3 0 16,0-3-1-16,0 2-2 0,0 0 3 0,0-1-8 15,0 2-5-15,0-2-4 0,0 2-7 0,0-1-9 16,0 1-1-16,0 0 1 0,0 1 1 15,-3 1-1-15,3 2-2 0,-2 4 2 0,-1 4-1 0,0 1 2 16,0 2 0-16,1 3 3 0,0-2 1 0,-1 4 0 16,0 1 3-16,-3 26-4 0,5-37 1 0,-3 5 10 15,2 3-6-15,0 1-1 0,-1-1-2 0,0 2 2 16,1-2 2-16,0-1-1 0,0 1-2 16,1-3 0-16,-2 0 1 0,1 0 2 0,0-2-1 15,1-1-1-15,0-1-7 0,1-3 0 0,-2-1-21 0,2 1-17 16,0-4-11-16,-2 2-25 15,2-2-8-15,0-2 7 0,-1 1-11 0,1 0 0 0,0 0-3 0,0-2-7 16,0 0-3-16,0 0-4 16,0-1-4-16,0 0-3 0,0 0-14 0,0 0-9 15,0-1-6-15,0 0-17 0,0 0-22 0,0-1 16 0,0 1-80 0,0-1-21 16,0 0-20-16,0-1-21 0,0-1-23 16,-2 1 27-16,1 1-185 0,0-2-367 0</inkml:trace>
  <inkml:trace contextRef="#ctx0" brushRef="#br0" timeOffset="209301.74">16082 6749 2548 0,'-19'14'473'0,"12"-10"-60"0,0 3-51 16,-2 0-42-16,1 0-38 0,0-3-31 0,3-2-28 15,-1 2-24-15,1-3-20 0,0 2-22 0,3-1-13 16,0 0-15-16,1-1-15 0,-1 0-10 0,2-1-10 16,-3 1-12-16,3-1-6 0,-2 2-9 0,1-2-7 15,1 0-2-15,0 0-9 0,-2 0-5 0,2 0-11 16,0 2-9-16,0-2-12 0,-2 0-14 0,1 0-17 16,1 1 3-16,-2-1-46 0,2 0-29 0,-1 0-21 15,1 1-25-15,0-1-21 0,0 0-27 16,0 0-36-16,0 0-40 0,0 0 23 0,0 0-154 15,1-1-116-15,2 0 41 0,-1-1-102 0,0-1 42 0,1-3 40 16,1 1-387-16</inkml:trace>
  <inkml:trace contextRef="#ctx0" brushRef="#br0" timeOffset="211901.05">16037 6593 2242 0,'-2'0'350'16,"1"-2"-33"-16,-1 2-39 0,0 0-28 0,-1 0-16 15,3-2-27-15,-1 2-18 0,-1 0-21 16,2-2-12-16,0 2-16 0,-2 0-10 0,1 0-12 16,0 0-9-16,1-3-7 0,-1 3-10 0,1 0-6 15,0 0-5-15,-1-1-10 0,1 1-4 0,0-2-7 16,0 1-4-16,1 0-8 0,0-1-7 0,1 0-2 16,3-1 0-16,2-3 1 0,0 2 6 0,3-3-1 15,0 2-9-15,1-1 0 0,-1 1-6 16,2-2-1-16,-1 2-4 0,2-1-2 0,0 2 1 15,-1-3-5-15,1 3-1 0,1 0-3 0,2 0 2 16,-2 0-2-16,0 0-6 0,-1 1-1 0,1 0 0 16,-2 2 0-16,0 1-2 0,-2-1 1 0,-1 1-1 0,0 0-1 15,1 3 1-15,-3 3-1 16,1-1 2-16,0 5-2 0,-3-2 0 0,1 3-1 0,-1 1 5 16,-3 1-1-16,2 0-4 0,-3 0 3 0,-1 2 3 15,0 0-1-15,-2 0 2 0,-1-1-2 16,-3 2 8-16,0-2 0 0,0 1 1 0,-2-2-3 0,0 1 0 15,-2 0 6-15,0-3-4 0,1 1-1 16,-4-2 4-16,1 0-3 0,0 0-3 0,-1-2 4 16,2 1-3-16,-3-3-1 0,4 1-3 0,-3 0 1 0,2-1-1 15,1 0 2-15,-1-2 1 0,1 1 1 16,0-3 1-16,1 0-2 0,0-1 1 16,1-1-1-16,0 2-2 0,3-2 3 0,-1 0-2 15,-1-3-2-15,0 2 1 0,-1 0-1 0,2-1-1 0,0 0 2 16,1 1-2-16,0-1-2 0,0 1 3 15,2 0-4-15,1 1 2 0,-1-2 0 0,1 2-3 16,-1 0-2-16,1 0 0 0,0-2 0 16,1 2-3-16,-1 0 2 0,1 0 0 0,-1-3 0 15,1 3-1-15,1 0 0 0,-2 0 0 0,1 0-1 0,0 0 4 0,0-3-4 0,1 3 1 16,0 0 1-16,-2 0-2 16,2 0 5-16,0 0-3 0,0 0-2 15,-1 0 1-15,1 0 1 0,-2-2 0 0,2 2 0 16,0 0-1-16,0 0-1 0,0 0 0 15,0 0-1-15,0 0 4 0,0 0-6 0,0-2 2 0,0 2-2 16,0 0-1-16,2 0-2 0,-1 0 2 0,2 0 2 0,1-2-3 16,0 2 1-16,0 0 1 15,2 0-1-15,-1 0 1 0,3 0-2 0,3 2 3 0,0 1-4 16,0 0 3-16,0 1 1 0,0-1 1 0,1 3 1 16,1 0-1-16,1 0 0 0,-4 2 1 15,3-2 1-15,-3 3-3 0,2-3 3 0,-1 1-3 16,0 0 1-16,0 2 2 0,1-3 0 0,-1 0-2 15,0 2 2-15,-1-3 2 0,1 1 2 16,-1 0-1-16,-1-3-2 0,0 1 2 0,-1 1-1 0,-1-3-3 16,-1 1 4-16,-1-1-3 0,1 0-3 15,-2-2-7-15,2 0-14 0,-3 0-16 0,1 0 5 16,0 0-72-16,0 0-24 0,2-4-27 0,1 0-30 16,-2-2-22-16,4 1-27 0,-2-3 22 0,1 0-177 15,1-1-36-15,-1 0-31 0,0 0 36 16,0 0-155-16,-2-1 46 0,2 1 37 0,-1 1-432 0</inkml:trace>
  <inkml:trace contextRef="#ctx0" brushRef="#br0" timeOffset="212518.99">16620 6485 1946 0,'4'-3'390'0,"-2"1"-44"16,0 1-45-16,1-1-37 0,-1 2-24 15,-1 0-6-15,0 3-5 0,0-1-12 0,0 7-11 16,-1 2-23-16,0 2-5 0,0 3-14 0,-1 0-14 0,-1 2-9 16,-1 2-13-16,-2 27-9 0,3-35-9 15,0 4-11-15,-2 1-10 0,2 4-7 0,-1-3-7 16,0 3-5-16,0 0-6 0,-1-3-6 0,0 2-5 15,0-1-6-15,1-1-4 0,0 0-1 0,0-2-6 16,-1 0 1-16,1-3-9 0,-1-1-1 0,1-1-3 0,2 1 0 16,-2-3-2-16,1-1 0 15,1-2-1-15,1-1 1 0,-2 0 5 0,2-1 1 16,-1 1 2-16,1-3 5 0,-1 0 1 0,1 1 1 16,-1-3-2-16,1 1-3 0,0-1-4 0,0-1-2 15,0-3-5-15,1-1-3 0,0-2 0 0,2-5-4 16,-2-2-1-16,1-4 0 0,1 1 0 0,2-29-2 15,1 18-4-15,-2-2-1 0,-1 1 0 0,1 1 0 16,0 1-3-16,-2 16-1 0,0-5 1 0,0-2-2 16,0-1-2-16,0 1-1 0,1-1 2 0,0 2-3 15,0 0-2-15,1 0-1 0,0 1 0 16,2 2 1-16,-1 0-1 0,1 1-1 0,1 0 0 16,0 1 2-16,2 0 1 0,-1 2 0 0,3-1-3 15,1 1 2-15,-1 3-1 0,2-2 2 16,0 3-1-16,0 1 0 0,0 0-1 0,1 0 2 15,-1 3 3-15,1-1-3 0,0 2-1 0,-1 0 0 0,0 1 4 16,0 0-4-16,0 0-4 0,0 1-12 16,-1 0-10-16,-1 2-12 0,-1-3 4 0,-2 2-45 15,0-2-14-15,-2 2-18 0,-1-2-16 0,-1 1-45 16,0 1-19-16,0-2-27 0,-3 1-23 0,2 1-30 16,-2 0 23-16,0-1-86 0,-1 1-26 0,0 1-31 15,-3 2-81-15,-2 2 35 0,-5 0-74 16,-1 3 45-16,-17 8-361 0</inkml:trace>
  <inkml:trace contextRef="#ctx0" brushRef="#br0" timeOffset="212820.79">16583 6714 1646 0,'-2'2'375'0,"0"2"-40"0,-1-2-25 0,3 1-22 15,-2 0 7-15,1-1-17 0,1 0-22 16,-1 0-9-16,1 1-19 0,0 0-23 0,1 0 0 16,-1 0-15-16,3-1-16 0,-1 1-14 0,1 0-15 0,2 1-5 15,3 1-16-15,2-2-10 0,0 1-13 16,3 0-9-16,1-2-4 0,0 0-14 0,3 0-4 16,-1-1-10-16,2 0-4 0,1 1-5 0,3-2-7 15,-1 0-1-15,0 0-4 0,-2 0-3 16,1 0-12-16,-1-3-17 0,-3 3-25 0,0-3 1 0,-1 2-72 15,-3 0-33-15,-1-1-31 0,-1 2-77 0,-1 0-65 16,-3 0 28-16,-2 2-181 0,0-2-109 16,-3 2 45-16,-2 1-58 0,-4 1 46 0,-2-1-574 15</inkml:trace>
  <inkml:trace contextRef="#ctx0" brushRef="#br0" timeOffset="213812.72">16103 7550 2342 0,'-4'6'478'0,"0"0"-54"16,1-3-46-16,0-1-42 16,0-1-32-16,1-1-31 0,1 0-26 0,0 0-20 0,-2 0-23 15,3 0-22-15,-1 0-19 0,-1 0-19 0,2 0-17 16,0 0-20-16,-2 0-16 0,2 0-7 16,-2 1-12-16,0 3-5 0,0 2-7 0,-3 4-4 15,0 3-3-15,-6 25-8 0,1-14-1 0,0 6-3 16,2 0-6-16,-2 0-2 0,0-1-4 15,2 0-1-15,-1-4-5 0,-1 0-1 0,0 1-2 0,3-3-1 16,0-1-2-16,3-12-3 0,0 2 1 0,-1 2-4 16,1-1-2-16,-2 0 0 0,1-2 0 15,2 0 4-15,1-3-2 0,0-1 1 0,0 1 3 0,1-3 2 16,1 0 3-16,0-3-1 0,0 0-1 16,0-2-2-16,1-4-5 0,3-1-1 0,-1-4-1 15,4-5 2-15,8-23-1 0,-6 9-6 0,4-1 1 16,-3-4-3-16,4-4 7 0,-1 1-10 15,-1-1 1-15,1 6-2 0,-2 1 2 0,-1 2-3 16,0 1-2-16,-1 7 0 0,-4 11-4 0,0 0-2 16,0-3-1-16,2 0-3 0,-1 2 0 0,-1 1 0 15,3 3 6-15,0 0-3 0,-1 6 4 0,1 0 1 16,3 4-2-16,-1 2 2 0,0 3-1 0,1 2 2 16,12 19 2-16,-10-9 0 0,1 3 0 0,-2-1 1 0,-1 0 7 15,-1-2-3-15,0 3-3 16,0-1 1-16,-1-2-1 0,-5-13 0 0,0 5 3 0,11 18-3 15,-12-23 2-15,2 1-1 0,0 3 5 16,1-2-3-16,-1 1 3 0,0-1-2 0,-1-4 3 0,2 1 1 16,-2-2 5-16,0 0 0 0,2-3 4 15,-1-1-1-15,2-2 0 0,4-1 1 0,-1-3 0 16,1-2-2-16,0-1-1 0,17-18 3 16,-13 8-2-16,1-3 1 0,-2-5-3 0,3-8-3 15,-3-2-5-15,-1 1-8 0,-1 3-13 0,-1-2-12 0,-3 5-22 16,-1 2 4-16,0 3-77 0,-4 14-34 15,-2-4-41-15,2 2-46 0,-3 1-107 0,2 1 33 0,-2 2-136 16,0 2-33-16,-2 2 41 0,2 2-140 16,-3 1 32-16,3 1 44 0,0 0-506 0</inkml:trace>
  <inkml:trace contextRef="#ctx0" brushRef="#br0" timeOffset="214701.03">16824 7471 1915 0,'5'-2'410'16,"0"1"-31"-16,0-1-42 0,-2 2-33 0,1 0-32 15,-2 0-12-15,1 0-29 0,0 3 14 16,-2-1-14-16,2 6-18 0,-1 2-15 0,0 4-15 16,-1 3-18-16,-1 2-16 0,-1 1-10 0,-3 28-14 15,1-19-11-15,0 0-13 0,0 0-7 0,-2-2-8 16,2 2-8-16,-1 0-7 0,-2-1-5 0,1 0-7 15,0-2-4-15,2-15-6 0,1 5 1 0,-1 0-10 0,0 1-4 16,-1 1-1-16,1-3-5 16,0 0-1-16,0-2-4 0,1 0-1 0,0-4 0 15,-2 0 0-15,2-1 2 0,2-3-1 0,-2 1 0 16,1-2 3-16,-1 2 7 0,2-4-2 0,0 0-6 0,-1-1 0 16,1-1-4-16,-2-1-6 0,2-1-3 15,0-2-1-15,0-7-4 0,0-1-2 16,2-6-2-16,3-24 1 0,-5 7-1 0,3 4-1 0,1-5-2 15,1-2-2-15,0 0 0 0,-3 1 1 16,3 0-3-16,0 4-2 0,-1 5-1 0,2-1 0 16,-2 0-2-16,-2 19-2 0,1-4 3 0,2-2-2 0,0 1-1 15,1 0-1-15,1 1 3 0,1-1-2 16,0 4-1-16,1-1 1 0,2 2-1 0,0 1 5 0,0 1-2 16,1 1 0-16,2 0-3 0,-2 4 1 15,0 2 1-15,0 1-1 0,-1 1-1 0,0 0 5 16,0 2-4-16,-2 3 2 0,-1-1-1 0,-1 3 7 15,-1 0-3-15,-1 2 1 0,-1 1 4 16,-3 1 1-16,-1 2 1 0,-2-1 2 0,-2 0 1 16,-1 2 0-16,0-1 0 0,-2-2-2 0,-1 3 3 0,0-3-5 15,-2 1 1-15,-12 16 2 0,17-23-2 16,-4 2 1-16,1 1-3 0,-1-1 7 0,2-1-6 16,-2 2 1-16,2-2-2 0,1-1 2 0,0-1 1 0,2-1 1 0,1-1-1 15,-1 1-2 1,1-2-2-16,3 0 0 0,0 1-1 0,0-3-2 15,0 2 0-15,0-1-1 0,3 0 4 0,1-1-2 16,0 2-1-16,3 0 0 0,3 0-1 0,1 0-2 16,2 1 2-16,-1 3-3 0,2-2 2 0,-1 1 0 15,0 2 0-15,1 0 1 0,-1 0 1 0,-1 0 1 16,1 3 0-16,-3-2 0 0,1 2-2 16,-3 1 6-16,1-1-2 0,-1 1 1 0,-2-1 3 0,0 0 1 15,-2 0 2-15,-3-2 1 0,-1 0 0 0,-1 2 1 16,-2 2 3-16,-2-1-1 0,-2-3-1 15,-1 3 1-15,0-1 1 0,-2-2-1 0,0 2 0 16,-1-2 3-16,0 1-1 0,-2-2 2 0,-1-1 2 0,0 0 1 16,-1-1 0-16,-1-1 2 0,1 1 0 15,1-1 1-15,1-1 2 0,-2 0 0 0,3-1 2 0,0-1 2 0,0 1-2 16,1-2 3-16,1 0 0 16,-1-2-3-16,2 0-3 0,0 0 0 0,1-3-2 0,0 3-3 15,3-2 3-15,0 1-3 16,-1 0-12-16,1-1-5 0,-1-1-28 0,1-1-26 15,0 3-33-15,1-1 10 0,0 1-126 0,1 1-52 16,-1-2-71-16,1 2 32 0,-1-1-231 0,1 3 43 16,-3 0-184-16,0 2 42 0,-3-1-902 0</inkml:trace>
  <inkml:trace contextRef="#ctx0" brushRef="#br0" timeOffset="-212345.8">16542 8633 2303 0,'3'74'508'0,"0"-7"-67"15,-2-3-51-15,1-4-47 16,0-5-38-16,0-3-31 0,-2-3-30 0,2-2-28 0,-2-5-20 16,0-1-20-16,0-3-16 0,1-1-17 15,-1 2-12-15,2-4-14 0,-4-2-10 0,4 1-11 16,-4-3-7-16,2-19-9 0,0 6-8 0,0 2-6 0,3 3-6 15,-3-1-7-15,2-1-3 0,-2 1-4 0,0-3-4 16,2 1-5-16,-1-3-2 0,1 1-3 16,-2-2-1-16,3-4-2 0,-3-1-3 0,0-1-3 15,1 1 1-15,0-4-4 0,-1-1-12 16,0 0-11-16,0-1-14 0,0-2-22 0,0 1-27 0,0 0 9 16,0-2-94-16,0 0-28 0,0-2-25 0,0 0-24 15,0-2-41-15,0-2 26 0,0-5-175 16,0-2-27-16,0-2-9 0,0-2-103 0,-1 0 39 15,-3 1-13-15,1-1-540 0</inkml:trace>
  <inkml:trace contextRef="#ctx0" brushRef="#br0" timeOffset="-211694.05">16324 9364 1584 0,'-3'-1'351'0,"3"-1"-28"0,-2 0-18 0,1 1-21 16,1-1-24-16,0 2-22 0,0-1-18 16,-1 1-19-16,1-1-15 0,-1 1-10 0,1 0 6 15,0 0-1-15,0 1-6 0,0 2-18 16,1 0-1-16,0 0-8 0,1 4-11 0,1 2-10 0,-1 0-8 15,1 2-11-15,0 3-4 0,0 0-11 16,0 1-9-16,-1 0-8 0,1-1-7 0,-1 2-5 0,2 0-4 16,0 0-7-16,-1 1-3 0,2-1-3 15,-2 0-3-15,2 0-1 0,-3 0-5 16,3 0-5-16,-1-1-2 0,0 1-3 0,-1-1-2 16,2 2-1-16,0-5 1 0,-1 2-6 0,0-1 0 0,1 1-2 15,-1-3 3-15,0 0-3 0,-1 0-1 16,2-2-2-16,1 1 1 0,-3-2 0 0,1-1-1 15,-1 0 1-15,0-3-3 0,-1 1 0 0,0 0 2 16,-1-3-5-16,3 2 0 0,-2 0 2 16,0-2-1-16,0 2-1 0,1-2-1 0,-1 3-1 0,0-3 2 15,1 0 0-15,0 1-2 0,0-1 2 0,-1 1-1 16,1-1 1-16,-1 0 1 0,1 1 1 0,0-2-2 16,1 2 1-16,0-2 0 0,-1 0 0 15,1 0 1-15,-1 0 3 0,2-1-5 16,2 0-1-16,2-1 1 0,0 0-1 0,0-1 0 0,3-2 0 15,-1 1-1-15,2-1 0 0,0 1-3 0,0-2 3 16,2 1-4-16,-1-3 0 0,18-9-1 0,-9 4 3 16,-1 0-2-16,-2-1-1 0,3 2 1 15,-3-1-1-15,2 1 0 0,-2 1 2 0,-1-1-2 16,-12 7 1-16,4-3 1 0,-1 0-5 0,2-1-20 16,-3 1-19-16,1 0-25 0,0 0 6 0,-2-2-81 15,-1 2-29-15,-1 0-27 0,-1-1-24 0,-2 2-25 16,0-1-33-16,0 3 27 0,-2-2-168 15,-1 0-24-15,0 2-38 0,0-1 38 0,0 0-126 16,-1 1 40-16,-2-3 41 0,1-1-428 0</inkml:trace>
  <inkml:trace contextRef="#ctx0" brushRef="#br0" timeOffset="-207761.86">16024 4154 2714 0,'-16'45'442'0,"1"-3"-52"0,4-3-47 0,1-2-40 15,0-2-29-15,3-5-37 0,1-2-23 0,1-1-18 16,2-17-23-16,3 5-17 0,-3-1-16 0,3 4-15 16,0-4-12-16,2 0-8 0,-1-1-13 0,2-2-8 15,1-1-7-15,1-2-3 0,1-2-11 0,2-1-7 16,1-2-10-16,3-3-12 0,1-2-8 16,23-10-8-16,-15 0-12 0,0-1-8 0,0-6 4 15,1 1-8-15,0-1-1 0,-1-2-1 0,0-2 1 0,-1 3-3 16,-1-3 2-16,0 1 2 0,-2 1 3 15,-3 1 1-15,0 2 2 0,-10 9 16 0,1-1 1 16,2-1 13-16,-2 1 4 0,2 2 1 0,-1-2 1 16,-1 5-6-16,-2-1-1 0,0 1-3 0,0 0-6 15,-1 2-3-15,0-1-6 0,-1 1-1 16,1 2-1-16,-2 1-3 0,0 0 0 0,0 0-1 16,0 2 0-16,0 3 0 0,-3 1-1 0,0 3 1 15,-1 1 0-15,1 1 0 0,1 1-2 0,-1 2 0 16,1 0 2-16,-1 0 1 0,1 0 0 0,1-1-1 15,0 1 0-15,1 0-1 0,0 1 3 0,1-2-1 16,0 0-1-16,1-2-1 0,2-1 1 0,0 0 1 16,1-1 1-16,0 1 4 0,3-4 1 15,0-1 1-15,-1-1 1 0,4-1 0 0,-2-3 0 0,2-3 1 16,0 3 0-16,2-4-1 0,-3 0-1 16,1-3-1-16,-1-1 0 0,0-1 4 15,0-3 1-15,-1 0 1 0,-2-1-3 0,-1-1 0 0,0-1-3 16,-3-2-2-16,1 1-2 0,-4 0-4 0,0-2-4 15,-2 1-5-15,-1 1-16 0,-3 1-11 16,-1 2-25-16,-2 2 7 0,0 1-72 0,-2 3-23 16,1 2-25-16,-2 3-24 0,1 2-20 0,-1 2-27 0,0 3-37 15,2 2 28-15,0 3-164 0,1 1-11 16,2-1-29-16,2 3-107 0,5-1 43 0,0 0 0 16,4-1-506-16</inkml:trace>
  <inkml:trace contextRef="#ctx0" brushRef="#br0" timeOffset="-206559.81">16798 4263 1598 0,'4'-8'545'0,"-2"-3"-65"0,0-1-47 0,-1 0-59 0,-1 3-43 15,-2-1-36-15,0 1-37 16,-3 3-26-16,2 1-25 0,-3 2-20 0,1 2-19 15,-3 1-18-15,0 1-15 0,-2 2-13 0,3 2-13 16,-2 1-9-16,0 1-12 0,0 1-11 0,2 0-5 0,0 2-8 16,0-1-10-16,3-1-7 0,0 2 0 15,0-3-7-15,3 2-3 0,1-2-4 0,0 0-8 16,3 0 2-16,0 0-5 0,2 1-2 0,0-4-2 16,1 0-2-16,2-1-3 0,-1-1 1 15,1-2 0-15,2-2-1 0,1 0-2 0,-1-1-1 16,3-1-3-16,-2-4 2 0,2 3-1 0,-1-3-3 15,-2 1 0-15,-1-1 3 0,1 1 9 0,-2 1 2 16,0 0 0-16,-3 1-2 0,1 1-4 0,-2 0-6 16,0 2-6-16,-1 2 2 0,0 0 1 0,-2 0-2 15,1 2 2-15,-1 2 1 0,-1 1 2 16,0 5-3-16,-1 5 0 0,-1 2 3 0,-2 34-1 16,0-16 0-16,-1 0-2 0,2 2 4 0,0-1-2 15,-1 1 0-15,1-1 0 0,-2 1 0 0,2 0-2 16,0 0 1-16,0-3 1 0,-2 1 3 15,1-2-3-15,0-1-1 0,-1-1 1 0,2-3 0 0,-1-1 2 16,2-16 0-16,0 4 1 0,0 0 1 0,-1-1 0 16,-1 2 2-16,1-1 3 0,0-1 6 15,-2-2 0-15,1-1 4 0,0-3 1 0,-1 1-2 16,0-3 0-16,0 0 1 0,-1-1-2 0,2-2 1 16,-2-1 3-16,1-2 2 0,-1-2 0 0,-2-2-3 15,0-1 4-15,1-3-1 0,-1 0-2 0,1-2 0 16,1-1-2-16,1-1 3 0,0-1-7 0,1-2-4 15,3-4-4-15,1 1-3 0,3-30 1 16,2 21-3-16,3 1-4 0,5-3 0 0,-3 0-2 0,6 0 0 16,2 0-2-16,0-2-5 0,3 0 0 15,3 0-5-15,2 3-3 0,-1 1-2 0,-1 1-2 16,-1 0-3-16,-1 2-3 0,-1 4-9 0,0-1 2 16,-2 0 1-16,-1 3 1 0,-2 0 5 0,0 0 2 15,-1 2 0-15,-10 7 2 0,3 3 2 16,1-4 1-16,-2 1 2 0,-1 0-1 0,1 2 1 15,-2 0-4-15,0 1-3 0,-1 2 2 0,-2 0-6 16,0 2 1-16,1-1 2 0,-2 2 0 0,1 1 2 16,-2 0 6-16,0 1 4 0,0 2 6 0,0-1 3 15,0 3-3-15,-2 3 4 0,-2 2 1 0,2 0 1 16,-2 4 0-16,0-1 1 0,-1 3-2 0,3 1 5 0,-2-3-1 16,0 2-3-16,0 0 0 0,0 0 0 15,2-2 0-15,0 0 1 0,1 2 1 16,-2-4 1-16,3-1-1 0,0 1 5 0,0-4-1 15,0-2 4-15,0 1-3 0,0-1 9 0,2-3-1 0,0 2 0 16,1-3 2-16,0-1-2 16,5-1 0-16,2-1-2 0,1-1-2 0,4-3 2 0,17-10-1 15,-12 5 0-15,2-2 3 0,-4-2-5 0,2-4 0 16,1-1 1-16,-1-2-3 0,-3 0-1 0,-2-1 1 16,-2 1-5-16,0 2 2 0,-9 9-1 0,3 1 0 0,-2-5-2 15,0 3 0-15,-1-1-2 16,-2-2-4-16,0 4-2 0,0 0-2 0,-1 0-3 15,-1 2 2-15,-1 2-1 0,-1 1-2 0,0 1 1 16,-1 0-2-16,0 1 0 0,1 1 0 0,-2 0-4 16,0 2 0-16,1 0 1 0,0 0-1 0,0 0 0 15,-1 2 0-15,1 0 1 0,-2 3 1 0,2 2 0 16,-1-3 1-16,0 4 1 0,2-1 0 16,0 2 3-16,2-1 1 0,0 0-1 0,0-1 3 15,0 0-1-15,1 2 2 0,0 2 1 0,2 2 0 16,0-1-1-16,-1-1 1 0,3 2 0 0,-1 1 1 15,2 0 1-15,-2-1 0 0,-1-1-1 0,1 0 3 16,0-1-1-16,-1 0-1 0,0-1 4 0,0 0-3 16,-2-2-2-16,1-1 0 0,-1-1 2 0,-1 0 4 15,0-1-1-15,0-1 3 0,0-1 2 16,-1 2 2-16,-1-2 1 0,0 0-3 0,-2 2 1 0,-1 0 0 16,-3 1 1-16,0-1-1 0,-3-3-1 0,-1 2-11 15,0-2-15-15,-1 0-26 0,1 0 4 16,-3-2-82-16,2 0-34 0,0-2-26 0,-3-3-29 15,3 0-79-15,0-4 27 0,1 2-162 16,-15-16-47-16,15 6 39 0,0-3-168 0,2-4 40 16,0-2 41-16,2-5-556 0</inkml:trace>
  <inkml:trace contextRef="#ctx0" brushRef="#br0" timeOffset="-206396.08">17258 3923 1819 0,'3'-4'279'16,"1"-1"-69"-16,-1 1-70 0,1 1-79 16,-3 1-60-16,0 0 1 0,0 2-132 15,0 0-42-15,0 2-65 0,-1 0 19 0,0 2-218 16,0 2 10-16,0-2 19 0</inkml:trace>
  <inkml:trace contextRef="#ctx0" brushRef="#br0" timeOffset="-205977.75">17594 3985 359 0,'5'-2'529'16,"-2"-2"-62"-16,0 2-37 0,-1 0-36 0,1 0-21 15,0 2-28-15,-1-3-28 0,0 3-28 16,1-3-19-16,-3 3-22 0,3 0-22 0,-2 0-24 0,1-2-22 15,-1 2-19-15,0 0-19 0,1 0-14 16,-2 0-14-16,0 2 10 0,0 2-7 0,0 0-5 16,0 5-12-16,0 3-3 0,0 0-10 0,-2 3-9 0,0 1 0 15,-1 1-6-15,-5 27-3 16,3-15-5-16,-4-5-6 0,0 3 2 0,1-2-5 0,0 4-1 16,-3-4-8-16,1 1-3 0,1-1-3 0,0 3-5 15,0-3-3-15,2 2-3 0,-1-1-4 16,2-3-2-16,4-13 0 0,-1 4-2 0,0 2-1 15,0-1-1-15,-1-1-5 0,2 1 0 0,0-3 2 16,2 2-3-16,0-4 0 0,0-2 0 0,0 1 0 16,1-2 0-16,2 0 3 0,-1 1-3 0,1-2-1 15,0-1-8-15,0-2-18 0,2 0-33 0,0-2 6 16,3 0-129-16,2-1-35 0,1-1-45 0,0-1-45 0,1-3 27 16,-1 1-166-16,-1 0-56 15,0-4 41-15,-1 1-152 0,-3-2 36 0,0-1 41 0,-5 0-529 16</inkml:trace>
  <inkml:trace contextRef="#ctx0" brushRef="#br0" timeOffset="-205610.66">17477 4398 1719 0,'-6'-9'371'0,"0"2"-19"16,2 2-20-16,1-1-24 0,0 1-31 0,2 0-25 16,1 3-31-16,0-3-15 0,4 2-31 0,-1-6-19 0,5 5-17 15,2-4-16-15,3 3-13 0,23-9-8 16,-12 8-7-16,3-1-6 0,-1 2-13 15,7 0-7-15,-1-1-16 0,-3-3-20 0,-2 3-8 16,-2-2-6-16,-2 2-5 0,-13 4-5 0,3-2-4 0,0 1-2 16,2-1 0-16,-3 0 0 0,0 1 9 15,-1 0 0-15,-1-1 5 0,-2 3 0 0,-1-2 4 16,-3 1 5-16,0 1-7 0,-1 0-1 0,1 1-1 16,-2 0-7-16,0 0-2 0,0 1 11 0,0 0 9 15,-2 3 7-15,0-1 5 0,0 2 2 0,-2 3 2 0,0 1 0 16,0 4 2-16,-1 0-5 15,-2 0-2-15,2 0-2 0,-2 2-2 0,-1-1-4 0,1 4-3 16,-2-3 1-16,1-1-3 0,0 2-5 16,1-1-1-16,-2 0-40 0,2 0-26 0,1-1-31 15,-1-2-27-15,2 0-46 0,-1-2-29 0,1-2-29 16,1-1-35-16,0-1 23 0,0-1-112 0,1-1-44 16,1-2-76-16,0 0 36 0,-1-2-123 15,1 0 35-15,0-2 40 0,2-4-320 0</inkml:trace>
  <inkml:trace contextRef="#ctx0" brushRef="#br0" timeOffset="-205505.91">17906 4184 1306 0,'4'-10'156'0,"-1"2"-19"0,1 4-266 16,0-1-94-16,0 3 14 0,1 2-208 15</inkml:trace>
  <inkml:trace contextRef="#ctx0" brushRef="#br0" timeOffset="-205127.93">18185 4210 325 0,'8'-5'531'0,"0"4"-53"0,0-1-31 0,-3-1-31 0,0 3 0 15,-1-2-23-15,0 0-49 0,-2 0 6 16,-1 1-26-16,1-2-28 0,0 3-29 0,-2-2-26 15,0 1-28-15,0 0-22 0,0 0-21 0,0-1-21 16,0 1-18-16,-2 1-17 0,0 0-14 16,-1 0-7-16,-4 1-9 0,0 2-7 0,-3 1-7 0,-3 4-8 15,1-1-4-15,0 3-5 0,-17 17-3 16,12-9-5-16,2 0-5 0,1 1-4 0,2 0-2 16,1-1-4-16,6-9-3 0,0 3-1 0,-2 2-3 15,2 0-5-15,0 2-1 0,1 0 1 16,1 0-1-16,2-1 0 0,-2 0-2 0,3-1 2 15,0 1 4-15,3-2-6 0,-2-1 1 0,1-2-1 0,1 1 4 0,2-2-1 16,1 1-2-16,2-3-3 0,1 0 0 0,0 0-14 16,3-2-34-16,-1 1 5 15,3-2-118-15,0-1-58 0,0 1-54 0,2-3-74 16,-1 2 33-16,2-3 25 0,1-3-407 16,-2 0 53-16,1-2 50 0,-2 1-781 0</inkml:trace>
  <inkml:trace contextRef="#ctx0" brushRef="#br0" timeOffset="-204369.82">18752 4088 2004 0,'2'-14'435'0,"3"1"-43"15,-3 0-45-15,2 0-37 0,-1 2-33 16,0 1-26-16,-1 2-32 0,-1 0-20 15,1 1-19-15,0 2-21 0,-2 0-19 0,2 1-14 16,-1 2-17-16,0-2-9 0,0 2-11 0,0 0-8 0,0-1-11 16,-1 2-7-16,1-1-8 0,-1-1-3 0,2 0-8 0,-2 2-2 15,0-1-7-15,0 2-4 0,1-2-5 16,-1 2-3-16,0 0-2 0,0-3 2 16,0 3-5-16,0-3-8 0,0 3-4 15,0-2-1-15,0 2-4 0,0 0-1 0,0 0-2 0,0-2-6 16,0 2 4-16,2 0-4 0,-2 0-3 15,0 0 0-15,0-3-14 0,0 3-5 0,0 0-5 0,0-2-8 16,0 2-6-16,0-2-4 0,0 2-2 16,0 0-14-16,0 0-8 0,0-2-22 15,0 2-9-15,0 0-14 0,0 0-18 0,0 0-25 0,0 0-35 16,0 0 19-16,0 0-97 0,0 0-27 0,-2 0-30 16,1 0-65-16,-2 2 30 0,-2 2-134 15,-2-1 46-15,-1 1-330 0</inkml:trace>
  <inkml:trace contextRef="#ctx0" brushRef="#br0" timeOffset="-202727.81">18419 3463 2190 0,'-85'-69'424'15,"17"16"-36"-15,5 3-50 0,1 6-36 0,4 2-35 16,2 5-26-16,-2 2-27 0,2 3-23 16,3 4-22-16,1 3-10 0,2 2-18 0,1 2-16 15,1 1-13-15,2 3-11 0,2 1-10 0,1 4-9 0,1 0-9 16,-1 3-8-16,1 2-6 0,1 1-6 15,-1 0-6-15,3 2-5 0,0 0-3 0,0 3-5 16,0 1-2-16,0 0-6 0,0 1 2 0,0 2-6 0,-3 0 0 16,1 1-3-16,-1 0-3 0,2 2-3 15,1 1-1-15,-2-2 4 0,3 2 2 0,0 0-7 16,1 0-3-16,1 2-1 0,2 1 1 0,-1-1-1 16,0 0-1-16,1 0 0 0,1 2 1 15,1-1-3-15,1-1 5 0,-2 1-6 0,3 1 1 16,0 0-1-16,1 1 0 0,1 1 2 0,-2 2 0 15,-1 1 0-15,4 1 1 0,-1 0-1 0,2 1 2 16,1 0-4-16,-3 1 7 0,4-1-9 0,-3 2 4 16,4 2 2-16,0-1-3 0,-1 2-3 0,1 2 3 15,2-1 0-15,0 0-3 0,0-1 4 16,3 1-3-16,-1 0 0 0,1-1-2 0,1 0 6 0,1 1-3 16,3 0 0-16,0 2 2 0,0 2-3 0,0-1 1 15,2-1 1-15,1 1 4 0,-1 2-1 16,3-2-2-16,-2 1-1 0,0-1-2 0,3 1 2 15,-1 0 2-15,2 3 0 0,1 1-5 0,0-2 2 16,2 0 0-16,-1-1 0 0,2 0 2 0,2-17-3 16,0 6 5-16,1 30-4 0,1-18 1 0,1-2 2 0,1 4-2 15,2 1 0-15,0 0 1 0,-1 0 2 16,2-2-3-16,-1 1-1 0,4-1 2 0,-2 0-1 16,2 0 4-16,-1-1-1 0,0 0-2 0,3 3-3 15,0 0 4-15,1-2-1 0,0-1-2 16,0-1 1-16,0 1 4 0,3-2-4 0,0-2 2 15,3 1-2-15,0-4 1 0,-1 0-4 0,6 1 0 16,0-4-5-16,1 0 3 0,2-3 5 0,1 1-2 16,1-3-12-16,2-1 4 0,1-1 0 0,1-1 1 15,4 2 2-15,-1-4-4 0,3 1 1 16,0-2 0-16,2 1-1 0,-1-2 1 0,-1-1-5 0,-1 1 9 16,1-1 1-16,-1-1-5 0,3-1 2 0,-1 2-3 15,1-2 1-15,6 0 1 0,0 1-2 16,-1-3 0-16,3-1 1 0,1 0 3 0,0 5 0 0,0-4 2 15,-1-3-3-15,3 2 0 0,-1 0-2 16,0-2 6-16,6 2-3 0,2-2 0 16,-3 0 0-16,0 0 1 0,1 0 1 0,-1 0-3 0,1-2 0 15,-3 0 3-15,2 0 2 0,-2 2-2 16,1-3-5-16,1-3 2 0,-1 2-2 0,2-1 4 16,-3-1 0-16,-3 0-4 0,1-1 9 0,-4-2-7 15,0 1-1-15,1-1-3 0,-5-3 0 0,-1 3-1 16,4-3 3-16,-2 0-1 0,-2-1 1 0,-1 1 1 15,-4-5-8-15,-2 4-2 0,1-4 3 0,-2 0 0 16,-1-1 5-16,-2 0-1 0,0-3-4 0,1-3 10 16,0 1-8-16,-2-3 1 0,-3 0-2 15,-3-2-2-15,2 1 4 0,-2-1-1 0,-1-1 1 16,-2 0 1-16,-1 1 1 0,-2 0 4 0,1-1 8 16,-5-3-1-16,0 0 3 0,-3 1 0 0,-2 0-1 15,-1-1 9-15,-1 2-5 0,-2 0-1 0,-1 0 0 16,-2-1 4-16,0 2-2 0,-3-4-3 15,0 1 3-15,-3-1-6 0,0 1-1 0,0 0-1 16,-4 1 0-16,0-1 4 0,0 2-4 0,-1-2-4 0,-2 3 6 16,0-2-7-16,-3 3-2 0,2-2 5 0,-2 2 1 15,-1 2-1-15,-2-1 0 0,1 1-6 16,0 0 6-16,-3 0-3 0,1 1-1 0,0 2 1 16,0 0-6-16,-2 0 2 0,1 1 2 0,0-1-1 15,0 2 1-15,-3 0-2 0,4 1 0 0,-3 1-3 16,0-2 0-16,0 3 2 0,-1 1 2 0,0-1-8 15,-3-1 8-15,0 0 0 0,0 1-4 0,-2-1 0 16,0 0-1-16,1 3 4 0,-1-1-4 0,2 2 2 0,0 0-1 16,-2 1 3-16,1 0-2 15,-4-4 8-15,1 3-7 0,1 2-3 0,0 0 2 16,-1 0-3-16,0-1 3 0,1 2-2 0,1 2 3 0,0 0-3 16,1 1 0-16,-2 1 0 0,-4-2 3 0,2 2 1 15,-2 0-1-15,0-1 4 0,0 1-1 16,0 1-1-16,-1 3-2 0,0-1 0 15,1 2 3-15,-1-1 0 0,-1 0 2 0,-3 1 0 16,1 1-4-16,-2 1-8 0,3-1-11 0,-2 0-10 0,2 2-6 16,3 3-9-16,-1-3-10 0,0 2-7 0,1 0-10 15,0 1-7-15,-5 2-25 16,0 0-9-16,2 1-10 0,-1 1-19 0,2-1-18 16,-1 4-26-16,3-3 18 0,0 3-76 0,2 1-24 0,0 0-20 15,1 2-17-15,0 3-114 0,3-1 29 16,0 1-101-16,2 1-381 0</inkml:trace>
  <inkml:trace contextRef="#ctx0" brushRef="#br0" timeOffset="-200461.71">15880 5945 1969 0,'6'3'380'0,"2"-1"-33"0,0 1-33 16,2-1-22-16,1 0-41 0,1 0-27 0,4-2-20 16,2 2-20-16,31 0-15 0,-14 0-17 0,5-2-18 15,10 4-9-15,3 1-17 0,-1-3-8 16,3 0-9-16,4 2-11 0,-2-2-10 0,0 0-8 0,3 2-3 16,-1 0-7-16,1 1-2 0,-1-2-6 0,6 3-4 15,-3-1 4-15,-1-2-11 0,-1 1-2 16,-3 1-1-16,0-2-8 0,-2 1 3 0,2 0-7 15,-3-2 2-15,-1 2-3 0,-1-2-3 0,1 0 1 16,-3-2-2-16,-2 2 4 0,-6-1-7 0,-2-4 0 16,-3 3-1-16,-5-2 1 0,-3 0 1 0,-18 2 2 15,5 0-2-15,-1 0 4 0,0-1-11 0,1-2-14 16,-3 1-25-16,1 0-25 0,-3-1-25 0,-1 0-28 16,-3 2-32-16,0-1-28 0,-3-2-39 15,-1 3 20-15,-1-2-121 0,-2 1-70 0,-2 0-18 16,-1 0-103-16,-4 0 38 0,0-1-53 0,-4 1 40 15,-2-1-322-15</inkml:trace>
  <inkml:trace contextRef="#ctx0" brushRef="#br0" timeOffset="-200011.51">16660 5989 1844 0,'112'-7'307'0,"-15"1"-58"16,-12 1-53-16,-9-1-51 0,-10 4-54 0,-9-2-52 15,-7 0-49-15,-5 2 1 0,-8-2-124 0,-5 0-53 16,-2 1-45-16,-20 2-114 0,2 0 25 16,1 0-122-16,-2 0 10 0,-2-1-6 0</inkml:trace>
  <inkml:trace contextRef="#ctx0" brushRef="#br0" timeOffset="-196775.75">17145 6717 504 0,'30'-16'629'0,"1"0"-120"16,-7 3-77-16,-2 1-51 0,-5 1-35 15,-10 7-43-15,3-2-30 0,0-2-32 0,-1 0-20 16,-1 0-19-16,0 0-15 0,0 2-16 16,0-3-15-16,-3 1-16 0,0 0-12 0,0 0-11 0,-1 2-3 15,0-2-10-15,-2 2-7 0,1 0-12 16,0 0-11-16,-2 1-6 0,2-4-3 0,-2 1-7 15,1 0-6-15,-2-2-7 0,0 4-2 0,0-3-1 16,0-1 0-16,2 0-6 0,-2-1-2 0,0-1-4 16,-2-1-2-16,2 1 5 0,-2 0-2 15,-1-1-2-15,1 1-6 0,-1-1 1 0,-1 1 2 0,1 0 0 16,-1-1 1-16,-1 1-6 0,0 0-2 16,0 0-5-16,0-2-2 0,-2 3 3 0,0-1-1 0,0 1-2 0,0-1-2 15,0 2-7-15,-3 0 4 0,0 0-1 16,-19-12-5-16,9 11 3 0,-1 0-4 15,-2 1 0-15,-2 1 1 0,-2-1 0 0,-2 5 0 16,-1-2 0-16,-1 1 1 0,0 1-3 0,-3 1 1 16,0 1-4-16,-2 0 3 0,-3 0 1 0,2 3-1 15,-1-1 1-15,1 0-4 0,1 1 5 0,-3 0-1 16,3 0 4-16,-1 1 0 0,3 0-4 0,0 2-1 16,1-1 4-16,0 0 0 0,1 1 0 0,0 0 0 15,0-1-3-15,0 1 0 0,0 1 2 0,3 1-1 0,0 0-2 16,0-1 9-16,0 3-11 15,1-1 11-15,0 1-12 0,1 0 0 0,1 3 3 16,0-1-1-16,-2 0 0 0,4-1 4 0,-1 2-1 16,1 1-5-16,1 0 4 0,2 2 1 0,-2-3-3 0,5 1 0 15,9-7 5-15,-3 2-2 0,-1 0-2 16,2 3-2-16,-2 0-3 0,0-2 4 0,2 1 0 16,-1 1 4-16,0 0 0 0,1 2-1 15,0-2 0-15,0 1-3 0,0 2-2 0,1-1 3 16,-2 1 6-16,4-1-4 0,-3 1-1 0,1-1-1 15,1 3 3-15,-11 19-4 0,10-15 4 0,5-10-1 16,-2 3 1-16,0 2-3 0,0 0 4 0,0 2-5 16,1-2 6-16,-1 2 5 0,0-1-11 0,0 2 5 0,2-1-1 15,0-1 3-15,2 1 3 16,0-1-1-16,1 0-3 0,-1 1 0 0,1-2 4 0,1 0-5 16,1 1 5-16,1 1-3 0,1-1 4 0,0-1 1 15,1 1-1-15,2 1 1 0,-1 0 1 16,3 0-3-16,-1 0-1 0,1-1 2 0,1-1-1 0,-1 2 2 15,2-1 0-15,1-2 3 0,13 17-3 16,-8-12-2-16,-1-2 1 0,2-1 1 0,-1 0 2 16,-9-9-2-16,17 15-4 0,-3-7 9 0,-3 1-8 15,1-3 2-15,0 1 0 0,2-1-3 0,-1 2 0 16,1-5-3-16,-1 4 2 0,1-2 2 0,-1 1-2 16,-11-7 1-16,21 10-2 0,-20-11 1 0,3 0 1 15,22 12 1-15,-11-9 0 0,3 3 0 0,-3-1 0 16,3-4-3-16,-3 2 4 0,3 0-5 0,1 0 3 15,1-1 0-15,-2-1-4 0,1 2 2 0,1-3 0 16,-2 0 1-16,0 0-2 0,1 2 2 16,-2-3 0-16,-13-2-2 0,4 1 2 0,2 1-1 15,27 2-2-15,-19-3 2 0,-13-1-2 0,3 0 2 0,30 0-2 16,-15-3 0-16,-1 2-2 0,0-2 3 16,1 0-1-16,-1 1-1 0,-2-2 1 0,3 0-1 15,-2 0 0-15,1-1 4 0,-1 0-4 0,0 0 2 16,0-1 0-16,-1-1-1 0,-1 0 1 0,-1-1-3 15,0 0 1-15,0 1 2 0,-2-1-1 0,-1-1 3 0,-2 0-4 16,0 0 5-16,1-2-4 16,-2-1 0-16,0 1 0 0,-2-1 0 0,0 0 1 0,0 0-2 15,-12 7-1-15,4-3 1 0,1-1 1 16,2-1 0-16,-1-1-1 0,15-15 2 0,-14 11-1 16,-6 7-3-16,1-1 2 0,1-4-2 0,1 1 2 15,-3 0-1-15,3 0-1 0,-1-2 0 0,-1 2 4 16,-1-1-1-16,-1 2-5 0,1-3 3 15,-2 2 0-15,1-2-1 0,-3 2 2 0,1-2-1 16,0 2 0-16,-1 1 0 0,1-3 0 0,-2 3 0 0,-1-1-1 16,1 0-1-16,-2-1-1 0,0 1-1 15,0 0 2-15,0-1-1 0,-1 2 0 0,0-1 0 16,1 2 1-16,-1-1-2 0,-1 1 2 0,1-1-1 16,-1 0 0-16,0-1-1 0,0 0 0 0,0 2 0 15,-2-1-1-15,2-1 2 0,-1 2-4 0,0 0 4 16,0-1-2-16,0 3 1 0,0-1 0 0,-1-1 0 15,1 1 2-15,-2 0-1 0,2 1-1 0,-1-2 1 16,0 2 0-16,-1-1-1 0,1 2 0 16,0-1 3-16,0 1-5 0,1 1 4 0,-2-2 0 0,0 1-2 15,-1 0 2-15,2-2 0 0,-3 2-1 16,0-2 0-16,1 0 0 0,-1 1-3 0,-1 1 0 0,2-1-1 16,-3 0 2-16,0 0-1 0,-1 0 4 0,0-1-2 15,-1 1 1-15,-1-1-1 16,1 3 0-16,-1-2 0 0,0 1-2 0,0 1-5 0,-1-1-8 15,2 2 1-15,-2 1-70 0,1 0-30 16,1 2-28-16,1 1-17 0,1 1-13 0,1 0-24 0,-1 1-29 16,1 1-33-16,0 2 23 0,0 0-103 0,3 1-22 15,0 3-53-15,4 0-52 0,1 2 36 16,0 1-95-16,3 1 41 0,1-1-364 0</inkml:trace>
  <inkml:trace contextRef="#ctx0" brushRef="#br0" timeOffset="-196296.04">17758 6606 2534 0,'89'-4'452'16,"-9"2"-56"-16,-8-2-44 0,-6 1-42 0,-8-1-32 16,-6 2-32-16,-5-1-28 0,-4 0-21 15,-5-1-20-15,-4 2-15 0,-3 0-19 0,-6-1-13 0,-14 1-14 16,2 2-11-16,3-3-9 0,-1 2-11 16,-2 0-3-16,0 0-6 0,-2-1-9 0,-1 1-6 0,-1 1-8 0,0 0-32 15,-2 0-30 1,-2 0 1-16,0-1-66 0,-1 1-28 0,0 0-21 0,0 0-20 15,-2 0-24-15,2 0-29 0,-2-1-44 0,-1 1-34 16,0-2 23-16,-1 2-163 0,0 0-39 16,0 0 37-16,-1 0-148 0,-2 0 39 0,-1 2 42 15,-3-2-356-15</inkml:trace>
  <inkml:trace contextRef="#ctx0" brushRef="#br0" timeOffset="-195381.83">17638 6531 1692 0,'0'0'294'16,"0"-2"-29"-16,0 2-22 0,2 0-18 0,-2 0-15 0,0 0-19 16,0 0-9-16,1 0-20 0,-1 0-13 15,0-2-13-15,0 2-9 0,0 0-8 0,2 0-3 16,-1 0 3-16,3 0 3 0,-1 0-3 0,5 2 11 16,5 0-18-16,1 2-12 0,26 3-6 0,-15-2-10 15,0 0-8-15,-1-2-2 0,2 2-6 0,0 0-8 16,3 0-8-16,-2 1 0 0,3 1-2 15,-1-1-9-15,1-2-2 0,-2 2-7 0,-1-2-4 16,0 0 5-16,-2-1-4 0,-14-1-3 0,4 0-3 16,1 1-1-16,3 0-1 0,-2-1 5 0,2 0-10 0,0-1-1 15,-2 2-4-15,1 0 2 0,-1-2-1 16,-2 0 0-16,1 0-1 0,1 0-2 0,-2 0 1 16,-1 0-1-16,3 2 2 0,-3-2-6 0,1 1 3 0,-1-2-5 15,0 1 2-15,0-1 3 16,1 1-2-16,-2-1 0 0,1 0 0 0,-1 2 0 0,2-2-2 0,-1 0 0 15,-1 0 11-15,1 2-9 16,-1-2-3-16,1 0 1 0,-3 0 3 0,2 0 0 16,-2 0-2-16,2 0-1 0,-2-2-3 0,0 2 3 15,0 0-2-15,-2 0-1 0,-2 0 3 0,1 0-1 16,-1 0-3-16,-2 0 1 0,0-2 6 0,1 2-1 16,-2 0 1-16,-1-1 0 0,2 1 7 0,-2 0 0 15,0-1-3-15,0 1-1 0,0 0 15 16,-1 0 0-16,-1-2-8 0,1 2-1 0,0-1 1 15,-2 1-10-15,2-1 0 0,-2-1-45 0,0 0-33 0,0 0-30 16,-2 0-14-16,0-1-13 16,-2-3-14-16,-1-2-17 0,-2 2-14 0,0-1-20 0,-2-3-22 15,-1 3 19-15,0-3-80 0,-17-14-47 0,19 17-5 16,-14-11-2-16,5 3 0 0,10 11-3 0,-17-17-4 16,18 16 14-16,-4-3-462 0</inkml:trace>
  <inkml:trace contextRef="#ctx0" brushRef="#br0" timeOffset="-195039.81">18448 6363 1224 0,'-7'-7'198'16,"0"1"9"-16,3-1 1 0,-2 0 0 0,2 1 15 16,-2 1-2-16,3 0-6 0,0 3-8 0,-1-3-10 0,3 2-7 0,-2 1-9 15,2-1-14-15,-2 0-13 0,2 2-13 16,-1-1-15-16,1 1-15 0,1 1-17 16,0-1-7-16,-1 1-12 0,1-2-7 0,0 2-9 15,0 0 0-15,1 0 6 0,3 4-4 0,3 2 0 16,0-1-3-16,3 4 1 0,18 15-6 15,-8-10-7-15,-3 2-2 0,0-3-5 0,1 2-5 0,-2 0-2 0,-1 0-4 16,-8-10-1-16,15 18-2 16,-6-8-5-16,-3 3-2 0,1-2 3 0,-2 3-7 15,-1-2-1-15,-6-9-6 0,2 3 0 0,-2 2 0 16,1 0 0-16,0 3 1 0,-1 0 3 0,0-1 1 0,-3 3 11 16,-1 0-5-16,-1 2 2 0,-2-1-1 0,-5 25 3 15,-1-21 0-15,-2-2-1 16,-1 2 0-16,-3-4 0 0,0 1 2 0,-2-3 2 0,-1 2-2 15,0-1-24-15,0-2-29 0,1-4-29 16,0 1-32-16,9-7-31 0,-2 0-36 0,-2 1-49 16,1-1 20-16,0 0-147 0,2 2-46 0,0-3-156 15,3-1 41-15,2 0-37 0,1-2-515 0</inkml:trace>
  <inkml:trace contextRef="#ctx0" brushRef="#br0" timeOffset="-193626.13">18997 6612 2281 0,'16'-47'456'15,"-4"7"-58"-15,-2 5-51 0,-4 5-41 16,-5 20-36-16,-1-4-36 0,0 1-25 0,-1 2-20 15,-2 2-19-15,0 2-19 0,-3 5-17 0,2-1-14 16,0 3-10-16,0 3-11 0,0-1-13 0,0 3-7 0,1 1-4 16,-1 1-11-16,2 1-1 0,1-1-8 15,1 0-8-15,0 3 2 0,1-1-5 0,3 0-2 16,-1 0-2-16,2-1-2 0,-1-1-5 0,3 0 0 16,-1-2-2-16,1 1 3 0,1-3-7 0,-1 1-4 15,2-3 2-15,1 0-6 0,-2-1 0 16,0 0 0-16,-1-1-3 0,0 0 1 0,-1 0-5 15,-1 1 0-15,-1-2 3 0,0 2-5 0,0-1 0 16,0 1-10-16,-1 0-4 0,0 0-5 0,1 0-5 16,-3 0-2-16,1 1 5 0,0 3 1 0,0 3 5 15,0 3-5-15,0 2 4 0,0 4 9 0,-2 2-9 16,0 5 2-16,-3 28 2 0,1-19 4 16,-1 1-2-16,-2 0 3 0,-2 2-1 0,0-2 1 15,-1 0 2-15,-1-1 1 0,1 1-2 0,-4-3 0 16,4 5-3-16,-5-7 4 0,2 0 2 0,1-1 0 15,-1-4 3-15,1-1-3 0,0-2-3 0,6-11 7 16,-1 2-1-16,0 0 4 0,-3-1 7 16,1-1 5-16,0 0-1 0,0-3 2 0,-2-1-1 0,-1-2 0 15,1-2 0-15,1-1 2 0,-4-2-1 0,1-4 0 16,0-1-2-16,-15-17 3 0,13 3-3 0,-1 0-1 16,3-5-1-16,1-1-1 0,2 0-3 0,0-4 1 15,3 1-4-15,3-3 4 0,2 1-7 0,0 0 0 16,4-1-5-16,3 2 0 0,3 2-3 0,0 0-4 15,3 0-2-15,2 3-4 0,5 2-4 16,1 2-6-16,3 1-9 0,1 2-6 0,1 0-8 16,9 2-10-16,2 3 0 0,-1 1-3 0,1 1 0 0,-2 2 5 15,-3 2 5-15,1 1 4 0,-3 0 0 16,-2 2-3-16,-4 0 4 0,-13 4-2 0,1-1-6 16,1 0 3-16,0 0 3 0,-2 2-1 15,-1 0 2-15,-3 0 6 0,-2 2 8 0,-1 0 1 16,0 1 8-16,-2 0 12 0,-2 1 0 0,0 5 3 15,-4 1 3-15,2 1 0 0,0 1-3 0,-2-1 0 0,1 0 10 16,0 2-5-16,0-3 1 0,1 0 1 16,-2 1 3-16,2-1-3 0,1-1 4 15,0-1 5-15,1-1 2 0,0 1 3 0,0-2 2 0,0-2 1 16,0 0 6-16,0 2 1 0,4 0 2 0,2 1-1 16,2-2-5-16,0 1 3 0,5-1-3 15,0-1-1-15,3-2-2 0,-1-1 1 0,0-1-1 0,-1-2-3 16,0-1 1-16,2 1 1 0,-2-2-3 15,-1-2 1-15,-1 0-3 0,-1-2-5 0,-2-3-4 16,-1 2-3-16,-4-5-4 0,0 2-1 0,-2-2-3 0,-2-1-3 16,-3 2 1-16,0 0-2 0,-1 1-3 0,-3-1-1 0,-2 1 2 15,1 2 0-15,-3 2 1 16,1-1-1-16,0 2-2 0,-2 0 2 16,3 1-5-16,-1 2-3 0,2 1-7 0,0 0-6 0,3 0 2 15,-1 1-32-15,2 2-21 0,0 0-7 16,1 0-6-16,1 0 0 0,0 0 0 0,2 2 10 15,0-2 7-15,0 3 5 0,3-2 1 0,4 2 9 16,1 1 4-16,5-2 5 0,0 1 6 0,1 0 1 16,1-1 5-16,2-1 3 0,-2 0 4 0,2-1 4 15,1 0 1-15,-3 0 2 0,2 3 10 0,-2-3 17 0,-2 1 22 16,0-1 9-16,-5 0 9 0,0 0 0 16,-2 0 0-16,1 0-6 0,-2 0-4 15,-2 0-2-15,0 1-5 0,0-1 0 0,0 2-10 16,-1-2 1-16,-1 3 8 0,-1-2-9 0,0 2-3 15,0 0 1-15,0 1-1 0,-2 1 1 0,0 2-2 16,0 2-3-16,1-1 2 0,-2 2 1 0,1 3-2 16,1-3-1-16,1 0-5 0,-2-1 7 0,2 1 5 15,0-3-1-15,0-1 3 0,2 4 0 0,0-1 7 16,3 2-2-16,2-2 4 0,1-1-1 16,1 1 3-16,1-4-2 0,0 2-2 0,2-3-2 0,-1 0 0 15,1-1 3-15,-1-1 4 0,2-2 3 16,0-2 0-16,-2-1-2 0,-1-3-7 15,1-3-1-15,1-1-2 0,-4-2-5 0,1 0 2 0,-2-3-12 0,-2-3-9 16,0 1-11-16,-3-2 0 0,-1 1-53 16,-1 1-35-16,-1 0-20 0,-2 0-28 15,-1 3-24-15,-3 0-27 0,2 2-26 0,-3 2-40 16,1 2 24-16,-1 3-99 0,0 2-32 0,0 3-136 16,2 1 40-16,1 0-56 0,2 1 36 0,0 2-422 15</inkml:trace>
  <inkml:trace contextRef="#ctx0" brushRef="#br0" timeOffset="-193111.88">20078 6524 1707 0,'11'-7'333'0,"-1"2"-13"0,-1-3-13 16,-3 0-26-16,1 2-11 0,-3-2-19 0,1 0-20 15,-3 1-2-15,-2 1-23 0,0 0-27 0,-1-1-27 16,-3-1-14-16,0 1-18 0,-1 1-11 0,-3 3-13 15,1 1-6-15,-1 2-6 0,-2 1-15 0,-4 3-4 16,2 3-5-16,-1 1-10 0,-17 11-2 16,13-7-3-16,11-5-2 0,-4 0-2 0,1 4-2 0,0 1-3 15,1-1 0-15,0 3-1 0,1-2-3 16,1 1-5-16,1 0 3 0,1-2-5 0,-1 0 4 0,3-1 0 16,0-3 2-16,0 1 3 0,0-4-4 15,2 3 4-15,0-4 2 0,2 0 1 0,4 1 0 16,1-2-6-16,1-1 0 0,4-2 0 0,-1-2-1 0,1-2 0 15,-1 1 0-15,1-4-8 0,16-16 3 16,-11 5 0-16,2-9-11 0,0-2 3 0,-1-2-5 16,2-4-2-16,-3-5-8 0,1 0 0 0,-1-3 1 15,-2 2-4-15,-2 1 4 0,0 4-6 0,-2-1-1 16,-4 3 3-16,2 6 2 0,-4 4 3 16,-2 14 0-16,1-1-5 0,-1-2-6 0,2 1-5 15,-2 2-2-15,-1-1 0 0,0 4-12 0,-1 1 2 16,0 4 1-16,-1 3 6 0,0 4-2 0,-2 4 7 15,0 6 1-15,-7 24 0 0,4-9 4 0,-2 3 3 0,0 2 0 16,2 0 1-16,0 1 3 0,-3 7 2 16,1 0-6-16,1-3 1 0,0 1-11 15,0 1-12-15,0-2-24 0,0-2-23 0,1-3-17 0,1 4-21 16,0-6-22-16,-1 1-22 0,0 0-81 16,2-1 21-16,-1-4-145 0,0-2-39 0,-1-2-65 0,3-12 38 15,-3 0-125-15,0-1 40 16,1 1 43-16,-1-2-356 0</inkml:trace>
  <inkml:trace contextRef="#ctx0" brushRef="#br0" timeOffset="-188887.29">16331 8455 2291 0,'103'6'409'16,"-10"-3"-46"-16,-10 1-38 0,-4-3-33 0,-10-2-27 15,-2 1-27-15,-6-1-25 0,-6-2-15 0,-4 0-16 0,-3 0-20 0,-2 1-20 0,-2-4-8 16,-2 3-18-16,-2 0-10 16,-1-1-8-16,-5-2-9 0,-1 1-1 0,-1-2-12 0,-1 4-5 15,0-2-9-15,-1 0-4 0,-4-1 1 16,2 0-4-16,-4-1-4 15,0 2-2-15,-1-3-6 0,-14 5-2 0,4 0-2 0,2-2-5 16,-1-1-2-16,2 1-3 0,-1-1 0 0,0 0-3 16,-1 0-3-16,1-1-4 0,1 1 0 0,-3 0 4 15,2-1-4-15,-1-1-5 0,-1 0 4 16,-1-1-5-16,1 1 2 0,-2 0 1 0,2-2-4 0,15-13 1 16,-13 9-1-16,-9 7-1 0,2-1-2 15,2-2-2-15,0-2 4 0,0-1-6 0,0 2 3 16,0-1-1-16,-1-1-1 0,-1-1 0 0,1-1 1 15,10-19-2-15,-9 15 3 0,-6 9 0 0,2-3-4 16,-1 1 0-16,1-5 2 0,-2 2-1 0,2 1 1 16,-1-2-4-16,-1-1 3 0,0 1-2 15,-2 1 0-15,0 0 0 0,2-1 0 0,-4 2-1 16,1-1 1-16,-1 0 0 0,0 1-1 0,-1 1-2 16,-1 0-3-16,-2-1 2 0,2 1-1 0,-2 1 2 15,-1-2-2-15,-2 1 5 0,2 1-6 16,-1 0 2-16,-1 1 3 0,-1-1-3 0,0-1 0 0,0 4 0 15,-2-2 0-15,-14-14-3 0,17 20 1 16,-3-3 0-16,-17-12 2 0,19 15-1 0,-2-1 1 16,-20-11-3-16,11 7 3 0,0-1-2 0,0 0 3 0,-3 0-2 0,0 0 2 15,-1 1-1-15,1 1-1 16,1-2 3-16,1 1-2 0,-2-1 2 0,13 7-1 0,-20-9 2 16,20 9-6-16,-2 0 3 0,-20-10-1 15,11 5-2-15,11 5 1 0,-3-2 1 0,-23-6 1 0,15 3 0 16,0 2-1-16,11 3 1 15,-3-2-3-15,-2 2 3 0,0 0 4 0,-2-1-4 0,-22-7 3 16,15 6-3-16,0 0-2 0,14 4 2 16,-24-6-1-16,9 1 2 0,1 3-1 0,-1-3-2 15,14 6 3-15,-24-3 0 0,11-1 0 0,-4 0-2 16,-1 2 0-16,2 1 1 0,14 0 1 0,-25-2 2 16,11 2-1-16,15 1 1 0,-4 0-4 0,-3-2 0 0,1 2 2 15,-3-1 0-15,2 1-2 16,-2-1 1-16,1 2 1 0,0-2 0 0,0 1 4 15,0-1-3-15,2 1 2 0,-1 1-3 0,0-2 2 16,0 1 1-16,2 0-2 0,-2 0-4 0,0 0 3 0,3 1 0 16,-2-2 6-16,2 2-4 0,-1 0 0 0,-2-2-4 15,3 2 0-15,-1 0-1 0,2 0 3 0,-1 0-1 16,0 0 0-16,-2 2 0 16,2-2 0-16,-1 2 1 0,1-1-2 0,-1 0 0 0,1 1 0 15,-1 0 0-15,1-1 0 0,-1 2 1 16,2-1 2-16,-1 0-5 0,-1 1 1 0,1-1 2 15,0 1 1-15,1 0 0 0,-1 0-1 0,1 0 1 16,2-1-1-16,-1 1-2 0,0 1 3 0,0 0-1 16,2 0-3-16,-2-1 2 0,0 2-1 15,0-1 1-15,0 0 1 0,2 1-2 0,-2 0 1 16,1 0-1-16,0 1 5 0,0 0-1 0,0 0 4 0,1 1-8 16,-2 0 3-16,2 2 0 0,-2 0-3 15,1-1 2-15,1 2 3 0,-1-2 0 0,1 3-2 16,-1-2-2-16,1 1 0 0,0 0 6 0,1 0-6 0,-2 0-1 15,0 3 3-15,1-3 3 0,1 1-4 16,2 2 0-16,-2-1 2 0,2 0-1 0,-2 0-2 16,1 2 1-16,0-1-1 0,1 0 3 15,0 0 1-15,-1 0 2 0,0-1-6 0,1 0 5 0,2 2-2 16,-2-2-1-16,1 0-2 0,2 0-2 0,-1 0 4 16,0 1-1-16,0-1 0 0,3 2 0 15,-2-2 0-15,-1 1 1 0,1-1 0 0,2 0 0 16,0 0 0-16,-1 2 0 0,1-2 0 0,0 1 2 15,1-1-2-15,-1-1-2 0,-1 1 1 0,1 1 1 16,0-1 2-16,0 2-3 0,1-3 3 0,-1 1-1 16,0 0-1-16,-1 1 3 0,2 0-1 15,1-1-2-15,0 2 1 0,-1-1 0 0,0-1 3 0,2-1 0 16,0 1-3-16,0-2 4 0,0-2-4 16,0 1 0-16,2 3 1 0,-1-3 0 0,0 2-2 15,0-1 3-15,1-1 0 0,1 1 0 0,0 0 0 16,-1 0 1-16,1 0 3 0,0-2-3 0,2 2 1 15,-1-2 0-15,1 2-1 0,-1-2 2 0,1 0-4 16,1 1 3-16,1-1 0 0,-2 1 0 16,3-1-3-16,-3 0 4 0,3-1 1 0,0 0-2 0,1 2 2 0,0-2-2 15,-1 0 0-15,2 1 0 16,0-1 3-16,1 1-3 0,-1-1 0 0,1 0 0 16,1 0-2-16,-1-1 2 0,0 0-5 0,-1 0 2 15,0-1 1-15,1 0-3 0,-1 0 2 16,0-1-1-16,1 0 1 0,-1 2-1 0,1-2 1 0,-1 0-4 15,-1 0 2-15,0-1-1 0,1-1 1 0,0 2 1 0,-1 0 0 16,2 0-1-16,0-1 0 0,0 1-1 16,1 1 4-16,-1-1-3 0,1-1-1 15,-1 1-1-15,1 0 1 0,-1 0 3 0,2-1-4 16,0 0 1-16,1 3-3 0,0-3 3 0,1 2-2 16,-1-1 2-16,2 1 1 0,-3-1 0 0,2-1-2 15,-2-1 0-15,1 2-1 0,0 0 0 0,0-2 0 16,1 2-2-16,-1 0 2 0,1-1 2 0,-2 0 1 0,0 1-2 15,0-2 1-15,0 1-1 16,-2-1 0-16,2-1 1 0,-2 1 0 0,0 0 2 0,1-1-3 16,-2 1 1-16,1 0 1 0,0-2 1 0,1 2 1 15,-3-1-3-15,1 0-1 0,0-1 4 16,0 2-7-16,-2-2 0 0,2 1-1 0,0 0-4 16,-1-1-1-16,3 2-4 0,-3-2-3 0,1 1-3 15,0-1-7-15,-1 0-1 0,-2 0-10 0,0 0 2 16,0 0 3-16,-1 0-21 0,0 0-7 15,1 0 0-15,-2 0 0 0,0-1-2 0,0-1 1 0,-1 2-2 16,1 0-7-16,0 0-7 0,0 0-6 16,0 0-9-16,-1-1-20 0,-1 0-41 0,1 1-28 0,0 0-33 15,-1-2-49-15,0 2 24 0,0-1-126 16,0 1-32-16,-1-1-83 0,0 1-32 0,-1-1 34 0,2 1 18 16,-3-1-376-16</inkml:trace>
  <inkml:trace contextRef="#ctx0" brushRef="#br0" timeOffset="-188384.02">16737 8530 1221 0,'0'0'228'0,"0"0"-26"15,0-1-10-15,0 1-12 0,0 0-14 0,-2-1-15 16,2 0-8-16,-2 1-11 0,0-1-6 0,1 1-9 0,-2-1-6 15,0 1-6-15,1-2-9 16,-1 1-7-16,0 1-8 0,-4-2-9 0,1 2-3 0,-1 0-3 16,-1-1-9-16,-1-1-3 0,0 0-4 0,1 2 1 15,1 0-6-15,-1 0 2 0,0 0-7 16,-1 0-4-16,-1 0-2 0,0 0-3 0,1 0-4 16,0 0-2-16,-2 0-1 0,0 0-4 0,2 0 1 15,-2 0-1-15,1 0 0 0,0 0-6 0,1 0-1 16,2 0-2-16,1 0-3 0,1 0 0 0,0 0-5 15,0 0-5-15,0 0-7 0,1 0-6 0,0 0-10 16,0 0-7-16,0 0-5 0,2 0-6 16,0 0-8-16,0 0-9 0,0 0-6 0,0 0-7 0,1-2-12 15,-1 2-4-15,1 0-12 0,1 0 11 0,-1 0-43 16,0 0 1-16,1 0-11 0,0 0-1 16,0 0 0-16,0 0 2 0,0 0-8 0,1 2-627 15</inkml:trace>
  <inkml:trace contextRef="#ctx0" brushRef="#br0" timeOffset="-173725.98">18713 3621 2296 0,'0'43'514'0,"0"-4"-57"0,0-6-43 0,2-5-40 16,-2-16-39-16,1-1-37 0,4 3-29 15,2-3-30-15,2-2-25 0,6-4-24 0,30-2-22 16,-8-9-17-16,4-5-16 0,15-12-24 0,5 0-16 15,3-4-18-15,1-3-10 0,2 2-12 0,2 0-7 16,1 2-10-16,-1 1-12 0,-3 0-10 0,-2 1-12 0,-3 3-9 16,-1-1-12-16,-4 3-9 0,-5-1 3 15,-6 2-25-15,-1 2-23 0,-5 1-19 16,-3 0-20-16,-5 0-14 0,-2 2-14 0,-1 3-19 0,-3 0-23 16,-4 0-43-16,-12 6-26 0,2-2 24 15,2 1-133-15,-3 0-44 0,-1 0-8 0,0 3-82 16,-1-1 38-16,-4 2-59 0,2 1 40 0,-4 0-327 15</inkml:trace>
  <inkml:trace contextRef="#ctx0" brushRef="#br0" timeOffset="-164101.59">13690 11026 2094 0,'30'-28'431'0,"-5"4"-52"0,-6 3-47 0,-14 13-38 15,3 0-22-15,-2 0-31 0,-4 4-21 0,0 0-23 16,-2 2-23-16,-1 2-13 0,-2 0-16 0,0 3-15 16,-1 2 1-16,-3 1-17 0,0 3-14 15,-1-1-11-15,0 1-5 0,1 1-9 0,1-1-7 16,-2 0-10-16,3 0-4 0,-2 1-7 0,1-1-2 0,3 1-4 0,0-1-4 15,2-1 2-15,1-1-3 16,0 1-2-16,1-2 3 0,0-1-4 0,2 1 1 16,2 1-3-16,2-1 0 0,1 1 3 0,0-2-3 0,0 0-3 15,3-2-1-15,-3 1-3 0,1 0 1 16,-1-2 2-16,0 0-4 0,-3 1 1 16,0-2-1-16,-1 1-1 0,0-1 2 0,-1 0 0 0,-2 0-3 15,1-1 0-15,-1 1-5 0,-1 0-1 16,-1 1-2-16,-1-1-1 0,-5 3-2 0,0 0-2 15,-6 2 3-15,0 1-1 0,-21 9-1 0,13-5-4 16,-3 1 1-16,-2 2 0 0,2-1 6 0,1-1-1 16,0 3 1-16,0-2 0 0,2 2 1 0,3 0 0 15,0 0 0-15,2-1-1 0,3 1-5 0,7-8 2 16,-2 3-1-16,1 2-2 0,0 0 0 0,1 1 5 16,2 0-5-16,1 2 2 0,3-1 1 0,2 0-2 15,0 1 2-15,4-2-1 0,12 19 2 16,-2-16-2-16,0-2 1 0,4-2 2 0,0-1 0 0,-10-7-2 15,21 7-1-15,-8-7 3 0,-12-2-2 16,3-1 1-16,3-1-2 0,28-6-4 0,-17 1 1 0,-2-5-5 16,-1-3-1-16,-1 0-7 0,1-3-7 15,-3 1-4-15,0-3 3 0,-4 2-2 0,-1-2 5 16,-1 3-1-16,-11 8 2 0,2-1 3 16,2-1 8-16,-1 0 6 0,-1 1 7 0,0 1 3 15,-1 0 0-15,-1 1-3 0,0 1-1 0,-2 2-2 16,0-1-3-16,-1 2-1 0,1 0-5 0,-3 2 6 15,2 2-4-15,-2-1 1 0,0 2 1 0,-2 5 0 0,-1 0 1 16,1 2-1-16,-1 1 1 0,0 1-1 16,-1 3 0-16,0 0 0 0,-1-1 1 0,0 2-4 15,0-1 4-15,-1-1-1 0,1-1-1 0,1 0 2 16,0-3-1-16,-1 2 0 0,2-3 0 0,1-1 3 16,-1-1 1-16,0-2 2 0,1 0 7 15,1-1-1-15,-1 0 7 0,2-1 1 0,0 0-4 0,0-3-1 16,0 0-3-16,0-3-3 0,3-4-2 0,0-4-3 15,2-1-6-15,8-27-4 0,-4 15-1 16,1-1 1-16,0 1-4 0,2 3 1 0,-1 0-1 0,-1 1-3 16,-6 11 0-16,3-3 1 15,1 0-3-15,-1 0 2 0,2 1 1 0,-1 1-1 0,-1 2-1 16,1 0-1-16,-2 3 0 0,1-1 1 0,-4 3-3 16,2 1 1-16,0 2 3 0,-2 2 1 15,1 5 3-15,0 0 1 0,-1 2 0 0,-1 0 1 16,0 4 0-16,1-2 2 0,-1 2 1 0,-1 1-1 15,0-2-2-15,-1 1 2 0,2 2 1 0,-1-1-1 16,0-1-1-16,1-1 0 0,0-1 2 16,0-1-1-16,0 0 2 0,0-3 2 0,1 1 1 0,-1-3 6 15,0 0-4-15,1-3 3 0,2 0 1 0,3-2-1 16,3 0 0-16,1-3 1 0,1-2-1 0,19-11 0 16,-11 4-1-16,-5-4-6 0,4-2-5 15,-3-2-1-15,0 1-2 0,-3-2-2 0,-2 3 2 16,-7 11 3-16,1-2-5 0,1-1-1 0,-1 1-4 15,-1 0-7-15,2 1 2 0,-2 1-1 0,-2 1-6 16,0 1-3-16,0 0-1 0,0 3 4 0,-2 0-1 16,0-1 8-16,-1 3-8 0,0 0 4 0,0 0 3 15,0 2-1-15,0 0-1 0,0 0 2 0,0 3 6 16,0 1-2-16,0-2-3 0,0 2 7 16,1 5-3-16,0 2 3 0,0-1 3 0,1 2 1 15,0-2-1-15,-1 3 2 0,1-1 4 16,0 1-4-16,1-1 2 0,-2-1-2 0,1 1 5 0,-2 0 3 15,0-3-3-15,0-1-3 0,0-1 2 0,0 0 2 0,-2 0 2 16,-1 0 1-16,0 0 1 16,-2-1-1-16,2-2 3 0,-2 1 1 0,0-2 6 0,0 0-1 15,-1-3 0-15,2 0 4 0,1-1 4 16,-2-1-3-16,2 0 2 0,-2-1-2 0,2-1 3 16,-2-2-2-16,-1-1-3 0,2 1-1 0,1-2-1 15,0 2-1-15,0 0 0 0,1 0-3 16,0 1-1-16,1 1-5 0,-2-1-3 0,3 0 0 0,0 1-3 0,0 0 0 15,0 0 6-15,4 2-6 16,-4-1 1-16,4 1-2 0,0 0 3 0,1 0-3 0,0 3 1 16,5 0 3-16,-1 1-2 0,2-1 3 0,0 1 0 15,-1 0 2-15,1 0-1 0,0-1-1 16,1-1 1-16,2 1 0 0,-2-2 5 0,2-1-5 16,1 0 4-16,-1-3-1 0,1 1 1 0,1-2 0 15,-1-2 0-15,-2 0-3 0,3-2-3 0,15-12-3 16,-25 15-5-16,16-18-3 0,-8 3-9 15,-3 1 2-15,-7 10 4 0,2-3-1 0,-1-1 2 0,0-2 0 16,0 1 7-16,-2 2-2 0,0-1 4 0,0 4-1 0,-1 1-3 0,0 1-9 16,-2 3-1-1,0-1 0-15,0 3 3 0,-3 2 1 0,1 1 7 16,-3 3-1-16,0 2-2 0,-3 3 1 0,3 0 2 16,-3 2 0-16,1-1 1 0,1 3 1 0,-1 1 2 15,3-1-3-15,-1 1 1 0,1-3 0 0,0 3 6 16,2-2-3-16,1 2 2 0,1-2 1 0,0-1-1 15,0-2 6-15,3 1 2 0,-2-3 2 16,3 0 2-16,1 0 3 0,1-4-2 0,-1 0-1 16,1-1 1-16,1-2-6 0,3-3-3 0,-1 0-8 15,4-4-10-15,-1 0-7 0,20-11-4 0,-14 5 1 0,-3 1-1 16,-9 5 3-16,4-1 13 0,-2-3-9 16,1 3 6-16,0-2 9 0,-1 3 6 0,-1-1 2 15,0 1-1-15,-2 2-2 0,1 1 1 16,-3-1-4-16,0 2-2 0,1 2-1 0,-3 0-1 0,0 1 3 15,1 1 0-15,-2 1 1 0,0 0 3 16,-2 6 0-16,0 1 1 0,-2 1 2 0,1 0-3 0,0 1-1 16,-3 1 5-16,1 1-6 0,-1-1 3 0,1-1-1 15,0 0 1-15,1 0-1 16,0-1 1-16,0-1-1 0,1-2 7 0,1-1 0 0,0 0 5 16,-1-2 2-16,2 0 14 0,0-1 4 0,-1 0 3 15,2-2-4-15,0 0-3 0,1-1-5 16,0-2-7-16,4-3-4 0,0-2-4 0,3-2-6 0,0-2-6 15,3 0-5-15,12-14 3 0,-15 18-4 16,-1-3 1-16,3 0-5 0,1 0-2 0,-1 2 0 16,0-1 0-16,-1 3 1 0,-1-1-7 0,-1 2 1 15,1 3 3-15,-2-1 2 0,1 3 6 0,-2 2 0 16,0 1 4-16,2 2 2 0,-2 2 5 0,0 2 4 16,-1 0 0-16,-1 3 2 0,0-1-4 0,-1-1 0 15,-1 2 0-15,-1-1 0 0,0 0 4 16,0 0-3-16,-1 1-1 0,0 0 1 0,-1-3 1 15,0 1-3-15,0-3 4 0,2 0-2 0,-1-1 2 0,1 0 7 16,-1-2-1-16,0 0-2 0,1-1 9 16,0-1 1-16,0 0-3 0,0 0-5 0,0-2-7 15,0 0-9-15,1-3-4 0,3-2-9 0,0-3-15 16,1-3-6-16,2-3-11 0,14-21-13 0,-6 12 7 16,-1 2 0-16,-4-2 0 0,3 2 7 15,-1 3 1-15,-8 9 5 0,3 0 1 0,-1-2 3 0,1 1 5 16,-1 2 0-16,-1 0-1 15,0 2 1-15,-2 0 5 0,-1 2 5 0,0 0 11 0,1 3 2 16,-2 1 14-16,1 3 8 0,-2-1 1 0,1 2 2 16,-1 1-3-16,0 1 3 0,0 4-4 0,0 1-3 15,1 3 0-15,-1 0-4 0,0 1 4 0,0-2-2 16,1 1 1-16,1-1-1 0,0-1-4 16,-1 0 8-16,1-1-3 0,0-1 2 0,1-4 6 15,0 3 3-15,0-3 4 0,1 0 0 0,3-2-2 16,0-1 2-16,3-3 1 0,1 0-1 0,-1-3-4 15,25-11-6-15,-13 1-10 0,1-3-15 0,1-3-17 0,0-5 5 16,-3-6-42-16,3-5-7 0,-2-1 2 16,-1-6 5-16,-2 0 6 0,1 1 5 15,-5-3 23-15,-3 7 8 0,-1 3 15 0,-4 1 12 16,0 6 5-16,-4 16-3 0,0-2-1 0,-1 0-5 16,-1 0-3-16,0 5-1 0,-3 0 7 0,-3 7 0 15,-5 5 3-15,-14 17 0 0,6-3-3 16,-2 6 3-16,1 1 3 0,1 2 0 0,3 0-2 15,2 2 1-15,2 1 0 0,0 0 1 0,1 5-1 16,3-3-2-16,3 0 3 0,-1-1-1 0,3-1-2 0,2-18 0 16,0 5 1-16,0 1 0 0,0 0-6 15,1-1 5-15,0-1-9 0,2 0 3 0,2-2 1 16,0-1-4-16,2-3-2 0,0-2 1 0,3-1-13 16,-2-3-11-16,5-1-7 0,-3-2-1 0,3-2-15 15,0-3-3-15,18-14-4 0,-15 4 4 16,-1-1 5-16,-2-2 1 0,-7 11 8 0,-1-5 15 15,1-1 12-15,0-1 7 0,0 2 5 0,-1 0 12 0,0 0 8 0,-2 2 12 16,0 0-3-16,0 1-7 16,-1 2-5-16,-1 0-8 0,0 2-1 0,0 0-4 15,1 0-4-15,-2 1-2 0,3 3-1 0,-3 0 1 16,0 0 4-16,3 2 0 0,-2 0-6 0,0 1 1 16,1 0-1-16,1 0 0 0,0 2 1 0,2 1-1 15,-2 0 3-15,4 1 3 0,-1-1 3 16,1-2 1-16,1 2 6 0,1-1-1 0,-2-3 2 0,4 0-1 15,0-2-2-15,0 0-5 0,1-2-4 16,1 0-4-16,1-3-3 0,0 0-2 0,18-13-14 0,-15 3 0 16,0-5-7-16,0-1-1 0,-2-5-2 15,-2-3 1-15,1 2 1 0,0-4 6 0,-2 2 3 16,-2-1 12-16,-3 2 8 0,-1 3 22 16,-4 16 11-16,2-5 3 0,-1 1-9 0,1-1-8 0,-2 2-8 15,-1 2-2-15,1 3-4 0,-2 0-2 16,0 5 5-16,-2 2 2 0,-1 5 4 0,-2 5 1 15,-3 1 5-15,-7 23-2 0,5-11 3 0,0 1 2 0,1 1 3 16,1 3-2-16,0-2 0 0,1 1 2 16,1 2-3-16,2-1 1 0,3-16 4 15,-1 4-4-15,-1 4-1 0,2-1 1 0,0 2-2 0,1-1 4 16,0-1-2-16,1-3 1 0,0 1 4 0,3-2 2 16,-1-1-1-16,3-2 3 0,4-1-4 15,-2-1 0-15,3-4-3 0,2-1 2 0,2-2-13 0,0-2-6 16,1-2-4-16,23-6-18 0,-18-2 4 0,5-8-31 15,-2-1 3-15,2-2 3 0,-8-3 1 16,0-1 2-16,-2 2 4 0,-2 2 12 0,-2 2 10 16,-7 10 0-16,0-2 13 0,0-1 1 0,-1 2-5 15,-1 0 1-15,-2 1-1 0,-1 4-2 0,-2 0 0 16,-2 3 7-16,-3 2 15 0,-2 3 0 0,0 1-2 16,-2 4 3-16,1 1 2 0,-13 19 3 15,11-10 6-15,1 2 3 0,0-3 0 0,8-10-4 16,-2 5-3-16,0 1-2 0,-1 3-1 0,2-3-2 15,1 2 2-15,0 0-5 0,3-1-1 0,0-1 0 16,0 1-1-16,1-1-1 0,3-2-3 0,-1-1-2 16,2-1-2-16,2 0-1 0,0-3-2 0,3 1-7 15,0-2-13-15,2-3-34 0,2 0 6 0,-1-3-69 16,3-3-22-16,-1 0-33 0,22-11-28 0,-19 2-23 16,-1-3-35-16,-2 0-37 0,-3-3 26 0,-8 9-112 15,0-4-111-15,-1-4 38 0,-3-1-140 16,-3 0 43-16,-8-26 39 0,-1 19-426 0</inkml:trace>
  <inkml:trace contextRef="#ctx0" brushRef="#br0" timeOffset="-163525.75">16742 10963 2568 0,'193'-95'521'15,"-26"12"-66"-15,-26 9-57 0,-40 19-45 0,-22 15-43 16,-10 1-37-16,-10 4-40 0,-5 6-42 0,-10 2-38 0,-4 2-26 15,-7 4-46-15,-3 1-9 0,-4 6-78 16,-5-1-37-16,-2 4-51 0,-14 7-27 0,3-2-25 16,-2 2-28-16,-2 0-43 0,-1 3 20 0,-3 1-122 15,-3 1-41-15,-1 3-39 0,-4 3 32 0,-18 12-184 16,1-3 34-16,-2-2 49 0,-1 3-312 16</inkml:trace>
  <inkml:trace contextRef="#ctx0" brushRef="#br0" timeOffset="-162963.85">16737 11085 2291 0,'66'52'516'0,"-4"-1"-61"0,0-3-58 0,-3-4-46 16,-1-3-40-16,-3 1-30 0,-1-6-34 0,-1-2-28 0,-1 0-24 15,0-3-18-15,-5-4-18 0,-2-2-18 16,-4-1-15-16,-2-1-10 0,-3-7-10 0,-5 1-13 16,-4-4-13-16,-2-1-19 0,-6-2-25 0,-11-7-3 15,2 2-140-15,0 0-58 0,-1-1-59 16,-1-3-90-16,-1 0 27 0,-3-1-232 0,0-2 41 0,-2-2-150 15,2-3 48-15,-2-4-664 0</inkml:trace>
  <inkml:trace contextRef="#ctx0" brushRef="#br0" timeOffset="-162101.91">18254 10217 2466 0,'-3'-3'495'0,"0"-2"-71"0,0-6-57 0,3-4-51 16,4-28-43-16,0 12-34 0,1 0-36 0,3 0-27 15,1-1-22-15,0 3-29 0,2-1-14 0,-1 2-15 16,5 4-10-16,0 4-25 0,-1-1-8 16,-1 2-16-16,0 1-3 0,-7 11-7 0,2-2 0 15,2 2-9-15,1 0-2 0,0 0-5 0,1 4-1 16,2 3 3-16,0 1-2 0,0 1-11 0,-2 3-1 15,1 3 2-15,0-1-3 0,-3 3 0 0,1 0 2 0,-1 0 0 16,0 4-1-16,-4 0-6 0,-1 0 1 16,-1 1 5-16,-2 0-1 0,-4 0-1 0,-2 0 1 15,-2-1 2-15,-2 1 0 0,1-2 0 16,-16 17-1-16,9-13 2 0,7-11 2 0,-1 1-1 16,-2 3 0-16,-3-2-2 0,2 1 2 0,-2-1 3 15,2 0 2-15,0-2 1 0,2 2 2 0,1-3 16 16,1 1-2-16,0-2 7 0,0 0-4 0,3-2 15 0,1 1 0 15,0 0-8-15,0-2-6 16,0 0-4-16,2 0-13 0,1 0-3 0,0 1 0 0,0-1-4 16,1 1-3-16,4 2 0 0,0 1-2 15,1 1-1-15,2 1 0 0,2 0-2 0,-2 3 2 16,1-1-2-16,0 1 2 0,1 1-2 0,-2 0-1 16,0 0-1-16,1 1-1 0,-2-1-1 15,-1 0 3-15,-1 0-1 0,-2-1-1 0,-1 0 7 0,1-1 6 16,-3-1-1-16,0-1 36 0,0-2 9 0,-1 1 6 15,-5 1 3-15,0-2 0 0,-2 2 0 0,0-3-1 16,-2-1 0-16,0 1-3 0,0-1-3 16,-2-2-4-16,-1 0-5 0,3-1-4 0,-3 0-2 0,2-1-3 15,-1-3-10-15,1 0-16 0,0 1-27 0,1-2-21 16,0-1 4-16,2 1-101 0,1-2-35 16,1-1-38-16,2 1-42 0,2-1-57 0,2-3 27 15,4 1-203-15,3-1-53 0,1 1 41 16,4 1-102-16,0-1 41 0,1 1-582 0</inkml:trace>
  <inkml:trace contextRef="#ctx0" brushRef="#br0" timeOffset="-161235.9">18838 10165 2065 0,'20'-23'472'0,"-3"4"-44"0,-1-2-36 0,-3 4-35 0,-7 10-29 0,0-4-25 16,0-1-28-16,-1 0-24 16,2 0-24-16,-4 1-23 0,1 1-18 0,-2 1-23 0,-1 1-17 15,-1 2-17-15,-2 1-13 0,-1 1-13 16,-1 3-11-16,-4 2-8 0,-3 1-11 16,-1 3-5-16,0 0-10 0,0 2-7 0,0 3-2 0,-17 13-6 15,14-8-7-15,-4-3-3 0,15-5-4 0,-15 16-2 16,13-16-5-16,0 4-2 0,-1 1-4 15,2 0-2-15,-2 1-3 0,1-3-5 0,2 1-3 16,0 1-2-16,1-4-5 0,1 0-5 0,0-1-4 16,1-1 0-16,1-2 1 0,0-1 4 0,1-1 5 15,1-1-6-15,0 1 4 0,1-2-4 0,4-3 0 0,0 0-3 16,1-1 4-16,1-2-5 0,1-1 2 16,0-2 0-16,-2 0 1 0,-1 2 4 0,0 0 2 15,1 0 1-15,-2 2 6 0,-2 0-7 0,0 1-1 16,-1 0-10-16,0 2-6 0,0 1 2 15,-3 1 1-15,3 0 1 0,-2 2 2 0,0 1 3 0,0 1 3 16,-1-1-2-16,0 2 2 0,1 3 0 16,0 2 3-16,1 2 4 0,0-1-1 0,-1 2 0 15,3-3 2-15,-1 2 7 0,0-3 0 0,1 2 1 16,2-1-1-16,-2-2 3 0,3-1-1 0,3 1 0 16,1-4 1-16,4 0 0 0,1-1 3 15,1-3-2-15,0 0 2 0,-1-4-1 0,24-6 5 0,-18-1-2 16,-2-1-1-16,1-3 2 0,-2-3-2 15,1-6-1-15,-4 1-1 0,0 0-1 0,-2 1-3 16,-3 2 5-16,-8 12-4 0,2-4-1 0,-1 0 0 0,1 0-3 16,-3 0 1-16,0 2-3 0,-2 2-1 15,-4 1-2-15,0 2-6 0,-1-1 1 0,-3 3 0 16,1 3 0-16,-1 0 1 0,-2 3-1 0,0 0-3 16,-1 0-2-16,1 2 0 0,1 2-2 0,-1 1 0 15,2 0-8-15,1 2 0 0,0 0 6 16,3 2-12-16,-3-2 1 0,6 1-3 0,-1 1 3 15,2 1 4-15,2 1 1 0,-1-2 4 0,2 3 2 0,1 2 4 16,-1-2-4-16,1 1-1 0,-2 1 4 16,2 1-1-16,0-1-2 0,-2 0 3 0,2 1-1 0,-3 0 2 15,1 3 2-15,-1-1 2 0,-1 2 1 16,-1-1 3-16,-2 28 2 0,-3-24 0 0,0 0 2 16,-1 0 1-16,4-15 0 0,-8 22 0 0,1-9-1 15,1 0 2-15,-3 1-2 0,1-4 10 16,6-13-6-16,-2 5 5 0,-1-1 1 0,1 1 4 15,0-1-2-15,-1-1 5 0,0 0-5 0,0-2 2 16,3 1 2-16,-1-3 2 0,2 0-7 0,0-3-6 0,0 2-22 16,2-3 2-16,-1-1-60 0,3-1-26 0,0-1-22 0,0-1-28 15,1-4-30-15,15-17-89 16,2 1 26-16,2-3-152 0,1-2-15 16,4-3-3-16,0-2 4 0,3 0-9 0,1 0 4 0,0-1 23 15,-2 1 35-15,3 1-436 0</inkml:trace>
  <inkml:trace contextRef="#ctx0" brushRef="#br0" timeOffset="-160741.79">19455 10223 1963 0,'21'-25'240'16,"-2"5"9"-16,0 3 5 0,-4 0 17 16,0 0-12-16,-8 10-6 0,-2-2-5 15,3-1-11-15,-2 1-16 0,1 1-10 0,-2-1-23 16,0 3-20-16,-1-2-17 0,0 4-24 0,-3 0-10 16,-1 0-21-16,-1 3-13 0,-3 0-3 0,-2 2-10 15,-1 1-9-15,-3 3-6 0,0 1 0 0,0 2-10 16,-1-1-3-16,-1 2-8 0,-13 17-4 15,20-19-4-15,-3 2 0 0,0 0-1 0,2 3-8 16,-1-2-1-16,2 1-1 0,1 2-1 0,-1-4-2 0,0 1-4 16,2-1-8-16,2-2-6 0,-1-1 3 15,2 0 0-15,1-2 2 0,0 0 6 0,3 0-3 0,0-1 0 16,2 1 3-16,-1-2-2 0,-1 1 0 16,2-2-5-16,-3-1-2 0,0 2 1 0,1-2-5 15,-2 0-5-15,0 2-1 0,1-2 0 0,0 3 3 16,-1 1 0-16,-1 0-1 0,1 1 3 0,0 3 0 15,-2 4 6-15,0 4 0 0,-2 1-1 0,-4 26 1 16,-2-16 5-16,3 0-1 0,-5 0 0 0,-3 0 3 16,2 2 1-16,-2-5-5 0,0-2 5 0,-2 4 13 15,1-2 0-15,-3-2 8 0,-1-3-2 16,1 1 3-16,0-3-3 0,2-2 15 0,9-9-1 16,-2 2 6-16,-1 0 6 0,2 1 10 0,-3-1 16 15,2-2 7-15,-2-2 1 0,4 1-4 16,-1-3-3-16,3-1-5 0,0-1-9 0,1-2-8 15,-2-1-6-15,3-2-8 0,1-2-9 0,1-5-12 16,1-6-12-16,11-23-11 0,0 13-8 0,1 3-3 0,1-1-14 16,1 4-7-16,0 0-17 0,4 3 5 0,1 1-50 15,1 3-12-15,4 1-42 0,-1 1-25 16,4 3-21-16,-2 2-32 0,0 2-61 0,1 3 26 0,-17 3-193 16,5-1-99-16,3 1 42 0,-3 1-73 15,1 1 47-15,-3 0-541 0</inkml:trace>
  <inkml:trace contextRef="#ctx0" brushRef="#br0" timeOffset="-159911.78">18473 11344 2799 0,'-15'15'483'0,"11"-11"-64"0,1-1-51 0,0-3-47 0,3-5-45 15,2-4-35-15,9-22-31 0,-3 7-25 0,5-3-20 16,1-1-23-16,3 4-16 0,-5-2-16 0,0 4-12 16,1 2-14-16,-9 13-8 0,2-4-11 0,2 1-9 15,-1-1-2-15,1 2-8 0,1 2-8 16,-2 2-6-16,3 2-2 0,-2 3-4 0,2 2-1 15,-3 0-4-15,1 4-1 0,-2 1-3 0,0 0-2 0,-1 2 0 16,-1 1-3-16,-2 1-2 0,0 3-1 16,-2-1-2-16,0 1 0 0,-2 0 6 0,-2 0 1 15,-2 0-5-15,1 0 2 0,-1 1 1 0,-2-1 2 0,0-2-2 0,0 0-2 16,-1 0 1-16,0-2-3 16,1 0 3-16,0-2-1 0,2 1-1 15,-1-3 0-15,3 0-1 0,0 1 1 0,2-3-2 0,-1-1-6 16,1 0-8-16,2 1-19 0,-3-2 5 15,3 1 0-15,3 0 4 0,-3-1 1 0,2 1-1 16,3 3 6-16,1-1-4 0,0 0 2 0,2 3-1 0,1 1 3 16,-1-1 3-16,3 3 4 0,-3-1 3 15,1 0 2-15,1 1 3 0,-3 0 10 0,0 0 2 16,0-1-2-16,-1-2 7 0,-1 1 6 0,-2-2 7 16,-1 0 19-16,0 0 1 0,-2-3-1 15,-3 1 0-15,1-2-5 0,-4 1-4 0,-1 1-3 16,-4-1-5-16,-1-2-2 0,-1-1-4 0,0-1 0 15,-3 0-4-15,1-3-4 0,1 1-13 0,-2-2-17 0,2-1-25 16,0 1-25-16,1-3 4 16,-1 2-104-16,4-3-49 0,1 2-51 0,1-1-72 0,5-2 33 15,2-1-334-15,4 0 49 0,1 0-65 16,3 0-908-16</inkml:trace>
  <inkml:trace contextRef="#ctx0" brushRef="#br0" timeOffset="-157785.95">18826 11400 1851 0,'11'0'462'0,"-1"0"-33"16,-3 0-54-16,0 0-29 0,-2 1-24 0,-1-1-33 0,0 0-29 15,-3 1-27-15,2 1-25 0,-1-1-14 0,0 2-8 16,-2-1-14-16,0 1-15 0,-2 1-20 16,1 2-11-16,0-2-10 0,-2 3-14 0,3 3-11 15,-3 0-8-15,1-2-11 0,1 1-4 0,1 0-6 16,-1-2-4-16,1 0-8 0,0 0-4 15,0-1-4-15,0-1-6 0,1-1-1 0,0 0-5 0,3 1-1 0,-3-1-1 16,6-1-4-16,0 2 2 16,3-2 0-16,1-2 1 0,-1-1-1 0,0-2 1 0,1-2 0 15,-1 0-2-15,-1-3-2 0,-1-1-5 0,-3-1-3 16,0-3-6-16,-1 0-5 16,-3-1-3-16,-1-1-2 0,0 2 2 0,-4-1-2 0,1 2-4 15,-1 0-1-15,0 1 0 0,-1 1-1 16,0 2-2-16,0-1-2 0,0 1-8 0,0 2-12 15,2 2-14-15,0-1-15 0,0 0 7 0,0 2-27 16,2 1-1-16,-2 0-4 0,3-1 0 0,0 2-1 0,0 0 3 16,3 0 0-16,1 0 1 0,3 3 6 15,2-2 4-15,1 1 9 0,3 0 5 0,0 1 4 0,1 0 2 16,2 0 3-16,-1 1 8 0,2 0 8 16,20 6 21-16,-29-8 14 0,2 1 2 0,2 1 9 15,-2 0 11-15,2 0 5 0,-4-1 6 0,2 3 1 16,-2-3 13-16,0 2-3 0,-3 0-6 0,-1-2 16 15,0 3 3-15,-2-2-2 0,0 1-4 0,-1 1-4 16,0-2-4-16,1 1 1 0,-2 0-9 16,0 1-3-16,0-1-3 0,2 3-6 0,-2 1 2 15,1-2-3-15,0 2-1 0,-1-2-1 0,1 0-1 0,0-1 5 0,1-1-6 16,0-1 3-16,2 2-2 16,-1 0 2-16,3 1 1 0,-1-2-4 15,2 1 4-15,0-3-2 0,-1 0 2 0,0-2 3 16,0-1-2-16,2-1 4 0,0-2-4 0,0-4-3 15,0 0-2-15,-1-2-5 0,-2-5-15 0,0-1-4 16,-2-4-10-16,-1 1 3 0,-2-3-4 0,0 0-2 0,-2 1-3 16,-1 3-3-16,-1-1-4 0,-1 3 2 0,1 1 0 0,-2 2-3 15,0 1 4-15,-2 4 0 16,0 3 0-16,-1 0 13 0,-1 4-11 0,0 1 4 16,0 2 1-16,0 1 1 0,2 3 2 15,-1 0 0-15,1 1 4 0,0 2 0 0,3 2 1 16,-1-3 4-16,2 1-1 0,2 0 9 0,0-2-1 15,1 0 3-15,1-3 3 0,1 2-2 0,1 0 5 16,5-1 8-16,3-1-4 0,2-2 0 16,1-2-2-16,2-1 0 0,1-1 3 0,1-2-1 0,21-5-2 15,-16-1-2-15,-1-2-4 0,0-2 2 0,0-5-8 16,0 2 2-16,-2-3-2 0,-1 1 2 16,-3 4 3-16,-10 7-6 0,3-2-2 0,0 1-4 15,-1-1-8-15,1 1-8 0,0 3-3 0,-2-1 3 16,0 3 2-16,-2 1 1 0,1 2-6 0,-3 0 1 15,0 2 4-15,0 0 3 0,2 5-2 16,-3 1 3-16,1 3 1 0,0 0 1 0,-2 2 3 0,0 2 0 16,0 0 0-16,0-1 3 0,-2 2 1 0,0-1 1 15,1 1-5-15,-3-1 1 0,1 0-2 0,0-1-8 16,-2-2-3-16,0 1-8 16,-2-3 3-16,1 0 3 0,0-2 8 0,-2-1 3 0,1-3 4 15,1 0 6-15,-1-3 1 0,2 0 0 0,-1-1 5 16,2-1 2-16,-2-3 6 0,-1-1-2 15,1-1-4-15,1-2-4 0,-1-1 5 0,1 2 0 16,1-2 1-16,2 2 8 0,0 2-7 0,0 0 1 0,-1 1-3 16,2 1 0-16,0 0-11 0,0 0-1 15,0 1-2-15,1 1 4 0,0 0 0 0,0 1 3 16,0 0-3-16,0 0 5 0,1 1-2 0,1 1 4 16,-1 1 6-16,4 1-4 0,1 1 3 15,-1-2 2-15,1 2-1 0,2 0-1 0,0 0 9 0,1-2-2 16,1 0 4-16,1 1-2 0,1-3-1 15,1-1 4-15,1 0-3 0,1-3-6 0,0 1-1 16,0-3 1-16,20-10-7 0,-16 4 2 0,0-3-9 16,-1-2 1-16,1-1-17 0,0-4-5 0,0-5-15 15,-2-3 1-15,-1-2 1 0,-1 1 3 0,-1 1 3 16,-3 2 2-16,-1 3 4 0,-1 3 5 0,-4 14 7 16,0-5 2-16,0 3-8 0,-1-2-10 15,-1 3 8-15,-3 2-3 0,-3 4 4 0,-1 2 3 16,-3 2 5-16,-1 4 0 0,-1 4 4 0,-12 17 3 15,7-7 7-15,-1 1 5 0,0 3 12 0,2 2-1 16,1-2-3-16,0 1 2 0,0-2-1 0,6 3 1 16,-1-2 2-16,4-14 8 0,-2 4-10 0,2 1-2 15,-1 0-3-15,2 1 4 0,0-1 1 16,0-1-1-16,2-1-2 0,2-1 2 0,0 0 1 0,2-1 0 16,1-3-12-16,2-1-9 0,1-1-9 15,2-2-4-15,1-2-15 0,2-1-7 0,1-2-12 16,2-3 0-16,22-7 1 0,-20-1 7 15,3 0 0-15,-4 0 7 0,-10 7 4 0,3-3 18 0,0 1 11 16,-1 0 24-16,1 0 14 0,-2-1 4 0,-1 2 1 16,-2 0-4-16,1 1-7 0,-2 0-9 0,-1 2-7 15,2 1-3-15,-3 0 0 0,0 2-3 0,-1 0 5 16,-1 1-1-16,0 0-8 0,0 1 3 16,-1 1-4-16,-1 4 2 0,0 1 0 0,0 3 1 15,-1 0 7-15,3 0-4 0,-4 2-2 0,1 0 6 16,3 1-3-16,-1 0-4 0,-1-1-1 15,2-1-2-15,-2-1 5 0,2-1-7 0,0 1-5 0,2-1 2 0,-2-2-8 16,2-2-2-16,-1 0 1 0,3-2-6 16,-1-1-8-16,1-2 2 0,0 1 4 0,1-1 2 15,-1-1 1-15,5 0 1 0,1-3 2 0,1-1 1 0,1-3 0 16,-1 0 1-16,2-1 0 16,-1-3 8-16,0 2 9 0,-2-1 7 0,1 2 7 15,-1-1 6-15,-3 1 1 0,1 3 2 0,-2 1-8 16,-1 0-8-16,-2 1-11 0,0 0-1 0,0 0-5 0,-1 2 4 15,-1 0 2-15,0 1-1 16,-1 1 3-16,0 2 6 0,0-1-5 0,0 2 1 0,-1 0-4 16,-1-1 8-16,1 1-8 0,0 1 0 0,-2 0 0 0,1-1 4 15,1 1 5-15,-1-1-4 0,0-1 5 16,2 2 6-16,0-1 5 0,0-1 7 16,-2-1-3-16,2 0 4 0,0-1-3 0,2 0 0 15,0-1-4-15,0-1-2 0,4-3-4 16,0 0-2-16,2-3-2 0,1-1-13 0,0-1-6 0,1 0-4 15,2 0 5-15,-1 0-6 0,-1 0 2 0,-2 2 1 16,1 0 1-16,-1 0-7 0,-1 1-1 16,-2 1 3-16,0 3-7 0,-2-1 2 0,-1 3 8 15,1 0-2-15,-3 2 0 0,0 0 7 0,0 2-3 16,0 1 2-16,0 4 0 0,0-1 11 0,-3 3-8 16,2 0 1-16,-1-1 3 0,1 1 0 15,0-1 0-15,-1-2 2 0,2 0 4 0,0-1 8 16,2-1 2-16,0 2 0 0,1-1 4 0,3 0-2 0,-1-2 4 0,3 0 1 15,2-1-8-15,3-2 4 16,3 1-2-16,-1-3-1 0,1 0 3 0,1-4-2 0,0 0-12 16,21-8 1-16,-17 2-16 0,1-1 9 0,-2-2-3 15,-2-2-3-15,-2 1 2 16,-11 8 0-16,0-1 3 0,3-1-7 0,0 1-6 0,-2 0-6 16,0 2-7-16,-2 1 1 0,-1 1-5 0,-3 0 8 15,-1 2 4-15,-4 1 3 0,0 3-4 16,-5 2 6-16,1 3-2 0,-3 2 5 0,2 0 5 15,-17 17 1-15,13-10 0 0,0 2 3 0,0-1 4 0,1 6 7 16,1 0-3-16,-1 1 2 16,2 1 2-16,-1 0 0 0,3 0 1 0,-4 0-2 0,3 1 4 0,-1-1 0 15,3 1 3-15,-2-2-1 0,1 4-2 16,2-2 1-16,-3-2-3 0,2 0 12 0,4-17 1 16,0 6 7-16,-2-1 4 0,0 2-1 15,3-1 5-15,-3-1 1 0,1-3 7 0,0-2 16 16,0 1-3-16,0-3-4 0,0-1-4 15,0-1-7-15,-1-3-3 0,1-1-18 0,-3-1-24 0,1-3-30 16,1-1 1-16,-3-2-88 0,1-3-63 0,0-2-42 16,-6-22-61-16,10 22 25 0,-6-24-235 0,8 6 40 0,-2-6-197 15,6-3 49-15,1-3 48 0,2-7-594 16</inkml:trace>
  <inkml:trace contextRef="#ctx0" brushRef="#br0" timeOffset="-157205.74">20217 11075 1315 0,'0'-2'-405'0,"-2"-2"14"0</inkml:trace>
  <inkml:trace contextRef="#ctx0" brushRef="#br0" timeOffset="-156271.7">19989 10059 585 0,'44'4'636'16,"8"-4"-119"-16,-4-3-64 0,2 0-62 16,-3-5-44-16,3-1-41 0,-3-1-34 0,0-2-31 15,-1-2-28-15,-1 0-21 0,-1 0-20 0,0 0-19 16,-2-2-13-16,-3 2-13 0,-3 2-21 15,-4-1-9-15,-4 2-15 0,-2 0-14 0,-4 0-19 16,0 4-22-16,-14 4-31 0,3-1-37 0,-1 0-33 0,1 1-77 16,-4-1-48-16,1 2 20 0,-2 1-119 0,-4-1-21 15,0 2-32-15,-2 0-36 0,-2 1 29 0,-5 1-165 16,-2 2 37-16,-1-1-320 0</inkml:trace>
  <inkml:trace contextRef="#ctx0" brushRef="#br0" timeOffset="-155851.86">20045 10241 1643 0,'-5'1'380'15,"2"0"-30"-15,-1-1-14 0,1 0-23 0,-1 1-12 16,1-1-28-16,2 2-14 0,-1-2-30 0,-1 0 9 16,2 0-16-16,0 0-17 0,0 0-14 0,0 2-16 15,0-2-19-15,1 0-18 0,-2 0-12 0,2 1-15 16,0-1-7-16,4 1-8 0,2 3-2 16,4 2-8-16,25 9-8 0,-10-4-3 0,6 1-9 15,0 3-1-15,3 1-5 0,3 1-4 0,1 0-6 16,2 0 0-16,6 6-6 0,1-2-6 0,-2 2 0 15,1 0-2-15,-1-1-5 0,-4-1-4 0,-1-2-1 16,-3 1-3-16,-2-3-1 0,-3-2-1 0,-3 1-4 16,-1-3 1-16,-2-3 1 0,-4 0-8 0,-13-7-10 15,0 3-13-15,3-2-26 0,-1 1 6 0,-1-1-74 16,1 1-26-16,-3-1-22 0,-1-2-22 0,-2 1-59 16,0-3-39-16,-2 2 23 0,0-2-147 15,-1 0-38-15,-2-2-46 0,-2 0 38 0,-1 0-145 16,-1-2 49-16,-3-1 36 0,-2-1-397 0</inkml:trace>
  <inkml:trace contextRef="#ctx0" brushRef="#br0" timeOffset="-155131.06">20225 10127 2663 0,'-20'-20'396'0,"4"4"-47"15,0 1-71-15,11 9-43 0,-3-1-42 0,-2-1-37 0,0 1-36 16,3 0-35-16,-1 0-30 0,2 1-30 15,0 2-29-15,-1-1-35 0,-1 1-7 0,0-1-12 0,0 2 3 16,1-1 3-16,-1 0 5 16,1 0 4-16,-1 2 6 0,0-1-1 0,0 1 5 0,0 0-4 15,0 1 3-15,-2-4 3 0,1 3 6 16,-1-2 1-16,-2 1 0 0,3-2 3 0,-3 1 2 0,1-1 3 16,-2 0 3-16,1-1 1 0,-1 1 11 15,2 1 19-15,-2-3 10 0,4 3 12 0,-2-2 11 16,2 2 15-16,0 0 5 0,2 0 4 15,1 2 3-15,2 0 2 0,-1 0-8 0,2 0-3 0,0 1-6 16,0-1-6-16,1 1-12 0,1 1-3 16,0-1-4-16,0 1-4 0,1 0-2 0,0 0 9 0,2 1 5 0,1 2 5 15,1 0 3-15,21 14 7 16,-6-4-3-16,2 4 6 0,3-2 0 0,1 4 8 0,3-1 0 16,4 3-2-16,4 0-6 0,1 1 1 15,4-1 0-15,-1 0-11 0,7 1-4 16,-1-2-1-16,1-2-1 0,-5-2-5 0,-1-3 0 15,1 1-7-15,-3-3 1 0,0 0-3 0,-3-2-7 0,-2-2 1 16,-4 1-2-16,0-4 0 16,-4 1-9-16,2-1 0 0,-18-3-41 0,4 0-23 0,4 2-26 0,-2-2-31 15,-1 0-35-15,1 2-29 0,-3-3-49 16,0 2 19-16,-3-1-247 0,-1 0-109 16,-3-1 44-16,0 0-73 0,-3 0 45 0,0-2-529 15</inkml:trace>
  <inkml:trace contextRef="#ctx0" brushRef="#br0" timeOffset="-153855.89">21051 9400 1990 0,'7'-7'375'0,"1"0"-42"0,0-2-45 0,0 2-33 0,-3 2-32 16,0 1-29-16,0 1-21 0,-1 3-9 15,0 3-12-15,-3 0-13 0,1 4-13 0,-2 5-12 16,0 1-8-16,-2 3-7 0,1 3-9 0,-2-1-8 16,-2 30-4-16,-1-20-6 0,0 1-4 15,3 1 0-15,-3-1-12 0,1-2-3 0,0-1-7 16,3-15-3-16,-1 4-5 0,1 3 0 0,0 1-4 15,-1-2-5-15,0 0-4 0,0-1 8 16,1 1-11-16,1-4 0 0,-1-1-1 0,-1 0 4 16,1-3-1-16,1 1 10 0,1-3-2 0,0 0 35 0,-1-3 20 15,1 0 10-15,-1 0 8 0,1-3-5 0,-2 1-10 16,2-2-11-16,0-2-7 0,0 0-10 0,0-4-9 16,0-2-5-16,2-3-7 0,0-5-7 0,-1-2-12 0,6-34-14 15,-1 15-5-15,-1 0-4 16,3-2-1-16,-3 0-5 0,3 0 2 0,-1 0-3 15,1 2-2-15,0 2 3 0,0 4 0 0,2 2-1 16,-2 0-3-16,0 4-10 0,2 1-2 0,-7 15-3 16,3-2 0-16,1-2-5 0,-1 0 4 0,2 4-4 15,1 0-7-15,1 2 1 0,1 2 2 0,2 3 4 16,0 2-6-16,1 3-3 0,-2 1-1 16,1 0 5-16,-2 4 4 0,-1 1 2 0,0 0 1 15,-1 2 3-15,-2-1 0 0,-1 1 4 0,-1 0 4 16,0 1 0-16,-4 0 1 0,-1-1 3 0,-3 0 4 15,-2-1 4-15,-1 1-2 0,-4 0 5 0,0-2 0 0,-2 1 2 16,0-1-4-16,-3 0 3 16,1-3-1-16,-1 3-3 0,1-4-7 0,1 1-7 0,0-1-8 15,3 2-13-15,-1-1-18 0,2-2-13 0,0 0-18 16,1-2-23-16,3 1-41 0,0-1-37 16,2 0-69-16,1-1 24 0,2 0-156 0,0-1-62 15,3 0 37-15,2 0-148 0,3 3 51 0,4-2 35 16,2 0-323-16</inkml:trace>
  <inkml:trace contextRef="#ctx0" brushRef="#br0" timeOffset="-151729.95">21657 9745 1905 0,'8'-2'324'16,"0"-1"-28"-16,-1-3-20 0,-1 0-16 0,0-3-16 15,-2 1-15-15,-1-2-9 0,2 1-9 0,-3-1-4 0,1-2-17 16,-3 1-10-16,0-2-13 16,0 2-11-16,0 0-17 0,-3-2-10 0,1 4-9 0,-3-3-9 0,0 4-14 15,-1 0-8-15,-1 0-12 16,-3 4-8-16,-1-1-6 0,-2 3-9 0,-1 2-1 0,-1 2-5 16,0 1-5-16,0 2-7 0,1 1-5 15,-18 12-2-15,25-12-1 0,-17 13-8 16,17-14 1-16,-1 4-5 0,0 0-1 0,-2 1-12 15,2 2-1-15,0-3-2 0,3 1-4 0,-1 0-5 0,2-2-2 16,1 1-3-16,1-2-2 0,2-1 6 0,0 1-6 16,2-4 5-16,-2 0-1 0,3 2 4 0,0-4 5 15,1 2-4-15,1-3 0 0,-1 0 0 0,4 0 4 16,2-3 1-16,1-3-3 0,1 2 3 16,0-4-3-16,2 0 1 0,-4 0 1 0,3-1 0 15,-3 1 5-15,-1 2 6 0,1-1 10 0,-3 1 2 16,-1 1-4-16,-1 0-9 0,1 1-5 0,-2 2-7 15,-1-1-6-15,0 2-2 0,-1 1 1 0,-1 0 3 0,0 0 3 16,0 2-3-16,-1 1 4 16,0 1 0-16,0-1 1 0,1 3-1 0,-1-2 3 15,0 2-2-15,1-1 2 0,0 4 0 0,1-1 0 0,0 1 4 16,0 0 0-16,0-3 0 0,2 2 5 16,0 0 5-16,1-2-3 0,1-1 3 0,1-1 3 15,3 0-3-15,0-1 3 0,3-1-2 0,-2-2 4 16,2 0 1-16,0-2 6 0,2-3 1 15,-1-1 0-15,19-12-4 0,-17 5-4 0,0-1-1 16,-1-4-2-16,-2 1-5 0,-8 10-5 0,3-5 2 16,0 1 0-16,-3-1-18 0,2 0-1 0,-3 1-7 15,1 1-5-15,-2 1-2 0,-1 0-1 0,0 1-3 16,-2 3-2-16,0-1-10 0,0 3 0 0,-1 1-1 16,-1 0-8-16,0 2-2 0,-2 0-12 0,0 2-6 15,1-2-2-15,-2 2-5 0,2 0-2 0,-1 0 4 16,1 3 0-16,0-1 6 0,-1 2 3 0,0 0 8 15,4 1 12-15,0 0 4 0,0 0 2 0,0-2 7 16,1 0 4-16,2 3 4 0,0 0 4 0,1 1 0 0,1 0 2 16,-1-3 2-16,1 2-3 0,-1 0 6 15,2-3-2-15,-4 2 1 0,1-2 6 16,0-1-7-16,-1 0 3 0,1 1 0 0,-1-2 2 16,0 2 4-16,-1-2-1 0,2 1 2 0,-3-1 4 15,2 2 2-15,-1-1 4 0,-1 1 0 16,1-2 0-16,0 3 0 0,1 1 0 0,-1 0 2 15,1 2-1-15,-2-3 3 0,3 0 1 0,-1 0 8 16,-1 1-1-16,3-2 3 0,-1 3 2 0,2-1 1 0,0-1 4 16,3 2-3-16,-1-3 2 0,2 2 1 15,1-2-1-15,1-2-2 0,4 1 0 0,0 0-1 16,0-2-1-16,2-2 3 0,-1 0-1 16,2-1 1-16,0-1-6 0,0-1 5 0,23-8-5 15,-19 3-4-15,-1-3-2 0,-1 1 2 16,-1-4-3-16,-11 8 2 0,2-3 5 0,-2 1 4 0,2-2 7 15,0 1 2-15,-2 0 6 0,0-1-1 0,-3 0 2 0,-2-1-4 16,2 1-4-16,-3 2-5 0,-2 0-7 16,0-2-6-16,-2 2-1 0,0 1-6 0,-1 0 0 15,-1 3-6-15,0 0 2 0,-2 1-3 0,-1 1 1 16,-3 1 6-16,0 2-5 0,-1 2 1 16,1 2-3-16,-1 0 4 0,-2 2-1 0,2-1-1 15,1 2 4-15,0 1-1 0,-1 1-1 0,3 0-3 16,0 0 1-16,1 1 2 0,2-1-3 15,-1 1 4-15,1-3 1 0,0-1-2 0,3 1 3 16,1-3-1-16,-1 2 5 0,2-4 0 0,0 1 1 0,2 0 11 16,-1-2-1-16,1-1-4 0,1-1 5 0,1 0 0 15,2-1-6-15,1 0-1 0,3-2-3 0,-1 0 2 16,0-1-7-16,0 0-4 0,-1-3 9 16,0 1-6-16,0-2-1 0,0 2-2 0,-2 0 1 15,0 0 0-15,-1 2 1 0,-1 1-4 0,-1 1-7 16,-1-1-4-16,0 2-7 0,1-1 1 15,-1 2-2-15,-1 0 0 0,0 0 4 0,0 2 3 0,-1-1 0 16,1 2 0-16,0 0 5 0,-1 2 0 16,0 0 4-16,1 0-4 0,-1 1 1 0,3 3 9 0,-3-1-8 15,2 1 6-15,0-2 1 0,0 1 5 16,2 2 1-16,1-2 4 0,0 0 1 0,0-1 0 0,3-1 3 16,0-2 11-16,2 0-10 0,4-2 0 15,-2 0 5-15,1-2 0 0,3-3-2 16,-2 1-1-16,3-1 0 0,20-9 1 0,-18 1-7 0,1-2-8 15,1-6-8-15,0-1-13 0,-5-5-6 16,2-3-10-16,-3-4-1 0,0 0-2 0,-3-4-1 0,0 0 2 16,-2 0 7-16,-4 0 6 0,1 1 10 0,-1 7 9 15,-4 15-3-15,-1-1-4 0,1-1-10 0,0 0-3 16,1 2-6-16,-3 2 2 0,0 4 4 16,0 4 3-16,-3 3 4 0,-2 4 2 0,-13 19 1 15,5 0 4-15,0 1 0 0,2 3 0 16,-2 1 2-16,3 2 1 0,3-2 2 0,-1 4 4 0,2 2 2 15,2-4-1-15,0 0 2 0,2 2 6 0,0-3-2 16,2-18 0-16,-1 5 2 0,1 0 5 16,1 2 2-16,1 0 6 0,1-3 3 0,1 0 3 0,-1-3 2 15,2-1 1-15,1 0 9 0,1-3-4 16,1-2-6-16,1-1 3 0,1-3-1 0,2-2-6 16,0-2-5-16,1-2-3 0,-1-2-8 0,20-12-10 15,-15 2-4-15,2-8-18 0,-1-2-5 16,-3-5-13-16,-1-2 3 0,1-3-2 0,-4 0 3 15,-1 2 7-15,0 3 10 0,-2 0 15 0,0 4 4 16,-6 16 1-16,1-2-7 0,0-2-10 0,0 1-6 0,0 2-4 16,-1 2 1-16,0 3 3 0,-2 3 1 15,0 4 4-15,-2 3 8 0,0 2-3 0,-2 7-1 0,-7 22 4 16,4-7 5-16,2-1 0 0,-2 1-2 16,1 1 3-16,3 0 1 0,-1-1 2 0,3-15 0 15,-1 5 1-15,2 2-1 0,0 2 1 16,0-2 15-16,2 1 0 0,-1-1-2 0,1-3 5 15,3-1 1-15,-2 0 4 0,1 0 0 0,3-4 3 0,2 1 2 16,-1-3-1-16,3-2 2 0,-1-1 1 16,4-3 1-16,-2 0-10 0,1-3-2 15,0-3-7-15,0 0-6 0,1-3-6 0,-1 0-5 16,0-4 0-16,15-13 1 0,-23 15-5 0,3-2 12 16,-1-2 1-16,-1-1 2 0,0 0-1 0,-1 1 0 15,0 1-6-15,-1 1-10 0,0 3-5 0,-1 2-2 16,-2 1 1-16,-1 1-3 0,0 3 6 15,-1 0 3-15,-1 1-3 0,-2 4 3 0,0 2 1 0,0 1 1 16,1 0 0-16,-1 3 0 0,1 0 7 0,0 1 0 16,-1 0 0-16,3 1 3 0,-1-2 2 15,1-1-3-15,1-2 2 0,1 2 6 0,1 1 2 0,3-1 2 16,0-2 2-16,0 1 0 0,3-3 0 16,1 0 5-16,1-2 0 0,2-2 0 0,-1-2-6 15,2 0 4-15,0-2-6 0,0 0-1 0,5-3-5 0,19-7-4 16,-16 0 0-16,0-1-5 0,-1-5-9 15,1-7-6-15,-1-2-5 0,-1-6-5 0,-1-4-7 0,-2-2-1 16,-1-3 3-16,-4 0 6 16,1 2 13-16,-2-1 13 0,-1 6 7 0,-4 2 4 0,2 4 2 15,-3 3-13-15,-1 17-11 0,-3-5 0 0,0 3-1 16,0 2 1-16,-4 4 7 0,0 4 7 0,-2 5 1 16,-15 15 4-16,6 0 4 0,-1 9 6 15,0 0 1-15,1 1-2 0,0 2 7 0,1 2 3 16,4 0 3-16,0 2 2 0,1 0 1 0,2-2 5 15,-3 1-3-15,4-1 5 0,1 2 1 16,2-1 5-16,1-2-2 0,2 1-1 0,2-1 0 0,1-3-3 0,0-16 3 16,2 24-7-16,-3-26-2 0,3 3-1 15,1 0-6-15,10 22-20 0,-1-16-23 0,-2-3-30 16,1 0-36-16,-7-12-35 0,1 4-41 16,2 0-61-16,0-1 18 0,1-2-232 0,-2 0 37 0,0-2-211 15,-4-4 42-15,0 0 55 0,-3-2-496 0</inkml:trace>
  <inkml:trace contextRef="#ctx0" brushRef="#br0" timeOffset="-150931.73">21217 11247 2154 0,'5'9'397'0,"3"-2"-40"0,26 12-33 16,-11-12-29-16,4 0-23 0,2 0-20 0,1-3-30 0,2 1-11 0,0-1-24 16,1-1-18-16,0-1-17 0,1 1-11 15,0-1-16-15,3 0-12 0,-1-2-10 0,-2 0-11 16,-3 1-12-16,-2-1-4 0,0 0-9 0,-17 0-7 0,2 0-5 16,3 0-4-16,-1 0-4 0,0 0-8 15,-3 0-4-15,0 0-67 0,-3 0-35 16,-1 0-32-16,-1 0-32 0,-3 0-24 0,0-1-27 15,-1 1-53-15,0-2 23 0,-4 2-144 0,0-2-38 0,0 1-121 16,-6-1 38-16,-2 0-83 16,-2-1 40-16,-1-1-404 0</inkml:trace>
  <inkml:trace contextRef="#ctx0" brushRef="#br0" timeOffset="-150430.52">21727 11220 2091 0,'22'33'392'0,"-2"-2"-43"0,-7-4-38 16,0 0-41-16,-5-2-43 0,-5-15-44 0,0 3-55 15,-1 3-55-15,1 2-51 0,-1-1-100 0,0 0-72 0,-1 0 14 16,1 1-161-16,1-3-82 0,2 3 28 16,0-3-166-16,3 1-409 0</inkml:trace>
  <inkml:trace contextRef="#ctx0" brushRef="#br0" timeOffset="-149151.5">22472 11378 2742 0,'10'-41'402'0,"-4"5"-53"0,-3 5-47 0,-3 20-39 15,1-3-27-15,-1 2-40 0,0 1-27 0,-1 2-21 16,0 4-16-16,-1 1-16 0,2 3-14 0,0 1-14 15,0 1-13-15,0 2-10 0,0-1-8 0,0 1-12 16,2 5-1-16,1 0-4 0,0 4 1 0,4 1-11 16,-1 1-2-16,-1-1-3 0,13 23-2 0,-8-17-3 15,-1 2-4-15,-5-12 3 0,2 1-4 0,-2 3-3 16,0 1-4-16,1 0 0 0,-2 0-4 16,1-2-2-16,-3-1 0 0,1 0 3 0,-1-1 0 15,0-2 5-15,-1-1 1 0,0-2 12 0,-2 1 2 16,-3 0 5-16,0 0-3 0,-3-2 1 15,-1 2 5-15,-1-3 0 0,1-1 3 0,1 0 0 0,-3-1 1 0,4-1 3 16,1 0 0-16,-4-1 3 0,2-1-6 16,0-3 0-16,0-1-1 0,0 0-5 0,1 0-5 15,1-4-9-15,1 1-11 0,0-2-8 0,2-2-10 16,1 1-4-16,-1-2-2 0,3 2 0 0,0-2 0 16,2 2-3-16,-1 1-5 0,-1 2-4 15,1 0 0-15,0 2-2 0,0 0-1 0,-1 3 0 16,2 0 2-16,-2 2 0 0,3-1 3 0,-1 3 6 15,0 0 0-15,1 3 0 0,2 2 3 16,0 0 4-16,3 4 0 0,-2 0 1 0,2 1 4 0,-1 1-3 16,-1 0 5-16,2 1 0 0,2 1 4 15,-2 0 2-15,2-2-1 0,-2 1 8 0,2-1 0 0,-1-1 3 16,3-1 4-16,-2 0-2 0,4-1 3 16,-1-1 1-16,2-2 3 0,1-2 4 15,2 0-5-15,0-2 1 0,0-1 9 0,-2-1-2 16,25-7-3-16,-20-1 6 0,1 0-5 0,-2-4 0 0,-1-1-9 15,-1-2 0-15,-2-4-5 0,-1 0-1 16,-2-1 0-16,-3 2-5 0,-2-2 2 0,-5 11-5 16,0-1 9-16,2-2-5 0,-3 0 0 0,1 1-14 15,-1 1-5-15,-1 1 5 0,-1 3-13 0,-1 1 2 16,-1 0 3-16,0 2-3 0,-1 2 3 0,0-1 0 16,0 3 3-16,0 0-1 0,-2 1 2 0,0 2-2 15,0 1 10-15,-2 3-2 0,1 1-3 16,1 1-1-16,-1 0 5 0,2 1 0 0,1 2-3 15,1-1 2-15,1 0-2 0,1-2 2 0,0 2 1 16,3 1 3-16,2 1 4 0,-2-1-2 0,2-1 3 16,3-1 6-16,0 0 2 0,2-1 0 0,1 1-1 0,2-4 0 15,2 0 3-15,-1-1 4 0,1-1 1 16,2-2-1-16,0 0 0 0,-1-2 4 0,-1-2 0 16,2 0-2-16,-3-2-4 0,2-1 1 0,-3-2-2 15,-1-1-1-15,-1-1-10 0,-1-2-1 16,-2 0-2-16,-2-1-4 0,-1-2 0 0,-3 2-13 15,1 0 0-15,-3 2-5 0,0 0 0 0,-3 1-3 0,0 1 5 16,-1 1-1-16,-4 0 1 0,0 3 2 16,0 2-5-16,-2 2 2 0,2 0-2 0,-2 2-3 15,0 0-2-15,1 3 0 0,-1 0 0 0,1-1-7 16,0 1-4-16,3 3-13 0,-1 0-5 0,3 1-4 16,-1 0-1-16,2-1 2 0,-1-1 4 15,4 2 12-15,-2-1 0 0,2-2 7 0,0 4-2 0,2 1 3 16,0 0 8-16,-1 0-3 0,1 0-1 15,0 1 8-15,-1-1 4 0,1 1 7 0,-1 1 8 16,0-1 6-16,-1 0 4 0,0 1 8 0,-1 1 6 0,-2-1 7 16,1 2 1-16,-1 1 0 0,0 0 3 15,0 0 2-15,1 0 1 0,-1 0 2 0,1 1-1 16,-1-1 3-16,0 0 2 0,-1 0-1 0,0 0 1 16,2 0 1-16,0-1 2 0,1 0 0 15,-1-1-4-15,2 0-1 0,0 0-2 0,2-2 4 16,-2 0-3-16,1-2-3 0,1-1 4 0,1 1 2 15,2 0-6-15,0-2-2 0,1 1 2 0,1-2-10 0,4-1-18 16,-1 0-23-16,0-1-28 16,1-1-35-16,2-1-40 0,0-1-47 0,2-2 16 0,3-2-281 15,24-8-130-15,-20 2 43 0,0-7-48 0,-1-1 38 0,1-7-510 16</inkml:trace>
  <inkml:trace contextRef="#ctx0" brushRef="#br0" timeOffset="-147931.56">23448 11297 1726 0,'0'0'316'15,"0"0"-28"-15,-1 3-24 0,1 0-24 0,-1 2-16 0,0 3-21 16,-1 2-11-16,-1 4-20 0,1 0-17 15,0 3-14-15,-1-2-13 0,0 3-15 0,1-1-8 0,0-1-15 16,-1 1-7-16,3-1-8 0,-3 0-7 16,2-1-7-16,0-2-2 0,1-2-3 0,-1-1-7 15,1-2-1-15,0 0 1 0,-1-2 0 0,1-1 4 16,0 0-1-16,0 0 2 0,1-3-2 0,0 0 0 16,1 0-7-16,1-2-12 0,1 0-6 15,2-3-7-15,1-1-9 0,2-3-3 0,1-2-2 16,0 0-2-16,1 0-3 0,-1-1-1 0,0-1 2 15,-1 2-3-15,0 0 1 0,-2 1-3 16,0 0-8-16,1 2-5 0,-3 0-9 0,-2 1-3 0,2 1 1 16,-2 2 0-16,1 1 5 0,-1 2 1 0,0 4 3 15,-1 0 8-15,1 2 0 0,-1 0-2 0,0 2 2 16,0 1 1-16,0 1 4 0,2 0 2 0,-2-1 2 16,1-1-2-16,1 2 3 0,-1-1 9 15,1 0 4-15,1 1 6 0,-1-5-3 0,0 2 1 0,1-4 2 0,-1 1 2 16,4-2 3-16,-1 1-3 15,1-3 0-15,2-1-6 0,3 0 3 0,-2-3-2 0,3 0 0 16,-1-2-5-16,-1-1-4 16,1-2-6-16,0-1 2 0,15-15-1 0,-14 8-3 0,-9 9 4 0,2-4-7 15,1 0 6-15,-2 0 3 0,1-1-4 16,-2 1-4-16,1 1-5 0,-3 2-10 0,1 1-5 16,-1 1 2-16,-1 2-3 0,-1-1 0 0,-1 3 3 15,0 0 2-15,-2 2 0 0,1 2 1 16,-4 3 3-16,0-1 2 0,0 4 0 0,0 0 3 15,2 2-1-15,-3-1 1 0,1 0 3 0,2 1 2 16,-1 0 5-16,1 0-2 0,3-1 5 0,-3-1-11 16,3-2 4-16,0 1 1 0,-2-3 4 0,2 0 3 15,0 0 2-15,2 0 4 0,0-2-2 0,-1 1-3 16,4-2-8-16,-2 0 2 0,4-1 0 16,2 0-6-16,1-2 1 0,1-1-5 0,1-1-5 15,-1-3-5-15,1 0-3 0,18-16-4 0,-12 10 3 16,-11 8 5-16,1-3 0 0,1-1 2 0,1 2 3 15,-3-2-5-15,1 2-2 0,-2 0-5 0,-1 3-6 16,1 0-5-16,-2 0-6 0,-2 2 1 16,1 0 2-16,0 0 4 0,-1 2 2 0,-2 0 8 0,2 2 1 15,-2 0 3-15,0 0 1 0,0 1 5 0,0 2 1 16,0-2 3-16,0 3 0 0,0-2 2 0,0 1 2 16,0 0 2-16,0 0 2 0,0-1 3 15,0 0-1-15,0 0 4 0,-2 0 5 0,2 0 3 0,0-2 5 16,0 0 7-16,0 1 1 0,0 0-3 15,2-1 3-15,-2 0-2 0,4 0-1 0,-2-1-4 16,0-1-2-16,1 0 0 0,2 0-5 0,-2 0-2 16,3 0-5-16,-3 0-2 0,1 0-8 0,0 0-4 15,-1 0-7-15,0 0-2 0,0 0 1 0,0 1 3 16,0 0 1-16,-1 1 1 0,2 0 1 16,-2 1 5-16,1 0-1 0,1 3 2 0,1 1 0 0,-2-1 1 15,2 2 6-15,-1-1 2 0,0 0 2 16,-1 2 5-16,1-4 0 0,-1 2 6 0,3-1 2 15,0 1 1-15,0-2 2 0,0 1 1 0,1-1 0 0,1 0 0 16,0-2 2-16,2 1-3 0,0-3 2 16,1 2 1-16,0-3 3 0,2 0 4 0,-1-3-6 15,2-1-2-15,0-1 1 0,0-3-1 0,18-11-5 16,-14 3-1-16,-2-3 4 0,2-4-3 0,0-3-1 16,3-6-10-16,-1-1-5 0,-1-2-6 15,1-3-3-15,-1-1 0 0,-1 0 1 0,-2 2-5 0,0-1 9 16,-2 5 10-16,-2 2 10 0,0 4 1 15,-4 2 3-15,-5 17-7 0,2-5-13 0,0 1-6 16,0 1-5-16,-2 1 1 0,-1 3 1 0,-2 2-1 0,0 3 1 16,-3 2 2-16,-1 5 0 0,-4 5 6 15,-13 18-1-15,8-7 1 0,-2 3 0 0,2 0 3 0,1 2 2 16,0-1 1-16,-1 0 1 0,3 1-4 16,-1-2 1-16,1 2 6 0,0 1-2 0,-1 1-3 15,3-3 1-15,0-1-10 0,2 1-6 16,2-16-26-16,1 4-21 0,-2 0-22 0,2 0-25 0,-1-1-39 15,0 0 11-15,1 1-134 0,-1-4-20 0,4 0-16 16,-1-1-18-16,1-3-36 0,0 0 27 0,1-1-653 0</inkml:trace>
  <inkml:trace contextRef="#ctx0" brushRef="#br0" timeOffset="-147181.75">24513 11523 1809 0,'6'14'290'0,"-3"1"-27"0,1-1-24 0,2-2-28 15,-1-1-23-15,3-1-29 0,-1-3-20 0,1-1-27 0,0-1-20 16,2-2-19-16,-2-2-14 0,2-1-11 0,1-1-9 16,0-2-8-16,-1-1-5 0,1-1-8 15,1-3 0-15,-1-1-3 0,-1 0-2 0,-1-2 0 16,1-2 2-16,-3 1 2 0,3 1 5 0,-4 1 6 16,2 1-4-16,-3-1-2 0,-1-1-1 0,0 5 0 15,-2-2-3-15,1 2-8 0,-1 1-7 16,-1 2-3-16,0-2-3 0,-1 3-1 0,0 0 1 15,-1 0 4-15,-2 2 5 0,2 0 1 0,-3 2 2 16,1 0-3-16,-3 3 2 0,-1 1-2 0,0 3 2 16,0 0-1-16,0 0-1 0,0 1 0 0,1 0 1 0,-1-1 1 15,1 1 1-15,1-1 0 0,2-1 3 16,-1 0-3-16,2-2 0 0,0-1 1 0,0 0 5 16,0-1 3-16,2-1 1 0,0-1 4 0,0 0-2 15,0-1 1-15,2-1-6 0,0 0 0 0,0 0-1 16,2-1-4-16,1-3 4 0,2 1-9 15,2-3-7-15,-1-1-5 0,1 0-1 0,0-2-1 0,-1 1 1 16,2 0 1-16,-2 0-2 0,0 1-2 16,-1-1 2-16,0 2-3 0,0 0 0 0,-4 1-7 0,1 1 3 15,-1 1-8-15,0 0-5 0,1 1 2 16,-3 0 2-16,2 1 2 0,-1 1 2 0,-1 0 6 16,1 0 1-16,0 1 4 0,1 2 7 0,-2-2 1 15,1 2 4-15,0-2 2 0,2 1 6 0,-3 0 3 16,2 0 4-16,0-1 3 0,-1 1 1 15,3-1 2-15,-1 0-1 0,4 1-5 0,1 0 5 16,-1-2-8-16,0 0 1 0,2-2 5 0,2 0-8 0,-1-2-1 0,0-1 1 16,2-1 2-16,0-1-5 0,-1-2-1 15,0-1-1-15,19-12-7 0,-24 16-8 0,15-17-6 16,-7 7-1-16,0-1-4 0,-2 1 2 16,-8 8 0-16,3-1 1 0,0-2-4 0,0 2-7 15,-1 1-15-15,-1-1-17 0,-1 3-17 0,0 1 3 16,-2 1 4-16,-3 2 2 0,0 1 0 0,-5 2-26 15,-3 1-35-15,-5 3 12 0,-23 9-84 0,13-6-23 16,-1 4-16-16,-2 1-15 0,0 2-12 0,2-2-573 16</inkml:trace>
  <inkml:trace contextRef="#ctx0" brushRef="#br0" timeOffset="-146941.9">24075 11084 1680 0,'1'-11'271'0,"1"1"-33"0,4 1-28 0,-1-1-24 16,5 2-22-16,0 1-19 0,4-1-67 0,-1 2-61 15,3 0-4-15,-1 0-194 0,3 1-70 0,-5-1-73 0,2 0 29 16,-2-2-171-16,-1 1 23 0,0-1 7 16</inkml:trace>
  <inkml:trace contextRef="#ctx0" brushRef="#br0" timeOffset="-144565.78">16006 10591 681 0,'-42'-35'641'0,"3"5"-114"0,0 5-73 15,4 1-45-15,-3 2-32 0,2 3-54 16,2 1-35-16,-2 3-33 0,1 1-28 0,0 1-20 15,1 3-25-15,0-2-14 0,-3 4-21 0,1-1-13 16,2 3-16-16,-4 0-12 0,0 0-12 0,2 1-8 0,-1 1-8 16,-1 2-9-16,1-2-8 0,-2 4-5 0,-1-2-4 15,2 1-5-15,1 2-4 0,-2 1 0 0,0 0-7 16,0 1-2-16,-2 0-4 0,2-2 0 16,2 2-5-16,-2 0-1 0,3-1-2 15,2 1-4-15,0 0-2 0,0-3-4 0,3 3-6 0,0-1-2 16,2 2 9-16,-3-1-3 0,-1 0-2 15,2 1-1-15,0 2 1 0,-1-1-2 0,0 1-3 0,-1 1 2 16,-1-1-4-16,0 3 2 0,-3 1 0 16,-2 3-1-16,3-1 1 0,0-1-2 0,1 1-3 0,-1 2 2 15,3-3-1-15,-2 1 0 0,4 2 0 16,0 0-1-16,0-2-6 0,2 4 10 0,0 0-6 16,1 0 1-16,0 0-3 0,1 0 1 15,3 0 4-15,0 1-3 0,2 1 2 0,-1 2-3 0,2 1 0 16,2-1-1-16,-1 4 1 0,2 0 5 15,2 2-5-15,0 0-3 0,1-1-1 0,2 1-1 16,-1 2 0-16,2-2 3 0,2 2 2 0,1 1-2 16,2-1 4-16,0 4 0 0,0-2 1 0,2 1-5 15,0-1-1-15,0-1 1 0,2 0 1 0,1 0 0 16,2-16 2-16,0 5-4 0,-3 31 2 0,3-36-1 0,0 3 4 16,1 34 1-16,-1-38-1 0,2 31-1 15,-2-31 4-15,0 6-3 0,0 1-2 16,2 1 1-16,-1 1 2 0,3 29-1 0,-3-38 1 15,1 5 0-15,4 27-1 0,-5-33-1 0,2 5 2 0,0 1-3 16,5 26 4-16,-5-31 0 0,7 22-3 16,-4-12 1-16,-2-13 10 0,7 23-9 0,-1-10 2 15,1 0-5-15,2 1 2 0,-3-3-7 0,1 0 6 0,1 0 3 16,1-2-5-16,0 1 3 0,3 2 0 16,-1-2 2-16,1-1 5 0,3 3-2 15,1 1-4-15,1-1 5 0,0-2-3 0,0 0 1 16,3-1-5-16,-1 0 3 0,0 0 1 0,0 1 0 15,1-3-3-15,2 2 1 0,3-1 0 16,-2-1 3-16,1 0-2 0,0-2-7 0,-1 2 7 0,1-2 1 0,-2 0 2 16,3-2-2-16,-1 2 0 0,0-3-2 15,1 1 3-15,0-1 5 0,2 1-4 0,-1-2 2 16,0-1-3-16,1 1 0 0,1 0 1 0,2-1-1 16,0-1 1-16,2 2 1 0,-2-4-2 0,0 0 1 15,5 0 1-15,-2 1 0 0,-1-4-4 16,0-1 2-16,0-1 2 0,-2 4-3 0,1-4 2 15,-1 1 0-15,1-2 0 0,-1 0 1 0,-3-1-2 0,4-1 6 16,0-1-4-16,-1 0 0 0,0 0-1 16,-2-2-1-16,2 1-1 0,2 1 3 15,-3-1 2-15,0-1-4 0,2 0-1 0,-3 0 3 0,2 1-4 16,2-2 3-16,-4 0-2 0,-1 0 4 16,-1 0 1-16,0 0-2 0,-3-1-1 0,0 1-2 15,-1 2 2-15,-3-3 2 0,1 1-1 0,1-2 5 16,-3 1 0-16,1 1-7 0,-2-2-2 15,2 2 4-15,-2-3 0 0,2 3-1 0,-1 0-3 0,-1-1 5 16,1-2-2-16,0 2-1 0,0-1-1 0,0 2 2 16,-14 1 1-16,5 0 3 0,2 1-5 0,-2-3 3 15,3 1 1-15,-1 0-2 0,-1-1 3 0,1 1-2 16,1-1-5-16,19-7 6 0,-15 5 4 16,-13 4-6-16,4 1 1 0,2-4-2 0,18-8-1 15,-23 11 2-15,5-1 1 0,16-10-2 0,-21 11 4 16,19-9-4-16,-8 1 1 0,-2 1 0 15,0-2-1-15,1 1 10 0,-12 8 0 0,3-3-3 0,0-4 3 0,1 1 2 16,0 0-1-16,1 0-3 0,-1-1 0 16,13-16 2-16,-11 11-3 0,-8 9-1 0,2-4 0 15,12-20 5-15,-14 24-5 0,1-5 4 0,2-1-12 16,-2-2 4-16,3 0-2 0,-3 0 2 16,8-26-1-16,-5 19 2 0,-1-2 2 0,-4 16 3 15,0-6-1-15,-1-2-3 0,1-2 3 16,1 1-4-16,-1-2 4 0,-1-1 0 0,0 1-3 15,0-1 0-15,0-1-1 0,-1 1 0 0,0-1 3 16,-1 1 1-16,0 1-3 0,0-1-3 0,-1-2 2 0,-2 2-3 16,1 1 1-16,0-2 2 0,-5-26-6 15,5 37 2-15,-4-26-1 0,-1 14-1 0,-1-2 0 16,6 15-1-16,-1-3 1 0,-3-3 1 0,-6-22-4 0,9 28 1 0,-2-4 1 16,-8-22 0-16,5 13 3 15,0 1 0-15,3 13-2 0,-7-22-2 16,3 9 0-16,4 14 2 0,0-5 1 0,0-1-5 0,-3-1 2 15,2 1 0-15,-11-20-2 0,11 26 2 0,-7-22 2 16,8 22 0-16,-2-4-5 0,0 0 2 0,0-1 1 16,-2-1 0-16,0 0-2 0,1 1 4 0,-13-19-1 15,8 16-1-15,7 8 1 0,-2-2-1 0,-14-15-1 0,17 17 2 16,-4-2 1-16,1 1-1 16,-2-2 0-16,0-1-2 0,0 2-1 0,-1-1 4 15,-15-12-6-15,20 17 1 0,-17-13 2 16,8 5 3-16,7 9-1 0,-3-3-4 0,-14-12 4 15,17 15 0-15,-2-2-3 0,-1-2-1 0,-2 0 2 16,-17-9-1-16,23 13 2 0,-3-2-1 0,-3-1 0 0,2 1-1 16,-2-1 2-16,2 0 0 0,-1 1 0 15,-1 1-3-15,2-2 0 0,-2 4-4 0,0-3 6 16,1 3-5-16,-1 0 0 0,0 0-1 16,-3-1 9-16,3 2-8 0,-3 1 0 0,2 0 5 0,0 0-9 15,-2 1 1-15,1 1 1 0,-2 0 6 16,0 0-8-16,1 0 3 0,-2 0-2 0,2 0 8 15,-2 0-10-15,3 1 0 0,-3 1 2 0,2-1-3 0,0 2 3 16,1-3-7-16,-3 2 5 0,2 0 1 16,0 0-6-16,0-1 2 0,0 0 4 0,-1 2-4 0,2-1-1 15,0 0 1-15,-3 2 0 0,1 0 2 16,1 0-9-16,-26 6-4 0,19-4-10 0,14-3-13 16,-6 1-6-16,1 1-9 0,-21 7-8 15,14-5-12-15,0 1-15 0,-2 0-14 0,2 1-18 16,3 0-19-16,-3 3-58 0,0-1 21 15,0-1-86-15,0 3-23 0,0-1-22 0,-2 0-21 0,0 2-27 16,-1 1 31-16,3 0-181 0,-2 1-391 0</inkml:trace>
  <inkml:trace contextRef="#ctx0" brushRef="#br0" timeOffset="-142051.53">14475 9425 1855 0,'-3'-4'324'16,"1"1"-37"-16,0-1-29 0,1 0-35 0,-1 1-27 15,2-1-21-15,-3 1-18 0,3 1-16 0,-2-3-17 16,1 3-7-16,1-1-18 0,-2 1-12 0,2 0-11 15,-2 1-8-15,2-2-8 0,-1 2-7 0,1-1-6 0,-2 2-5 16,2-3-5-16,-1 2-6 16,1-1 4-16,0 1-6 0,-3 0-6 0,3 0-3 0,0-1-4 15,0 2-1-15,0 0-1 0,0-1-2 0,0 1-3 16,-1-1 2-16,1 1-3 0,0 0 2 16,0 0-4-16,0-1 0 0,-1 0 0 0,1 1 0 15,0-1-1-15,0 1 0 0,0 0-1 0,0-2 0 16,0 2 1-16,-1 0 0 0,1-1 5 0,0 1-4 15,0 0-1-15,-1 0-2 0,1-2 2 16,0 2-2-16,0 0 0 0,0 0-1 0,0 0-1 16,0-1-2-16,0 1-3 0,0 0-1 0,-1 0-5 15,1-1-1-15,0 1-3 0,0 0-2 0,0 0 1 0,0-1-2 16,-2 1 0-16,2 0 0 0,0 0-2 16,0 0 0-16,0 0 3 0,0 0-6 15,0 0-1-15,0 0 2 0,0 0-2 0,0 0-2 0,0 0 2 16,0 0 1-16,0 0 1 0,0 0-5 0,0 0 1 15,0 0 0-15,0 0 0 0,0 0 3 0,0 0-2 16,0 0-1-16,0 0 1 0,0 0-2 0,0 0 1 0,0-3-1 16,0 3 0-16,0 0-3 0,0 0-1 15,0 0-1-15,0 0-2 0,0 0-3 0,0 0 2 16,0 0-6-16,0 0-2 0,0 0-3 16,0 0 0-16,0 0-1 0,0 0 7 0,0 0-9 15,0 0 4-15,0 0-3 0,0 0 3 16,0 0-3-16,0 0-9 0,0 0 5 0,0 0-5 15,0 0-4-15,-2 3-1 0,2-3-4 0,0 0-3 16,0 1 5-16,0-1-10 0,0 0 2 0,0 0-7 0,0 0 21 16,0 1-3-16,0-1-700 0</inkml:trace>
  <inkml:trace contextRef="#ctx0" brushRef="#br0" timeOffset="-141566.11">14438 9358 2253 0,'0'0'67'0,"0"0"9"0,0 0-4 15,1 0 3-15,-1 0 6 0,2 0-2 0,-2 0 3 0,0 0-1 16,0 0-1-16,3 0-6 0,-3 0-4 16,0 0-7-16,0 0-9 0,0-2-6 0,1 2-8 15,-1 0-10-15,0 0 2 0,1 0-2 16,-1 0 2-16,0 0-2 0,1 0-2 0,0 2 2 16,-1-1-2-16,3 1 1 0,-3 0-3 0,1-1 2 15,2 3-1-15,-1-2 3 0,0 5-1 0,1 1 3 16,0 3 0-16,1 0 3 0,2 3-1 0,-4 1 0 0,2 3-1 15,0-2 3-15,0 5-2 16,5 22-4-16,-7-32 1 0,0 6-4 0,0-1-1 0,3 3-2 16,-3 1-3-16,1-2 0 0,0 0-3 15,0 0 2-15,1 1-4 0,-1-1-4 0,0 0-1 16,0-2 1-16,-1 0-1 0,1-1-3 0,0 0 0 0,1-1-1 16,-3-1 1-16,3 1-1 0,-1-2 0 15,-1 0-2-15,1-1 1 0,0-1-1 0,-2-1 0 16,0-2-1-16,1-1 0 0,-1 0-2 0,2-1 4 15,-3 0 0-15,0-1-3 0,2 0 5 0,-1 0-4 16,-1-1-2-16,0 0-1 0,2-1 1 0,-2 1 0 16,0-1 8-16,0 2-7 0,0-2-1 0,1 0 2 15,0 0-2-15,-1 0 0 0,0-1 0 0,0 1 0 0,0-1-1 16,0 1 2-16,1-1 1 0,-1 0 2 16,2 1 1-16,-2-1 1 0,0 1-1 15,0-2-5-15,0 2-15 0,0-2-15 0,0 0-20 16,0 2-24-16,0-1-30 0,-2-1-34 0,1 0 13 0,-1 0-104 15,-1 0-31-15,-2-3-68 16,-3 1-20-16,0-4 29 0,0 0-179 0,-2-1-357 0</inkml:trace>
  <inkml:trace contextRef="#ctx0" brushRef="#br0" timeOffset="-140631.71">14468 9577 1422 0,'1'-41'304'0,"2"4"-34"0,-3 2-33 16,0 4-25-16,0 19-21 0,0-6-19 0,0 0-13 0,0-1-7 15,0 1-13-15,0 1-9 0,0 1-10 16,0 3-8-16,0 1-11 0,0 0-9 0,0 3-11 0,0 2-11 16,0 0-8-16,0 2-8 0,0 0-4 15,0 0-10-15,0 1-5 0,-2 1-5 16,2-1-9-16,0 2 0 0,0-1-7 0,0 1-1 15,0 1-2-15,0 1 1 0,-1 0-4 0,-1 1 4 0,0 1-1 16,-1 6 3-16,0 0-1 16,-2 2 1-16,-2 2 1 0,1 2 0 0,-1 1 0 0,-11 20 2 15,7-15-2-15,0 0 2 0,0 2-2 16,1 0 2-16,0-1-2 0,-2-3-2 0,8-9 2 0,-3 1-3 16,-1 3 1-16,0-1-1 0,2-1-1 15,-2 0 1-15,4 0-4 0,-2-1 0 0,1-3 2 16,0 1 1-16,1-3 1 0,1 1 3 0,0-2 7 15,1 0 8-15,1 0 9 0,-2-2 8 16,1 0 2-16,2 0 4 0,0-1 12 0,0 0-4 0,-3 1-7 16,3-2-4-16,0 0-6 0,0 0-5 0,3-3-2 15,-3 0-2-15,5-1-5 0,0-4-7 0,2-2-1 16,14-16 0-16,-7 8-4 0,-1 0-1 16,-1 1-3-16,-8 9 2 0,4-1-3 0,1-2-2 15,0-1-2-15,-2 0 2 0,1-1-4 0,0 1-1 16,-2 0-3-16,2 1 3 0,-1 0-2 0,-1 0-2 15,1 2-1-15,-2-1 2 0,1 1-1 0,-1 2-1 0,0 1 1 16,-2-1-2-16,1 3 0 16,-1 0 5-16,-1 0-4 0,1 1-7 0,-3-1 5 0,3 1-3 15,-2 1 1-15,0-1-1 0,2 3-2 0,-2-3 0 16,1 2-7-16,-2 0 1 0,2-1 0 16,0 2 1-16,-1 0 5 0,2 0-6 0,-1 0 4 15,1 3 1-15,4 1 2 0,1 0 1 0,1 3 3 16,1 0 0-16,-2-1-1 0,4 3 2 15,0 0 2-15,0 0-1 0,0 0 0 0,2 1 0 16,17 13-1-16,-13-11 2 0,0 1 0 0,-12-9-1 0,4 4 1 0,0-1-1 16,1 0 0-16,2 0 2 0,-2 2-1 15,-1-3-1-15,0 0 3 0,0 0 1 16,-1-1-2-16,-1 0 3 0,1 1 0 0,-1-1-2 0,-2-1 1 0,-1-2 2 16,0 1 2-16,0 0-3 15,-2-3 4-15,-1 2 1 0,1-1 0 0,0 0 0 16,0 0 0-16,-1 0 1 0,-1 1 0 0,1-2-5 15,0 1-13-15,-2-1-10 0,2 0-13 0,-1 0-12 0,-1 0-14 16,0 0-14-16,0 0-12 16,1 0-14-16,-1 0-14 0,0-1-18 0,0-1-21 0,0 0-61 15,0 1 18-15,0-2-88 0,-1 1-26 0,-2 0-23 16,1-1-19-16,0 0-55 0,1 1 30 0,-2 0-120 16,-1 1-351-16</inkml:trace>
  <inkml:trace contextRef="#ctx0" brushRef="#br0" timeOffset="-139039.9">15149 9158 1864 0,'2'-15'365'0,"2"3"-48"0,-2 1-39 16,-1 3-31-16,0 1-31 0,2 4-22 0,-2-1-20 15,1 4-20-15,1 3-17 0,-1-1-16 16,1 4-9-16,2 3-10 0,-2 2-12 0,2 1-8 0,0 1-3 16,0 3-11-16,1 0-8 0,-1 1-7 0,8 27 2 15,-3-15-10-15,-2-1-4 0,-3 0-4 0,3 1-5 16,-2-1-5-16,2 2 0 0,-1-2-2 0,1 3-1 0,-3-2-2 16,2 1-3-16,-4-1-1 15,3 2 0-15,-1-6-2 0,-3-12-6 16,-1 3 0-16,3 1 6 0,0 1-6 0,0 1 0 0,-1-1-1 15,2-1-2-15,-2 1 1 0,2-3 4 0,-3-2-4 16,1-1 0-16,-1-1-2 0,-1-2 2 16,2-2 3-16,-1 1-1 0,-1-4 2 0,0 1 3 0,0 0 3 15,1-1 4-15,-2-1 26 0,0-1 7 16,2 1-1-16,-1 0-5 0,-1-2 0 0,0-1-5 16,0 0-2-16,2 0-4 0,-2 0-6 0,1-3-2 15,-1-1-2-15,1 0-6 0,0-4-5 16,-1-5-11-16,0 0-5 0,0-3-5 0,0 0-9 15,0-3-6-15,-1 0-3 0,0-2 1 0,-3-29-4 16,-1 20 0-16,0-2-2 0,0 2 2 0,-3-2-3 0,3 1-2 16,-5 0 1-16,1 1-1 0,2 0 2 15,0 5-1-15,-1-2 1 0,-3-2 4 0,3 2 4 16,-3 0-1-16,4 2-3 0,-2 0 0 0,0 1 2 0,-1 1 1 16,7 14 2-16,-2-5-1 15,2 0 2-15,-2-1 3 0,0 2 5 0,1-1-4 16,-1 1 5-16,1 1 2 0,1 1-5 0,-2 1 0 15,2 1 1-15,-2 0 1 0,3 1 0 0,0 1-2 0,0 1 1 16,0 0-2-16,-1 2 0 0,1 1 0 16,1 0 1-16,-1 0-7 0,0-1 0 0,2 2 2 15,-3 0 0-15,1 0 3 0,1 2 4 0,-1-1-5 16,-1 1 0-16,0 0 5 0,-1 1 4 0,0 2-3 16,-3 0 0-16,-1 1 0 0,0 1 0 15,1 0 4-15,-1 2 0 0,-2-1-1 0,1 1 1 16,-1 1-3-16,0-1 7 0,2 4-1 15,-3 0-3-15,-15 15 0 0,11-11 2 0,-1 2 1 0,1-1-1 16,1 1 0-16,1-1 8 0,-2 0-8 0,0 0 3 0,9-10-2 16,-2 4 5-16,-2 0 0 0,2 1-5 15,-2 1-2-15,2-3 2 0,0 2 1 0,0-3 1 16,3 0 0-16,-2 0 0 0,4-2 2 16,-3-1 1-16,3-2 7 0,1 1 9 0,0 0 3 15,-2-1 5-15,2-3 7 0,1 2 1 0,0-1 5 16,1 0-4-16,0-1 0 0,0 0-5 0,0 0-2 15,2-4 0-15,4 0-7 0,1-4-4 0,1 0 0 0,2-2-4 16,1-1 1-16,15-12-2 16,-10 6 1-16,2 2-3 0,-3-1-3 0,1 0 0 0,2 1 1 15,-1-2-2-15,-2 1-5 0,0-1 3 0,-2 1 1 16,-7 9-2-16,2-1-2 0,2-2 7 0,-1 1-4 16,0-1-5-16,-1 0 5 0,-1 1-4 15,-1-1 5-15,1 2-10 0,-1 1 7 0,-1-1 0 16,0 1-2-16,0 1-1 0,-2 0 1 0,2 1-2 15,-2 0 1-15,1 2 0 0,-2 0 0 16,0 1-2-16,0-1 2 0,0 1-1 0,-1-1 0 0,1 1-2 16,0-1 0-16,1 2-1 0,-3 0 1 0,3-1 0 15,-1 1-4-15,1 0 9 0,-1 1 1 0,2 0-8 16,3 0 3-16,1 0 0 0,2 0 1 16,2 0-1-16,3 1 1 0,0 2 6 0,24 5-7 15,-29-5 5-15,27 8-1 0,-8-3-2 16,-4 0 1-16,2 0-2 0,-2 1 2 0,0-2-1 0,1 4 2 15,-3-3 0-15,-1 0 2 0,-13-6-4 0,1 3 2 16,3-1 3-16,0 1-5 0,0 0 2 16,-2 0 3-16,-1-1 0 0,-2-2 1 0,1 0 0 15,-2 1-1-15,1 0 0 0,-2-1 2 0,-2 0-1 0,1 0 1 16,-2-1-2-16,0 0 1 0,1 0-1 16,-2-1-1-16,-1 0 4 0,1 1-1 0,2 1 1 15,-3-2-1-15,0 0-2 0,1 1-1 0,-1-1-2 16,1 1-6-16,-2-1-8 0,2 2-19 15,-1-2-11-15,-1 0-15 0,0 0-17 0,3 1-21 16,-3 0-24-16,1-1-22 0,-1 0-29 0,0 0 17 0,0 0-145 16,0 0-24-16,-1 0-25 0,-2 0-24 15,2 1-120-15,-3 0 33 0,1 2-28 0,-3-1-325 0</inkml:trace>
  <inkml:trace contextRef="#ctx0" brushRef="#br0" timeOffset="-137776">14813 10211 1703 0,'1'16'320'16,"-1"0"-37"-16,2 1-31 0,-2-2-28 15,1 0-22-15,-1-4-18 0,1 0 0 0,-1-3-4 16,0-1-6-16,1 0-8 0,-1-2-10 0,0-2-14 0,0 1-12 16,0-3-11-16,2-1-17 0,-1 0-10 0,1 0-9 15,3-4-2-15,0-2-14 0,1-1-15 16,1-2-3-16,-1 1-5 0,1-1-5 0,-1-1-9 16,2 2-2-16,-1 1-3 0,1-1-4 0,-1 1-4 15,2 1 6-15,1 2-12 0,-1 2-4 16,0-1 1-16,-1 2-5 0,-1-1-3 0,0 2-1 15,0 2 0-15,-1 0 0 0,2 1-2 0,-2 2-1 0,1-1 0 16,0 3 0-16,-2-1 2 16,0 0-3-16,-1-1 1 0,-2-1 0 0,-1 0 1 0,0 0 0 15,-1 2 5-15,0-2-1 0,-1 1 0 0,-2 1 12 16,-1 2-9-16,-2 0 0 0,-1-1 0 16,0 1-1-16,-1-3 1 0,0 2-1 0,0-2 2 0,0 0 1 15,0-1 0-15,0-1 1 0,1 0 1 16,1-1-9-16,-1-1-6 0,2 1-8 0,0-2-13 15,0 0-11-15,1 0-12 0,-1 0-17 0,0 0-17 16,2 0-16-16,0-2-22 0,1 2-47 0,-1-1-30 16,1-1 18-16,-1 0-115 0,1 0-26 0,2 0-20 0,0 0-42 15,0 0 31-15,0-1-145 0,2 1-363 16</inkml:trace>
  <inkml:trace contextRef="#ctx0" brushRef="#br0" timeOffset="-137091.89">15038 10283 1679 0,'4'-2'324'16,"2"-4"-776"-16,-4-2 25 0,1-3 13 15,-3-2 5-15</inkml:trace>
  <inkml:trace contextRef="#ctx0" brushRef="#br0" timeOffset="-135986.02">15155 10256 716 0,'17'29'606'16,"-3"-6"-108"-16,1 0-70 0,-1-3-49 16,-1-2-45-16,-7-11-32 0,1 4-36 15,0-1-33-15,1-1-20 0,0-1-21 0,0 0-19 0,-1 0-24 16,1-3-24-16,-2 0-27 0,1-1-31 0,-1-1-21 15,1-1-39-15,-1-1-17 0,3-1-17 16,0-1-13-16,2-1-12 0,-1-2-8 0,2-1-9 0,-1-2-1 16,1-1 1-16,18-13 5 0,-17 6 7 0,5-3 6 15,-5-1 13-15,2 0 15 0,-1 0 18 16,-3 0 21-16,-6 12 11 0,2-4 15 0,0 0 11 0,-1-1 6 16,0-1 13-16,-3 1 2 0,0-2 6 15,-2 2-1-15,-1-1-8 0,-2 0-5 0,-1 1-2 16,-2-1-2-16,1 3-2 0,-1 0-5 0,-1 0-4 15,0 2-5-15,0 1-6 0,-1 0-3 0,-1 2-1 0,0 2-12 16,-2 0 4-16,3 3 0 16,-2 1 2-16,1 4-3 0,1 3 0 0,-2-1 6 0,0 3-9 15,1 1-2-15,0 2 4 0,2-1-1 0,-1 3-5 16,1-1-3-16,3 1-1 0,-1-2 1 0,2 2-5 16,1-2-2-16,0 1 1 0,1-3-7 15,1-1 1-15,0-1-2 0,3 1 1 0,-1-2-6 16,0-3 5-16,1-1 2 0,0 0-2 15,1-2 2-15,0-2 5 0,2 0-10 0,1-3-1 0,1-2 2 16,1-2 0-16,-1-3 4 0,0 0-10 0,-2-2 4 16,1-1-1-16,1 1-2 0,-2 0 3 0,1 0 8 15,-2 1 3-15,-1 0 8 0,0 2-1 0,-1 0-1 16,-1 2-15-16,0 2-2 0,-1 0-7 16,1 2 1-16,-2 1-1 0,0 2 0 0,0 0 8 15,2 2-5-15,-3 1-4 0,0-1 0 0,0 2 7 16,2 5-1-16,-2 2-4 0,1 0 4 15,0 1-1-15,0 1 1 0,1-3 0 0,1 3 7 0,-1-3-6 16,-1 0-1-16,1-2-1 0,0-2 5 16,-1 1-3-16,1-3 2 0,1 0-1 0,-2 0 0 0,1-1 2 15,2-3 1-15,-1 2-1 0,0-2 7 16,0 0-2-16,4-2-1 0,2-5 3 0,1 0 3 16,0-2-10-16,2-2 3 0,-1-1-4 0,0 2-1 15,0 0 1-15,-1-1 3 0,0 3-5 0,0-1-3 16,-2 0-1-16,0 4-4 0,0-1-3 15,-3 2 5-15,0 2 0 0,0 2 1 0,-2 0 5 16,-1 2-5-16,1 0 6 0,0 1-3 0,0 4 4 0,-3 3 0 16,0 1 9-16,0 1-7 0,-3 1-7 15,0 1-16-15,0-1-20 0,-2 1-22 0,-2-1-30 16,-1 1-25-16,-11 15-27 0,4-13-36 0,7-10-49 0,-16 14 21 16,5-6-172-16,0-2-34 15,0-1 33-15,-1 0-172 0,12-9 37 0,-5 3 38 0,-1-1-334 16</inkml:trace>
  <inkml:trace contextRef="#ctx0" brushRef="#br0" timeOffset="-128035.74">14171 13055 1325 0,'7'-11'264'0,"-1"0"-26"0,1 0-26 0,-2 0-21 0,0 1-14 15,1 0-14-15,-4 2-12 0,1 0-9 0,0 2-11 16,-1-1-8-16,1 2-12 0,-3-1-10 0,2 1-8 16,-1 0-11-16,1 2-4 0,-2-3-8 0,0 2-3 0,2 2-7 15,-2-3-4-15,0 2-2 0,1 1-6 16,1-2-3-16,-2 1-1 0,1 1-7 0,-1 0 1 16,0-1-6-16,1 2-2 0,0-2-2 15,-1 2-1-15,0 0 2 0,0-2-5 0,0 2-1 16,0 0-3-16,1 0 0 0,-1 0-3 15,0-1-2-15,0 1 1 0,0 1-4 0,1 0 2 0,-1 0-2 16,0-3-3-16,0 3-1 0,1 0 0 16,-1 0-2-16,0-1-1 0,0 1 0 0,0-1 0 15,2 0-2-15,-2 1 2 0,0-1-1 0,0 1 0 0,0-1 4 16,0 1-2-16,0-2 3 0,0 2-2 16,0 0 1-16,0-1 1 0,0 1-2 0,0 0 1 15,0 0-1-15,0 0-1 0,0 0 2 0,0-1-3 16,0-1 2-16,0 2 0 0,0 0 0 15,0-1 1-15,0 1-2 0,0-1 3 0,0 1-2 0,0 0 2 16,0 0 1-16,0 0-1 0,0-2-2 0,0 2 0 16,0 0 3-16,0 0-2 0,0 0 0 15,0-2 4-15,0 1 1 0,0 1-2 0,0-2 0 16,0 2 0-16,-2-2-1 0,2 2-2 0,-1-1-2 16,1 1 1-16,0-1 0 0,0 1-3 0,0 0 0 15,0-1 2-15,0 1-4 0,0 0-2 0,0 0 0 16,-2 0-2-16,2 0 0 0,0 0 1 15,0 1 2-15,-2 0 3 0,1 2 2 0,-1 0 2 16,1 1 2-16,0 5 3 0,-2 1 1 0,0 0 1 0,0 3 1 0,0 1 1 16,0 1 7-16,-1 3-1 15,1-2-1-15,1 3 4 0,0-1-4 0,-2 2 2 16,1 0 1-16,1-1-6 0,-1 2 9 0,-5 26-4 16,7-36 0-16,-6 26-3 0,6-26 2 0,-1 5-3 15,0 1-1-15,0 2 0 0,-1-1-2 16,1 0-1-16,0-1-2 0,1 0-3 0,-1-2 2 0,-1-1-3 15,3 0 3-15,-3-1-4 0,2 1 1 0,0-2 2 16,-1 0-4-16,1-1-2 0,1-2 2 16,0 0 1-16,-2-2-4 0,2-1-1 0,0 0 2 15,0 1 2-15,0-3 1 0,-1 1-2 16,1-2-1-16,0 1 0 0,-1 1 1 0,1-3-2 0,-1 2 2 16,1-1 2-16,0 1 0 0,-1-2-3 0,1 0-2 15,0-1-2-15,0 2-10 0,-1-1-8 16,1-1-2-16,0 0-8 0,0 0-8 0,0 0-10 15,0-1-10-15,0 1-18 0,-1-1-14 0,1 0-36 16,-2 0-21-16,2 0-28 0,-3-2-36 0,0-3 18 16,1-1-111-16,-3-1-20 0,2-2-15 0,-1-2-10 15,0 0-3-15,0-4-35 0,1-1-500 0</inkml:trace>
  <inkml:trace contextRef="#ctx0" brushRef="#br0" timeOffset="-127211.87">14168 12962 1197 0,'2'-9'217'16,"-2"2"-8"-16,1 1-17 0,0 0-12 15,-1 0-18-15,0 2-17 0,0-1-8 0,1 2-8 16,1 0-5-16,-2-1-6 0,1 2-6 0,-1-2 1 15,0 2-1-15,0-1-1 0,0 1-3 16,0 0-2-16,0 1-6 0,0 0-1 0,0 0-5 0,0 0-4 16,0 0-4-16,0 1-6 0,0-2-4 0,0 2-6 15,0 0-2-15,0-1-6 0,0 1-2 16,0 0-5-16,0 0-3 0,0-2-6 0,0 2-1 16,0 0-6-16,0 0-2 0,-1 0-3 0,-2 0 1 15,1 2-1-15,0-1 4 0,-1 1 0 0,0 0 1 16,-2 1 1-16,-2 2 1 0,-1 3 3 0,0-2 0 15,-2 1-4-15,1 1 3 0,-17 16-1 16,11-11-3-16,-1 4-2 0,1-2-1 0,2 1-3 16,-3 1 3-16,-2-1-4 0,3-2 0 0,1 2-5 15,1 0-2-15,6-10-1 0,-2 2-1 0,-1 1-2 16,0 1-3-16,2 1-1 0,-2-2 0 0,2-2-1 0,1 2-1 16,1-4-4-16,-1 3 2 0,3-3-1 15,-1 0-2-15,3-2 4 0,-1 0 0 0,0 0-1 16,1-1-2-16,1-1 2 0,0 1 2 15,0 0-1-15,1-1-2 0,-2 0 1 0,2 0 0 0,0-1-3 16,0 2 4-16,0-2 1 0,0 0-4 0,0 0 0 16,0 0 0-16,2 0 0 0,0-2-2 0,4 0 1 0,2-1-3 0,3-2 2 15,2-1-3-15,23-10 3 16,-10 5-1-16,-3-4-2 0,0 0 0 16,1 1 1-16,-1-1 3 0,1-2-6 0,-3 2-3 15,2-1 1-15,-2 0 1 0,0-1-1 0,-1 1-2 16,-2 1 0-16,0 1 6 0,-12 10-6 0,4-4-2 15,1 1 1-15,-2 0 1 0,0 0 0 0,-1 2 6 0,-3-2-6 16,2 1 0-16,-3 2 0 16,1 0 0-16,0 2-2 0,-2 0-1 0,-1-1-1 15,1 1-1-15,-2 2-1 0,0-2 0 0,2 0 4 16,-3 1-1-16,0 0-1 0,2 1-1 0,-1 0 0 16,-1-2 2-16,0 2-3 0,0 0 0 0,1-1-4 15,-1 1 5-15,0 0-3 0,0 0 4 0,0 1-4 16,0 1 3-16,0 0 4 0,0 2 1 15,0 0 1-15,-1 1 3 0,1 5-1 0,0-1 5 16,1 2 2-16,0 2-2 0,0-1 1 0,0 0 1 16,0 2 2-16,2-2-2 0,-3 1 3 0,4-1 0 15,-1 2-1-15,0-2 1 0,2-1 1 0,-3-1-1 16,2 1-3-16,0-1 0 0,0-2 2 0,0 1-6 16,1-1-27-16,-2-2-26 0,0 1-26 15,0-1-32-15,0-2-32 0,1 0-35 0,-1 2-42 0,-1-3 18 16,-1 0-153-16,3 4-28 0,-1-1-27 0,2 0-138 15,0 0 40-15,-2-2 3 0,0-1-491 0</inkml:trace>
  <inkml:trace contextRef="#ctx0" brushRef="#br0" timeOffset="-125993.86">14912 12928 2203 0,'23'33'436'0,"-3"-4"-51"16,0 2-46-16,-4-2-41 0,2 0-35 0,-6-4-30 0,-1 0-25 16,0-4-23-16,-8-10-18 0,3 1-16 15,0 0-17-15,1 1-10 0,-3-1-14 0,3-1-11 0,-4-1-9 16,3 0-4-16,-2 0-6 0,0-3-8 0,-2 1-8 16,0-3-3-16,1 0-4 15,-1-1-6-15,-1-2-7 0,0 2-12 0,0-2-2 0,0-1-27 16,0 1-9-16,0-2-14 0,1 2-12 0,-2-1-16 15,0 0-15-15,0-1-28 0,0 0-10 16,2 0-8-16,-2 0-9 0,0-1-14 0,0-2-6 0,0 1-10 16,0-3-7-16,-4-1-1 0,1-4-4 0,-2-1-4 15,0-2-3-15,-1-2 7 0,-7-21 4 16,11 26 16-16,-11-21 13 0,10 21 12 0,-2-2-3 16,-2-3 12-16,2-1 15 0,-2-1 8 0,3 2 11 15,-2-2 16-15,-1 0 11 0,2 1 17 16,0 0 14-16,1 1 10 0,0 0 16 0,0-2 5 0,-1 3 10 0,3 0 6 15,-1 1 7-15,0 1 9 0,0 0 23 16,1 1 3-16,0 1 3 0,-1 1 1 16,1 1 5-16,0 2-3 0,1 2-4 0,-1-2-3 15,2 2-4-15,-3 0-2 0,3 0-3 0,-2 2 1 16,2-1-4-16,-1 0-5 0,0-1 2 0,-1 1-6 16,2 1 2-16,-1 0-3 0,1 0 0 0,-1 0-1 15,-1 0 4-15,1 0 3 0,-1 0 8 16,1-1-4-16,-1 2-2 0,1 0-1 0,0-1-3 15,-2 0-7-15,0 2-6 0,1-2-2 0,-3 2 0 0,2 0-2 0,-1 0-2 16,-2 0 1-16,2 0 0 0,-5 0 0 16,0 2-4-16,-1 0 5 0,0 2-7 0,-3 2 0 15,1-1 1-15,-17 14 2 0,21-14-3 16,-14 16 3-16,4-2-1 0,1-1-1 0,1 3-2 16,0-2-3-16,3 0 1 0,0 1-5 0,0-1 1 15,8-11-3-15,0 2-3 0,-3 1-2 0,2-1 0 16,-1 1 1-16,1-1-3 0,2 1-1 15,0-4-3-15,1 0 2 0,-1-1-3 0,2-2 3 16,1 0 1-16,-2-1-5 0,2 0 2 0,1 0 1 16,0-1 3-16,1 0-4 0,2-2-2 0,0 0-2 15,1 0-5-15,3-1-4 0,-1-4-9 0,5-1-8 16,-2-3-8-16,3 1-10 0,17-15-6 0,-13 3-9 16,4-1-8-16,-2 0-2 0,-2-5 1 0,5 3 6 15,-3-3 3-15,1 2 6 0,-2-1 3 16,0 2 3-16,2 0 2 0,-5 0 5 0,2 3 2 15,0 2 9-15,-1 0 4 0,-10 11 8 0,2-2 6 16,-1 0 7-16,2-1 1 0,-2 1 1 0,1 2 0 16,-2 0-3-16,0 1-1 0,1 1 5 15,-3 2 1-15,2 1 9 0,-1 0 6 0,0 2 5 0,1 0 0 16,2 2 8-16,1 0 1 0,-1 3-3 0,2 0 3 16,-1 1 2-16,0 2 9 0,1 1-1 15,2 0 5-15,-2 0-8 0,3 1-2 0,-1 1-5 16,15 15-2-16,-19-19-3 0,-1 1-1 0,3 2-4 0,0-1 0 0,1 2 0 15,1-1-3 1,-3 1-5-16,4-2 5 0,-3 0-4 0,1-1-4 0,0-1-13 16,-1 1-13-16,-2-2-21 0,3 0-15 0,-4 0-21 15,1-1-44-15,-2-1-19 0,1-1-23 16,-2 0-25-16,-1-2-41 0,1 0 20 0,-1 1-134 0,0-1-36 16,0-1-39-16,0 0-102 0,-1 0 34 0,1-1 3 15,1-2 37-15,-1 1-343 0</inkml:trace>
  <inkml:trace contextRef="#ctx0" brushRef="#br0" timeOffset="-123715.91">15438 12967 2287 0,'8'30'413'0,"0"0"-51"0,-1-7-43 0,-6-13-32 16,3 3-34-16,-1-1-25 0,0 1-22 15,0-1-21-15,0-1-12 0,1 0-20 0,-3-2-3 16,2-3-7-16,-1 0-3 0,-1-1-4 0,0-2-4 16,0 0-11-16,1-2-8 0,-2 0-9 0,2-1-11 15,-1 0-10-15,-1 0-6 0,3-1-11 0,-1-1-8 16,3-4-8-16,0-1-6 0,1-4-6 0,1 1-6 15,-2-3-4-15,3 1-6 0,-2 1 0 0,2-1-1 0,-1 0-3 16,1 3-5-16,0-1-3 16,0 2-1-16,-1 0-1 0,3 2-3 0,-3 0-3 0,0 0 0 15,0 1-3-15,0 0-2 0,0 1 3 16,-2 2-4-16,2 1-1 0,-2 1 1 0,0-2 0 0,-2 2 2 16,2 0 0-16,-1 2 0 0,-2-1 0 15,1 1 1-15,-1 1 4 0,1 1 0 0,-2-1 3 16,-1 1 5-16,0 1-4 0,0-1 2 0,-1 2 1 0,-2 2-1 15,0 2 1-15,-1 0 1 0,-2 0 0 16,1 2 0-16,-3-3 8 0,1 2-12 0,0-3 5 16,-2-1 6-16,1 1-11 0,0-1 12 0,-2-2-10 15,2 0 3-15,-2 0-2 0,0-1 1 16,0-2 10-16,1 1-11 0,0 0-11 0,0-3-24 16,1 0-25-16,1-1 3 0,-2-2-75 0,2 1-72 15,1 0-31-15,-1-1-48 0,1-1 24 0,1 2-200 0,2 0-47 16,1-1-105-16,-1 0 44 0,3 1 24 15,0 0-657-15</inkml:trace>
  <inkml:trace contextRef="#ctx0" brushRef="#br0" timeOffset="-123265.96">15884 12959 2609 0,'28'9'447'0,"-4"-4"-46"15,-14-3-39-15,3 3-28 0,0-1-30 0,1-2-31 16,-1-2-31-16,1 0-26 0,0-3-18 16,0-4-27-16,20-9-20 0,-15 2-15 0,1-4-17 0,-3-2-8 15,4-2-12-15,-1-4-9 16,-2 1-11-16,-2-2-4 0,2 2-10 0,-1 2-4 0,-5 1-14 0,1 2-11 15,-7 11-14-15,-1 0-23 0,0-4-33 16,2 4 2-16,-1 0-116 0,-1 0-35 0,-2 2-35 16,0 0-36-16,-1 5-60 0,-2 0 28 0,0 2-131 15,-1 2-28-15,-3 3-71 0,1 3 39 0,-2 2-48 16,0 1 28-16,2 0 35 0,-2 1-336 16</inkml:trace>
  <inkml:trace contextRef="#ctx0" brushRef="#br0" timeOffset="-121698.83">16624 12734 1691 0,'4'-3'334'0,"2"1"-40"0,-3 0-30 16,1 0-32-16,-1 0-26 0,1 1-22 0,-1-1-20 0,1 1-17 15,0 0-13-15,-1 0-17 0,1-1-9 16,-1 0-11-16,0-1-10 0,0 1-4 16,0 1-9-16,-1-2-5 0,1 1-9 0,0 0-2 15,-1-2-5-15,1 2-5 0,-1-2-6 0,1 1-3 16,0-3-2-16,1 2-4 0,2-4-1 0,-4-1-6 15,1 1-3-15,0 0-2 0,0-2-1 0,-1 1-2 16,0-1 1-16,-1 2 2 0,1-1 4 16,0 0 1-16,-1 2 9 0,-1-1-4 0,1 1 4 0,-1 3 5 15,0-3 0-15,0 4 0 0,0-3 0 16,0 1-1-16,-1 1 1 0,0 0-8 0,-1-1-2 16,2 2-6-16,0 0 0 0,-2-1-2 0,1 2-8 15,1 0-1-15,-2 1 2 0,1-1-4 0,0 2 0 16,-2 0-4-16,3 0 3 0,-1 0-3 0,-1 0 1 0,0 2 3 15,0 0 1-15,1 0 2 0,-2 1-5 16,3 0 2-16,-2 2 1 0,1 4 1 16,-1 0-4-16,2 1 4 0,0 1-3 0,0 2-2 15,0-2 4-15,0 1-3 0,2-1-1 0,-1 1 2 16,1 1-2-16,1-1-2 0,-1 0 1 16,0 2 0-16,2-3-3 0,-1 0 1 0,1 1 1 0,-1-1-3 15,0 0 0-15,0 0 3 0,1 0-3 0,-1 0 1 16,1 0-1-16,0 0 1 0,-1 0 0 15,0-1-1-15,1-1 0 0,-1 0 1 0,0 0-3 0,-2-1 3 16,0-3-2-16,1 1-2 0,-1 1 5 0,2-2 1 16,-2-1-5-16,0 0 7 0,0 1-1 15,0 0-1-15,2-1 1 0,-3-1 2 0,3 0-2 16,-3 0 2-16,3 0 2 0,-2 0 1 0,0 0 3 16,1 0 2-16,-1-1 1 0,2-1-1 15,-1 1-2-15,0 0 1 0,1-1 0 0,0 0 1 0,-1 0-2 16,1-1-1-16,1 0 0 0,0 0-3 15,-1-2 1-15,4-1-1 0,1 0 2 0,-1-2-1 16,2 0-2-16,-1-1-1 0,-1-2 6 0,0 0-7 0,0-1-3 16,0 2-1-16,-1-2 0 0,0 2 4 0,-1 0-2 0,-2 0 0 15,1 2 7-15,-1-1-1 16,-1 2 1-16,0 0 3 0,-2 0-1 0,2 0 1 16,-2 1 0-16,0 0-1 0,1 1-2 0,-1 0 1 15,0 0-1-15,0-1 1 0,0 0 8 16,0 0-15-16,0 3 1 0,0-2-2 0,0 0 0 0,0 1-3 15,0 1-3-15,0-3-1 0,0 2 2 16,0 0-6-16,0-1-1 0,0 2 2 0,0 0-3 16,0 0-1-16,0 0 6 0,0 0-4 0,0 0 3 15,0 0 0-15,0 0 1 0,0 0 1 0,0 2-1 16,0-1 4-16,1 0-2 0,1 2-1 0,-1 0 3 16,0 1 0-16,1-2-2 0,-2 3 2 0,3-2-1 0,0 3 2 15,-1 0 0-15,1-1-1 0,1 2 1 16,-2-2-3-16,2 2 3 0,-1-3-1 15,0 2 0-15,1 2 0 0,0-3-1 0,-2 1 0 16,2 0 2-16,0 0 0 0,-2-1 4 0,1 0-1 0,-1-1 13 16,1-1-12-16,1 1 3 0,2 1 1 0,0 0 5 15,-1-1-7-15,3-1 9 16,0 1-1-16,0-3-4 0,-1 0 0 0,1-1 1 16,1 0-8-16,2 0-12 0,-1 0-1 0,1-2-63 0,0 0-24 15,0-2-29-15,-1 0-65 0,-1-2-38 16,-2-3-46-16,0 2 26 0,-1-3-166 0,-2 2-38 15,-1 1-35-15,-1 0 38 0,-2 1-104 0,-2-1 36 0,-4-1 46 16,-1 2-362-16</inkml:trace>
  <inkml:trace contextRef="#ctx0" brushRef="#br0" timeOffset="-121489.89">16690 12718 1839 0,'-3'-3'325'0,"2"1"-32"0,1-1-28 0,0 1-24 16,2-2-25-16,3 1-21 0,5-2-20 15,0 1-20-15,2-1-17 0,2 1-16 0,0 1-31 16,1 1-48-16,-2-1-46 0,1 2-54 0,-2 0-67 16,-1 1 11-16,0 0-160 0,1 1-71 15,-2 3-42-15,1 0-82 0,-2 1 37 0,0 2-406 0</inkml:trace>
  <inkml:trace contextRef="#ctx0" brushRef="#br0" timeOffset="-119231.98">17143 12828 2541 0,'-5'10'406'0,"2"1"-49"0,-1-1-47 0,3-1-38 16,-1-2-34-16,2-1-29 0,0-1-24 0,0 0-25 16,0-2-17-16,2 1-17 0,-1-1-15 0,2-1-7 15,0 0-12-15,1 0-9 0,-1-2-5 0,1 0-8 16,-1-2-10-16,3-2-4 0,2 0-9 0,-1-1-3 15,1-1-4-15,1-1-4 0,-1-1-4 0,-1 2-2 16,-1-1-3-16,1 0-4 0,-2 1-4 16,0 0-5-16,0 2-6 0,-2 1-4 0,1-1-4 0,-2 3 2 15,0-2-2-15,0 3-1 0,1 0 0 16,0 0 0-16,-1 2 1 0,1-1-4 0,-1 2 4 16,4 0-1-16,-2 3 1 0,3 0 3 0,0-2 1 0,-2 1-2 15,2 0 2-15,-1 1 0 0,1-1 4 0,1 0 1 16,0 0-1-16,0-2 2 0,0 1-4 15,2 0-2-15,-1-2 0 0,0-1 0 0,1-1 1 16,-1 0-1-16,1-2-1 0,2 0 10 0,-1-2-11 0,-1-1 3 16,-1-1 1-16,1-1 1 0,0 0 0 15,-1-1-2-15,-2-2 1 0,-1-1-5 0,0 0-1 16,0 0-7-16,-2 0 1 0,-2-1-3 0,-2-2 3 16,0 3-11-16,-1 0 4 0,-1 1-3 15,-3 0 0-15,1 3 1 0,-2 0-1 0,-1 2 2 16,0 1 5-16,-3 4 0 0,0 2 4 15,-1 3 3-15,-1-1-4 0,1 2 0 0,0 2 1 0,1 1 3 16,0 0 1-16,2 1-1 0,0-1-2 0,2-1 4 16,1 1-3-16,-1 1 5 0,2-3-1 0,-1-1-2 0,3 0 4 15,0 0 2-15,1-1 6 0,1-1 2 16,0-2 6-16,0 0-6 0,2-2-1 16,1 0-1-16,-1 0-3 0,4-4-1 15,1-1-6-15,1-1-2 0,2 0-10 0,-2-3-7 0,1-2 2 16,0-1-8-16,13-19-2 0,-12 10-3 0,1-5-3 15,-2 0 0-15,-1-2-1 0,1 3 2 0,-2-1 3 16,-4 16 13-16,-1-3 7 0,1-2 7 16,1 2 5-16,-2 1 1 0,0-1 1 0,0 4-4 15,0 0-3-15,0 3-3 0,-2 0 1 0,0 3 0 16,0 3 1-16,0 0 4 0,0 3 4 0,0 0 0 0,0 2-2 16,0 5 0-16,0 3 7 0,0 2-1 0,0 1 2 15,0 0 0-15,2 2 0 0,0 0 0 16,1-2 0-16,0 2 0 0,1-2 0 0,-1 0 1 15,3 0 0-15,1-1 3 0,-1 0 4 16,2-3-1-16,0-1 0 0,1 1 2 0,1-2 0 0,-1-2-1 16,1-1 0-16,1-1 0 0,2-2 1 0,-3-2-6 0,2-2-1 15,0-1 2 1,-1-2-3-16,-1-1 0 0,1-1-3 0,-1-2-4 0,0 0 1 16,-3-3-3-16,0-2 2 0,-1 0-2 0,-2 1-1 15,0-1 4-15,-1 1 0 0,0 0 4 16,-2 0 0-16,0 1 4 0,-1 3 0 0,0-1-1 0,0 3-4 15,0 2-4-15,-1 0 0 0,0 1-4 16,-2 2 5-16,-1 0 3 0,-2 2-1 0,-1 4-1 16,0 0 4-16,0 3 1 0,0-1-4 0,0 3-1 15,2 0 2-15,0 1-1 0,-1-1 1 0,2 1 1 16,3 1-2-16,-2-1-3 0,2 0 0 0,1 0 0 16,1 0 5-16,0-1-12 0,2-2-2 0,0 0 2 0,-1-2-2 15,1-1-6-15,2-1-4 16,2 0 0-16,-1-1-8 0,1-3 5 0,-1 0-10 15,3-1 2-15,0-4 0 0,2 2 1 0,0-3 5 16,-1 0 1-16,1-2-2 0,1-1 1 0,-3-2 2 0,0-1 0 16,1-1 1-16,-4 1 11 0,2 0 7 15,-1 0 0-15,-1 2 20 0,0-1 4 0,-2 3 0 16,-2 2 0-16,1-1-7 0,0 3-7 16,-2-1-1-16,-1 3 0 0,0 1-2 0,0 0 8 0,-1 1-10 15,-2 1 0-15,2 2 1 0,-3 3-1 0,0 0-1 0,0 1 3 16,0 2-6-16,0 0 3 15,-1-2-1-15,1 2 0 0,0 0 1 0,2-1 0 16,1 0-2-16,0-3 0 0,0 0 1 0,1 0 2 16,0-1 1-16,0-1 0 0,0 0 2 15,1-1 4-15,0-1-1 0,2 1 0 0,-1-3 2 16,1 2-7-16,0-2 2 0,1 0-6 0,0 0-4 0,1-2-16 16,3-3-7-16,-3-2 3 0,2 0-22 0,-1-3-3 0,-1 0-9 15,1-3-6-15,-2 1 3 16,-1-3 7-16,1 1 2 0,0-1 5 0,-1 3 0 15,0-1 4-15,-2 2 2 0,0 1 3 16,0 3 3-16,1 0-2 0,0 0-2 0,-2 4 0 0,2-2 0 0,0-1 0 16,0 4 6-16,2-4-1 15,2 2 6-15,-1-3-2 0,3 2 1 0,2 0 2 0,1 1 2 16,1-1 4-16,-1-2-2 0,2 3 1 0,0 0 1 16,-1 0 6-16,0 1 8 0,0 3 3 15,-1 0 4-15,-1 0 10 0,-1 0 4 0,0 3 16 16,-1 4 11-16,-2-1 17 0,-1 5-6 0,0 1 23 15,-3 3-14-15,0 3 2 0,-7 30-2 0,0-19-4 16,-1-2-4-16,-4 2-7 0,3 1-2 0,-3 0-5 16,2 0-2-16,-5-2-4 0,2 3-4 15,1 0 0-15,-1-1-3 0,-1 1-6 0,-3 1-3 16,3-2-1-16,0-1-1 0,1-2-2 0,1-3-2 16,1-2-3-16,5-12 0 0,0 4-3 0,-1 0 4 15,1 2 0-15,1 0-5 0,-2-1 0 0,3-2-3 16,-1-1 5-16,1 0-10 0,1-2 4 0,-1-1-1 15,1-2 2-15,-1 0 4 0,0-4 10 0,2 1-5 16,-2 0 3-16,1-2 4 0,0-1 1 0,-1-1 6 16,2 0-6-16,-2 0 0 0,1-2 0 0,-1-3 0 15,0-2-7-15,-2-2 2 0,1-5-3 16,2 0-2-16,-1-1 1 0,0-1-2 0,2 1 1 16,-2 2 7-16,2 1-6 0,2-2-2 0,-1 2-3 15,1 0-2-15,1 1-1 0,4-2-2 0,-1 0 2 16,17-16-3-16,-8 10 0 0,2 2-5 0,1-2-1 15,3 2-5-15,2-1-5 0,3 1 0 0,2-3-3 16,2-1-5-16,7-5-7 0,-1 1-3 0,0-3 3 0,1-2 0 16,1 1-2-16,-2-1 2 0,-2 3 3 15,-2-1 1-15,-1 3 11 0,-4 2 10 16,-7 3 6-16,-2 1 3 0,-2 5 0 0,-11 7-3 0,2 0-3 16,1 0-4-16,-4 1 10 0,1 2-3 15,-3 2-8-15,-2 5 1 0,-1 4 5 0,-5 4-2 16,-13 28 4-16,8-8-3 0,-5-1 3 15,1 0-1-15,3 1-1 0,-1-2-1 0,1 2 3 0,1 0 0 16,0 0-1-16,1 0 7 0,1-3-5 0,1 3-3 16,0-3 1-16,1 0 0 0,1 0 1 0,2-1 1 0,1-18-2 15,2 6 10-15,-1 1 1 0,0-1 1 16,0-1-10-16,0 0 5 0,2-1-3 0,-1-2-2 0,1-1 3 16,0-2 2-16,0-1 2 15,1-1 1-15,0 0-1 0,-1-2 2 0,1 0-3 16,-1-1-1-16,0-1-6 0,0 0-14 0,0-2-9 15,2 0-9-15,-2 0-6 0,0-2-11 0,2-1-8 16,-2-2 5-16,0-3-27 0,-2-2-2 0,-2-3-2 0,0-1-1 0,-11-24 2 16,4 16 5-1,0 1 10-15,0 1 0 0,-1 3 9 0,7 9 5 0,-3-1 8 16,2-2 13-16,-2-1 7 0,1 3 8 0,1 0 9 16,-1 1 26-16,3 2-3 0,-2-1 22 15,3 3 8-15,1-1 6 0,-1 1 12 0,3 1-15 16,0-2-2-16,0 3-7 0,3 0-5 0,1-3-1 0,5-2-5 15,21-12-2-15,-7 4-3 0,2 0-4 16,5-2-3-16,-2 0 1 0,4 2-2 0,2-2 0 16,0 1-5-16,-2 1 2 0,-1-3-2 0,5 0-20 15,-1 2-25-15,0 1 5 0,-5 1-61 0,-1-1-31 16,-4 0-29-16,0 4-32 0,-4 0-37 0,-13 6-48 16,2-1 23-16,2 0-181 0,-2 1-77 15,0 3 40-15,-3 0-106 0,-1 2 37 0,-2 0 35 16,-1 0-461-16</inkml:trace>
  <inkml:trace contextRef="#ctx0" brushRef="#br0" timeOffset="-118765.71">18897 13046 1521 0,'-1'7'313'0,"-4"-1"-20"0,-1 2-21 0,-4 1-16 0,-17 14-11 16,5-12-7-16,-3 0-13 0,-1 0 1 0,-4 0-5 0,-4 3-3 16,-1-5-11-16,-4 2-13 15,-2-1-19-15,-5-3-3 0,2 2-16 0,-4 0-10 16,-1 1-1-16,-2-1-24 0,-2 1-9 0,-5-1-7 15,-10-3-6-15,-2 2-12 0,-5-2-4 0,-5-3-7 16,-2 4-10-16,-3-3-5 0,-1 3-1 0,-2 0-4 16,-4 0-4-16,1 1-3 0,-2 1-8 15,-13 2-2-15,5 2-1 0,0 0-5 0,0 0-4 0,4-1-5 0,3 0-2 16,4 1 1-16,1 0 7 16,7 0-14-16,4 2-3 0,4 0-1 0,-2-1 1 15,6 3-2-15,2 1 2 0,3-3-1 0,3-1-6 16,4 2 2-16,4 0-1 0,2-2-4 0,5 3-8 0,2-2-10 15,1 1-15-15,3 1 3 16,2-4-62-16,4 0-19 0,4 0-17 0,-2-1-14 16,7-5-23-16,2 2-23 0,1-1-34 0,12-5-50 15,-2-1 23-15,-2 3-150 0,-22 7-106 16,29-8 40-16,-2 0-109 0,-3 2 45 0,-1-1 45 0,2-1-405 0</inkml:trace>
  <inkml:trace contextRef="#ctx0" brushRef="#br0" timeOffset="-117629.64">16042 12536 1897 0,'-8'-10'349'0,"1"3"-39"0,1 0-33 0,-1 2-33 0,2 1-22 0,-1-2-27 15,2 2-21-15,1 2-17 0,-2 0-14 16,2-1-13-16,0 1-12 0,0 0-14 16,1 1-10-16,-1 0-6 0,1 0-10 0,-1 0-7 15,1-2-9-15,1 2-5 0,-1 0-4 16,0 1-4-16,1-1 1 0,-1-1-8 0,2 2-3 15,0-1-2-15,-3 1-2 0,3 0-4 0,0 0 6 16,-2-3-11-16,1 3-3 0,1 0-1 0,-1 0-2 16,1 0-11-16,0 0-16 0,-1 0-22 0,1-2-29 15,0 2-33-15,-3 0-41 0,3 0-50 0,-3 0 15 16,1 0-152-16,-1 2-21 0,-3 1-89 16,0 2 36-16,-2 1-141 0,-1 2 41 0,1-1-391 15</inkml:trace>
  <inkml:trace contextRef="#ctx0" brushRef="#br0" timeOffset="-116436.08">15755 12715 2317 0,'27'12'481'16,"-3"1"-63"-16,1-3-49 0,-5 1-42 0,0 0-36 16,-2-1-34-16,-10-7-24 0,4 3-30 0,-1 2-23 0,2 1-19 15,0-1-16-15,-2 0-15 0,1 1-14 16,1 0-12-16,-4-1-6 0,3 0-13 0,-2 0-5 15,-1 0-9-15,1-1-8 0,0 1-7 0,-1-3-4 16,0 2-6-16,0 0-3 0,-2-1-7 0,-1 0-5 16,-1 0 0-16,1-2-2 0,-2 0-2 0,1-1-6 15,-2 0-2-15,2-1 0 0,-2 0 0 0,-1 3-3 16,1-5 0-16,-1 3 1 0,1-2-2 0,-1 2 2 16,-1-2-1-16,1 1 0 0,1-1 1 15,-3 0 5-15,2-1-3 0,-1 1-2 0,0 0 0 16,0-1 1-16,0 1-2 0,0-1-1 0,0 1 1 15,1-1-1-15,-2 0-2 0,0 2-1 0,2-2 0 16,-1 0 0-16,-1 1-1 0,0-1 3 16,0 0-2-16,3 0 2 0,-3 0-4 0,0 0-3 0,2 0 1 15,-2 0-1-15,0 0 0 0,2 0-5 16,-2-1 4-16,0-1-1 0,1 2 0 0,1-1-2 16,-1 1 0-16,-1-1-1 0,2-1 1 0,-2 1 0 15,2 0 0-15,-1-2-1 0,1 0 1 16,1-1-2-16,-1-1-1 0,3-2 0 0,1-2 0 15,-1-1 0-15,3-1 2 0,0-2 7 0,1 1-9 16,13-20 0-16,-10 12 0 0,1-2 0 0,0-1 0 16,1-1-2-16,1-2 1 0,-2 1 1 0,-2 4 1 15,0-1-4-15,-6 14-2 0,0-3 4 16,2-1 1-16,-1-1-3 0,-1 1 0 0,0 2-2 0,0-1-1 16,0 2-6-16,-1 2-1 0,-1-1-7 0,-1 1 2 15,0 1-1-15,1 2-1 0,-3 0 5 16,1 0-7-16,1 2-2 0,-1 0 3 0,0-1 1 15,1 1-4-15,-2 0 4 0,0 0 1 0,0 0-1 0,2 2 5 16,-2-2-2-16,0 1 7 0,1 0-3 16,-1 0 1-16,1-1 0 0,-1 2 2 0,1-1-1 15,0 0 5-15,-1 1-2 0,0-1 1 16,0 0-1-16,0 0 1 0,1 1 3 0,-1 0-2 0,1-2 3 16,-1 1-1-16,0 1-1 0,0-2 2 15,1 2 1-15,-1-1-3 0,0 1 0 0,0 0-2 16,0-1 1-16,0 1 2 0,0 0-2 0,0 0-2 15,0 0-3-15,0-1 1 0,0 1-3 16,0 0 2-16,0 0-6 0,0-1 7 0,0 1-1 0,0 0-2 16,0 0 2-16,0 0-3 0,-1 0 3 0,1 0 3 15,0 0 1-15,0 0 0 0,0 0 0 0,0 0 2 16,0 0 0-16,-2 0 0 0,2-2 3 16,-2 2-6-16,2 0 2 0,0 0 0 0,-1 0 1 15,0 0-9-15,-1 0-9 0,2 0-15 0,0 0-9 16,0 0-12-16,-2 0-11 0,2 2-23 0,-2-2-21 15,1 1-27-15,-1 0-29 0,-1 0-40 0,0 2-67 0,-2 1 25 16,-3 0-226-16,0 3 37 16,-2-1-149-16,0 0 51 0,-1-2 48 0,1 3-456 0</inkml:trace>
  <inkml:trace contextRef="#ctx0" brushRef="#br0" timeOffset="-113610.29">15769 1226 2714 0,'-4'46'449'16,"2"-3"-55"-16,0-1-45 0,-1-6-39 16,-1-3-37-16,-2-3-29 0,3-1-28 0,-2-4-22 15,3-16-20-15,1 5-17 0,-1 1-16 0,0-1-16 16,1-2-11-16,0-1-4 0,0-1-8 16,0-2-4-16,-1-1-6 0,2-2 1 0,0-1-7 0,0 0-3 0,0-2-2 15,-2-1-12-15,2-1-7 16,2-1-7-16,0-6-8 0,0-3-10 15,2-5-4-15,1-1-5 0,6-23-2 0,-3 16-5 16,-4 14 2-16,0-1-10 0,14-20-3 0,-15 21-7 0,4 0 1 16,1-1-6-16,0-2-3 0,2 3 0 0,0 0-4 0,1 2-1 15,-1 0-1-15,1 4 0 0,1 2-2 16,-1 1 2-16,-1 1-2 0,1 2 0 16,-1 4 2-16,-2-1 0 0,0 1 1 15,-1 2-1-15,-2 0 1 0,-2-1-1 0,0 0 2 0,0 0 0 16,-1 3 2-16,0 0 2 0,-2 1-2 0,-3-2 3 15,-1 1 3-15,-1-3 1 0,0 2 1 0,-2-2 1 16,-1 0 2-16,0-3 3 0,1 1 2 16,-1-2-2-16,1 0 2 0,0-2 1 0,-1-1 3 0,0-1-3 15,0-1 0-15,-2-2-13 0,-1-1-21 16,3 0-26-16,-1-1 5 0,0 2-80 0,1-2-26 16,-2 1-31-16,3-1-40 0,1 1-118 0,1 1 31 15,0-1-183-15,3 1-93 0,2 1 45 0,0-3-28 16,2 3-727-16</inkml:trace>
  <inkml:trace contextRef="#ctx0" brushRef="#br0" timeOffset="-113294.16">16070 1391 2219 0,'19'15'417'0,"-2"-3"-50"0,0 0-42 16,-11-6-34-16,2 2-32 0,1 0-25 0,0 2-26 15,-2-1-20-15,-2-2-19 0,1 1-20 16,1 0-12-16,0-2-24 0,-1 0-25 0,0-1-36 15,-3-1-32-15,1-2-56 0,-1 0-30 16,-1 0-48-16,0-2-62 0,1 0 17 0,0 0-214 0,-1-2-68 16,1 0 36-16,0-4-141 0,0-2 26 0,-2-5 43 15,-1-3-362-15</inkml:trace>
  <inkml:trace contextRef="#ctx0" brushRef="#br0" timeOffset="-113145.98">16179 1099 1683 0,'2'-5'304'16,"0"-1"-39"-16,-2 0-48 0,3 3-63 16,-2-1-67-16,0 0-77 0,1 2 1 0,1-1-159 0,-2 3-45 15,4 0-43-15,-3 3-45 0,3-1 18 16,2 3-179-16,0 2 10 0,0 2 2 16</inkml:trace>
  <inkml:trace contextRef="#ctx0" brushRef="#br0" timeOffset="-112185.77">16532 1336 616 0,'9'5'440'0,"-1"-2"-47"0,-2 1-33 16,1-1-28-16,-3 1-24 0,2-2-13 16,-2 0-20-16,-1 0-10 0,0 0-8 0,1-1 15 15,-3 0-31-15,1 0 7 0,0-1-3 0,-1 0-13 16,0 0-10-16,0 0-16 0,1 0-11 0,-1 0-22 15,1 0-15-15,0-1-12 0,-1 0-15 0,1 0-14 16,-1-1-10-16,1-2-14 0,-2 2-4 16,0-2-9-16,0 1-10 0,0-1-6 0,0 2-6 0,0-1-7 0,0-2-6 15,0 1-2-15,0 2-6 16,-2-3-4-16,2 3-2 0,-2-3 1 0,0 3-9 0,0-2-7 16,0 1-2-16,0 0-1 0,0 0-3 0,-2 1-3 15,1 0 0-15,-4-2-5 0,0 2 2 16,0-1-2-16,0 0-1 0,-1 2 0 0,1 1-2 15,-2 0 1-15,-1 1 9 0,-1 2-9 0,-2 0 0 16,2 1 1-16,0 1-2 0,1-1 2 0,0 2-2 16,1-1 0-16,1 1 0 0,0 1 0 0,2-1 2 0,-1 3-1 0,1-1 0 15,1 2 1-15,0-2-1 16,2 1 3-16,0 1-2 0,1-4-1 16,0 2-1-16,0-1 0 0,1-1 7 0,1 1-8 0,0-2 1 15,0 0 3-15,1-1 0 0,1 0-1 16,0 0 0-16,-2-2 0 0,3 2 3 0,-1-2 0 15,1 1 1-15,-1-1-1 0,2 0 1 0,0 0-1 0,1-1-2 16,-1-1-2-16,4-1 0 0,-1-3-1 16,3-1 1-16,-2-1-1 0,2-1 1 15,-1-2 6-15,0 0-8 0,0-1 2 0,-1-2 0 16,0 1-1-16,-1-1-1 0,-2 1 2 0,1 1-1 16,1 0-2-16,-4 4 4 0,1-3-9 0,-1 4 0 15,1 1-6-15,-3-1-3 0,0 3 2 0,0-1-4 16,0 1-3-16,0 2 5 0,-1 1 2 0,2 0 3 0,-2 2 3 15,0 1 3-15,0-1 0 0,0 2-1 16,0-1 1-16,0 2 3 0,3 2-1 0,-3 3 1 16,0-1 0-16,3 1 3 0,-3-1-1 15,1-3-4-15,0 2 6 0,1-2-2 0,-1-1 7 0,1 0-6 16,1 0 3-16,1 0 1 0,0-3 3 0,1 0 0 16,0-2 0-16,3-1-1 0,2-2-2 15,1-3 1-15,1-2-2 0,17-11 2 0,-13 6 4 16,-8 7-6-16,17-15 5 0,-11 4-3 0,1 1 4 15,-1-3-2-15,-11 10 1 0,3-3-5 0,-1 0 1 0,-1-1 5 16,1-1-8-16,-2 2-2 0,-1 2-4 16,1 1-2-16,0 1-2 0,-2 1-7 0,0 2-1 15,1 2-4-15,-2-4-1 0,0 4 1 0,0 0 1 16,0 0 2-16,0 2-5 0,0 0-6 0,-2 0-6 16,1 0-9-16,0 2 3 0,0 2-29 15,1-1 4-15,-2 1 2 0,2 0 5 0,0 1-2 16,0 0 5-16,0 0 4 0,0-1 3 0,2 4 5 15,-1 1 2-15,3 0 5 0,-1 3 2 0,0-1 3 16,1 0 4-16,0-1-1 0,1 1 3 0,-1 0 3 16,1-1 2-16,-1-1 3 0,-1-1 4 0,-1-2 1 15,1 1 8-15,1 1 8 0,-3-2 10 0,1-2 6 16,-1 1 1-16,-1 0 4 0,0 0 1 0,0 0-2 16,0 0 9-16,-3 1 1 0,-2-1-3 0,-1 3-4 15,-1 0-11-15,-1 0-1 0,-1 0-81 16,0 1-36-16,0-3-37 0,-3 1-47 0,1 1-60 15,-2-2 22-15,0 1-181 0,-2-1-40 0,-20 10 36 16,27-14-162-16,-25 10 49 0,12-5 29 16,-5-3-452-16</inkml:trace>
  <inkml:trace contextRef="#ctx0" brushRef="#br0" timeOffset="-111612.86">15879 2078 2292 0,'5'53'458'0,"0"-6"-54"15,-2-5-47-15,1-7-39 0,-1-4-30 16,4-3-26-16,-6-18-18 0,1 4-8 0,-1-2-5 0,1-1-11 16,0-3-19-16,1 0-21 0,-2-4-17 15,1 0-20-15,3-2-14 0,1-8-16 16,-1 0-6-16,3-6-13 0,12-20-12 0,-9 8-5 15,2-3-9-15,-1-3-6 0,1 3-9 0,1-1-4 0,-4-1-6 0,4 4-8 16,-3 2 0-16,-2 2-7 16,-6 12-7-16,2-1-16 0,0-2-33 0,0 2-39 0,-1 0 8 15,0 1-112-15,-1 2-15 0,0 2-29 16,-1 1-28-16,0 1-88 0,1 3 30 16,-3 2-127-16,3 1-20 0,-2 0-60 0,0 1 41 0,-1 1-89 15,2 3 47-15,1 2 47 0,0 0-404 0</inkml:trace>
  <inkml:trace contextRef="#ctx0" brushRef="#br0" timeOffset="-109731.37">16277 2145 1379 0,'5'-2'326'0,"0"2"-25"0,1-1-18 0,-2 1-13 0,2-1-11 16,-4 0 0-1,3 0-15-15,-2 0-15 0,0-1-13 0,-1 0-11 0,1-1-8 16,0 1-8-16,-2 0-14 0,0-2-5 0,0 0-20 15,1 1 6-15,-2 0-4 0,0-2-11 16,0 2-8-16,0-1-16 0,-2 0-13 0,0 0-14 0,1 1-12 16,-2-1-9-16,0 1-9 0,1 3-8 0,-1-2-3 15,-5 2-8-15,0 2-3 0,-3 1-2 16,-1 1-1-16,-1 1-2 0,0 2-4 0,0 1 1 16,0 2-6-16,-13 16-1 0,21-17-2 0,-3 0 0 15,0 3-4-15,-2 0-1 0,3 1-4 0,0-1 2 16,0 1-3-16,1-1-1 0,2-1-1 0,1 1-1 0,1-2 0 15,1 1 0-15,1-3 2 0,0 0-6 16,1-2 4-16,1-1-2 0,-2-1-1 16,2 0-2-16,0-2 2 0,2 0-4 0,3 1 0 0,1 0-6 0,0-3-4 15,2-3-2-15,1 0 2 16,2-3-1-16,-3-2 2 0,0-1 1 0,-1-2 3 16,1 1 1-16,-2 0 3 0,0 2-2 0,1-2 0 15,-1 1 4-15,-1 0 9 0,0 0 7 16,-2 2 5-16,-2-1 0 0,2 2-1 0,-4 2-8 0,1-1-3 15,0 3-5-15,1 0-6 0,-3 2-2 0,2 0-2 16,-1 0 2-16,1 1-1 0,-2 1 7 16,0 1 1-16,0 1-2 0,0-1-2 0,0 2-1 0,0 2 5 15,2 2-2-15,1 1-1 0,-3 0-1 16,3-2-1-16,-2 1 3 0,1-2 1 0,3 2-2 16,-2-2 2-16,1-1 5 0,3 2 0 0,1-4 4 15,1 0-4-15,1-1-3 0,1-1 3 0,3-2-2 16,0-3 0-16,23-12-2 0,-16 4 4 15,-1-2-2-15,-2 0 3 0,1-1-2 0,-2 0-1 16,0 1 3-16,-2 1-4 0,-9 5-3 0,2-5-3 0,-3 1 3 16,0-3-3-16,0 0-1 0,-3 1-4 0,0 1-3 15,-2-1-3-15,-2 1-1 0,0 2-3 16,1 3 0-16,-1 0 4 0,0 2-10 0,-1 1 3 16,0 3 1-16,-1 1 0 0,0 0 2 15,-3 1-2-15,-1 3 3 0,0 0 5 0,-2 2-7 0,4-1-1 0,-1 1-6 16,2-1 4-16,0 0-26 15,1 1-6-15,-1 0-6 0,3 0 2 0,0-1-3 0,1 0 2 16,1 0 3-16,1-2 1 0,1 1 10 0,0 0 4 16,-1-2-1-16,4 2 4 15,2 1 1-15,-1-2 7 0,-1 1-1 0,1-2 1 16,1 3 3-16,0-3-1 0,-1 0 5 0,-1 2-2 0,-2-2 1 16,0 0-2-16,1 0 7 0,0 0 3 15,-2 1 6-15,0 0 2 0,-1-1 8 0,1 1 3 16,1 0 9-16,-2 2 3 0,1 1 2 0,0 2 1 0,0-1 3 15,1 1 1-15,0 3-1 0,-1-1-2 16,-2-2 1-16,3 1-3 0,0 2 1 0,-1-2 1 16,1 1-2-16,-1-3-1 0,1 0 2 0,0 0 0 0,1 0-2 15,0-1-2-15,-1-1 8 16,1 0 0-16,-1-3-1 0,0 0 2 0,1 0-4 16,2-1 2-16,-1 0-4 0,0-1-3 0,3 0 1 0,2-4-11 15,1 1 0-15,-1-5-9 0,0 0-2 16,1 0-5-16,-1-3 2 0,1 1 1 0,1-3-3 15,10-16 4-15,-17 22-5 0,2-4 2 0,-1-3 6 16,0 1 2-16,1-2 7 0,-3 3-5 0,-1 1 0 0,1-1 20 0,0 3 8 16,-1 0 2-16,0 3-3 15,0 1 0-15,-1 1-6 0,0-2-10 16,-2 4-8-16,1 0-6 0,-1-1 4 0,0 0-1 16,0 3 4-16,0 0-3 0,0 3-1 0,0 0 0 15,0-1 1-15,-1 1 5 0,1 6 2 0,-2 2-4 16,1 1 2-16,0 1 2 0,0-1-2 0,-1 0 2 15,2 0-4-15,2 1-1 0,0-1-1 0,1-1 2 16,0 0 1-16,0-3-1 0,2 1 6 0,1-2 0 16,-1 0 2-16,4-3-3 0,0 0-3 0,2 0 4 15,3 0 0-15,-1-4-1 0,2 0 2 16,-1-2-5-16,24-10 2 0,-16 2-2 0,-1-1 1 16,-14 7-1-16,18-13-2 0,-10 4 3 0,-9 7 1 15,3-2-3-15,-1-4 0 0,0 1-1 0,0-1 4 16,-3-2-9-16,0 0-2 0,-2 0 2 0,-1 1 0 15,-2 0-2-15,-2 0-1 0,-2 1-9 0,0 1 6 0,-1 2-7 16,0 2 0-16,-1 2-3 0,-1 2 5 16,1 3 3-16,-4 3-4 0,-3 0 3 15,2 1 1-15,-2 4 4 0,1 2 0 0,-12 17 3 0,17-22-4 16,-1 4 1-16,0 2 1 0,0 1 1 16,0 1-1-16,2 0-1 0,-1 1 2 0,2-2 2 15,4-1-3-15,-1 1 0 0,2-1-1 0,0-1 1 16,2-1 3-16,-1-2-1 0,3-2-7 15,2 0-9-15,0-2-4 0,1 0 0 0,-2-3 2 16,2-1-8-16,0-2 1 0,3 1-1 0,0-1 0 0,1-1 5 0,-1-3 2 16,0 0 1-16,1-2 2 0,-3-2 1 0,0 1 3 15,0 1 9-15,-3-1 1 0,0 4 11 16,1-2 11-16,1 1 4 0,-2 1 3 16,0 0-1-16,-2 2-4 0,0 0-7 0,-1 2-7 15,-2 1-3-15,2-2-2 0,-2 3-1 0,0 0 6 16,1 3-8-16,-1 0 0 0,1 0 5 0,0 0-1 15,0 2 3-15,-1 2-2 0,0-2 1 16,1-1-3-16,0 3 3 0,1 1-4 0,-1 2 0 0,2 1-2 16,1-1 0-16,2 0-4 0,1-2-6 15,-1-1-1-15,2-1-22 0,-1-2-2 0,1-1-4 16,-1-3-4-16,2 0 2 0,1-2-2 0,1-1 7 16,1-1-1-16,-1-2 5 0,0-3 2 0,1 1 6 15,14-15 2-15,-20 15 7 0,2-2 1 16,10-22 4-16,-13 26 5 0,0-2 14 0,1-1-1 0,-1 0 34 15,0 0 4-15,-2 1 0 0,-1 2-7 16,2 0-7-16,-2 1-7 0,0 2-13 0,-2-1-4 0,0 3 1 16,0 1-1-16,0 0-2 0,0 2 6 0,0 1-2 15,-2 4 0-15,-2 1 0 16,-1 3 0-16,0 0-2 0,2 1-2 0,-4-2 2 0,2 0 3 16,2 4 0-16,1-1-8 0,-1 0 5 15,0-2-1-15,1-1 1 0,-1-1-6 0,2-2 1 0,-1 0 6 16,0-2 0-16,2-2 3 0,0 1-1 15,0 0-5-15,0-3-3 0,2 0-5 0,-2-1-2 16,3-2-4-16,0-3-5 0,1-3 5 16,2-2-4-16,1-2 0 0,-1 1 3 0,11-24-1 0,-13 28-4 15,1-7-3-15,3 0-1 0,0 1-1 0,-1 1 5 16,-1 0-5-16,1 1-1 0,-2-1-6 16,-1 3-1-16,0 0-6 0,1 3-1 0,-3 3 10 15,1 0 2-15,0 1 9 0,-1 2 4 0,-1 0 4 16,1 5 11-16,-1-3-1 0,0 1 7 0,2 2-7 15,-2 3 1-15,2 3 3 0,-1 1 0 0,1-1-2 16,-1 1-2-16,1-1 0 0,0 0-1 0,-1 0-16 16,1 0-28-16,-1-2-19 0,0-2-25 15,0-1-19-15,0-1-20 0,0-1-8 0,0 0-14 0,0-2-17 16,0-1-20-16,2 1-33 0,4-2 21 16,2-2-124-16,1-1 2 0,2-2 15 0,0-2 24 15,14-14 26-15,-10 8 27 0,-2-1 39 0,-1-2 44 16,-1-2 39-16,1 0-640 0</inkml:trace>
  <inkml:trace contextRef="#ctx0" brushRef="#br0" timeOffset="-109249.98">17668 2030 3112 0,'7'-10'215'16,"0"2"5"-16,-3 0 9 0,-1 1-5 16,-1 0-3-16,0 3-13 0,1-1-23 0,-1 1-9 15,-1 2-19-15,-1-1-19 0,0 0-15 0,0 1-14 16,-2 1-4-16,0 1-13 0,0 0-4 0,-1 1-3 16,-1 3 1-16,-4 3-8 0,0 1-9 15,-1 1-1-15,1 2-7 0,-1-1-3 0,1 2-6 16,0 1-5-16,0 0-2 0,3 2-3 0,-1-3 0 15,2 2-3-15,0-1-1 0,0 0-4 0,3 2 3 16,-1-2 0-16,1-3-2 0,1 3-3 0,1-2-2 0,2 0-4 16,1-1 3-16,1-1 0 0,2-2 0 15,0 0-2-15,3 0-1 0,1-5-1 0,3 0-5 16,-2-2-3-16,3-2-7 0,2 0-6 0,24-6-3 16,-17 1-8-16,1-3-1 0,-2 0-10 0,0-3-8 15,-1 0 3-15,-2-3 1 0,-3 1-1 16,-1-1 3-16,-5-2-3 0,-5 11 2 0,0-4 2 15,2-1 0-15,-1-2 11 0,-2 1 4 0,-2 1 3 16,1 3 1-16,-3-1-3 0,1 2 0 0,-1 0-6 16,0 2-2-16,-1 1-4 0,-1 0 8 0,0 3-4 0,-1 2 1 15,1 2 0-15,-3 3 1 16,-2 4 5-16,-1 3-2 0,-1-1 2 0,0 1-1 0,1 1 0 16,-9 22 0-16,14-25-4 0,-1 4 0 0,0 1 0 15,3 0 5-15,0 1-1 0,0-3 3 16,2 3 2-16,-1-1-3 0,2-3 3 0,-1 0 5 15,4-1 2-15,-2-2-3 0,4 0 5 0,0 0 1 16,4-3-1-16,0-1 0 0,3-2-5 0,1-2-11 16,-2-2-11-16,2-3 2 0,-1 2-68 0,3-2-36 15,-3-1-34-15,-2-1-35 0,1-1-52 16,-2-2 22-16,-3-1-234 0,-3-2-32 0,-3-2 41 16,0 0-127-16,-6-1 31 0,-12-24 30 0,2 14-507 15</inkml:trace>
  <inkml:trace contextRef="#ctx0" brushRef="#br0" timeOffset="-109049.6">16953 1574 1895 0,'-3'-4'289'0,"1"0"-35"0,0 1-53 15,0 0-72-15,2 1-148 16,0 0 2-16,-1 1-210 0,1 1-79 0,0 0 28 16,-1 0-181-16,0 1 18 0,0 1 27 0</inkml:trace>
  <inkml:trace contextRef="#ctx0" brushRef="#br0" timeOffset="-107553.5">18904 2368 894 0,'25'9'632'0,"-4"-2"-73"0,-13-4-68 16,4-1-51-16,-1 1-45 0,0 1-43 0,-1 0-30 0,0-2-32 15,-2-1-23-15,-3 1-17 0,0-2-19 16,0 2-20-16,1-2-17 0,-3 0-20 0,0 0-17 15,0 0-18-15,-1-1-13 0,2 0-14 0,-1-2-12 0,2-3-11 16,-2-1-12-16,2-5-7 16,-2 0-5-16,2-3-10 0,0-3-7 0,-4 1 3 0,9-29-14 15,-8 15-2-15,0-1-4 0,0-1-6 0,-1-1-1 16,2-1-4-16,-3-1-3 0,2 3-3 16,-2-2-2-16,1 6-2 0,-1 15-3 0,0-3 7 15,0-2-8-15,0 0-4 0,0 1 0 0,0 2 1 16,0 0-2-16,0 2 1 0,0 1-2 15,0 3 0-15,0 2-1 0,0 0 0 0,0 1 5 16,0 2-8-16,0 0 0 0,0 1 0 0,0 1-2 0,0-1-3 16,0 1 3-16,0 1-3 0,0 0-1 0,0 1 0 15,0-1-1-15,0 0 6 0,0-1-7 0,0 3-2 16,0-3 2-16,0 3 0 0,0-2 0 16,0 2-2-16,0 0 2 0,-1-2-1 0,1 1 2 15,0-1 0-15,0 2 0 0,0 0 0 0,0 0 1 16,0 0 2-16,0 0 0 0,-2 0 0 15,2 0 0-15,0 0 2 0,-3 2 3 0,1-1-1 0,0 1 0 16,-1 0 3-16,1 0-2 0,0 0-1 16,-4 4 2-16,1-2 2 0,-1 4 0 15,-2-1 0-15,-1 0-1 0,0 2 2 0,1 0-2 0,-4-1 2 16,3 1-1-16,-2 1 1 0,1 0-1 0,0-1-1 16,-1 2 1-16,1 0 0 0,0 0 4 15,-14 16 0-15,17-19-3 0,-1 0 3 0,-1 2-2 16,-1 0 0-16,1-1 0 0,0 2 0 0,1-2 0 0,0 1 3 0,1-1-1 15,1-1 1-15,0-1-1 16,2-1 1-16,-1 1 2 0,2-2 0 0,0-3 5 0,1 1 0 16,-1 0 2-16,2 0-1 0,-1-2 5 0,0 2 5 0,0-2 0 15,2 0-1-15,0-1 0 16,0 0-3-16,0 0 3 0,0 0 1 0,2-1-12 0,2-3 1 16,2-1-2-16,-1-2 1 0,3-2-6 15,1-2-1-15,12-18 1 0,-7 12-3 16,0-2-2-16,-1 2 1 0,-2-2-2 0,-4 11 1 15,0-3-1-15,0 0-1 0,1-3 1 0,1 1 0 0,-1 1 0 16,0-2-2-16,-2 1 1 16,2 3 1-16,-1 0-1 0,-2 0 0 0,0 2 0 0,0-2-2 0,-1 2 2 15,0 2-1-15,-1 1 1 16,-1 0-3-16,1 2-2 0,-1 0 0 0,0 1 0 16,-1-1 3-16,2 1-8 0,-3 1-2 0,1 0-2 15,1-1 2-15,-2 1-2 0,0 0-3 16,2 1 3-16,-1-2 1 0,0 2 3 0,0 0 0 0,0 0-2 15,0 0 1-15,2 0 5 0,-1 0-2 0,0 0 2 16,0 2 2-16,3 2-2 0,2 0 4 16,-1 1 0-16,1 1 1 0,1-1-1 0,1 2 7 15,-2 0-3-15,3 0 0 0,0 1 0 0,1-1 0 0,-1 1 0 16,1 3 2-16,3-3 2 0,-1 2 0 16,-1-3-2-16,1 1 3 0,0 3 0 0,-1-4-3 15,0 0 2-15,-1 1-3 0,0-2 4 0,-1 0-2 0,-3 1-1 16,1-2-1-16,0 0 0 0,0 1-1 15,-2-3 3-15,-1 1-2 0,-2-1 0 0,2 0-1 16,-3-1 0-16,1 0 2 0,0 0-3 0,-2 0 2 16,1-2-1-16,0 2 2 0,-1-2 0 0,0 0-1 15,0 3 1-15,0-3 1 0,1 0-3 16,-2 1 3-16,2 1 0 0,-2-2 0 0,0 0 1 16,1 0-2-16,-1 0 3 0,2 0-2 0,-2 0 1 15,1 0-1-15,-1 0 2 0,1 2-5 0,-1-2-10 16,0 0-22-16,3 0-29 0,-3 1 6 15,0-1-112-15,0 0-32 0,0 0-40 0,0 0-55 16,0 0 28-16,0 0-185 0,-4 0-38 0,1 0 40 0,0 0-141 16,-2 0 43-16,-4-1 31 0,0-1-528 15</inkml:trace>
  <inkml:trace contextRef="#ctx0" brushRef="#br0" timeOffset="-105409.89">19962 2247 2533 0,'10'23'503'16,"1"-2"-63"-16,-5-14-53 0,1 2-42 0,3-1-37 15,0-1-34-15,1-1-34 0,0-3-24 0,2-2-24 16,-3-1-21-16,3-3-15 0,-2-2-17 16,-1-2-15-16,-2-1-15 0,1-1-13 0,-1-1-10 0,-1-1-11 15,-2-2-12-15,0 1-8 0,-3-2-10 16,-1 3-8-16,2 2-4 0,-3-2-5 0,0 3-4 16,-3-2-6-16,2 1-6 0,-4 0 2 0,0 0-6 0,-3 0 0 15,-2 1-2-15,0 1-1 0,-2 1 0 16,0-1 0-16,0 1-3 0,-1 4-3 0,0-1 2 0,1 3-3 15,1-3-1-15,-3 3-4 0,4 0-4 16,-1 0 4-16,1 3-3 0,0-3 3 0,0 3 0 16,3-1-3-16,-1 3 0 0,1-2 3 0,0-1-1 15,3 3 1-15,-1-2-4 0,2-1 0 0,1 0 5 16,0 1 0-16,-1 1 1 0,1-1 2 16,1-1-2-16,1 0 3 0,0-1 3 0,0 2 0 15,1 0 2-15,0-3 8 0,2 3-10 0,0-2 2 16,2 2 0-16,1-1-1 0,3-1-7 0,0 1-2 15,3 0-3-15,-1-2-3 0,2 0 0 0,-1 0-5 0,2 0-2 16,1-2-8-16,-1 0 2 16,1-1-7-16,-2-1-8 0,0-1 1 0,0 2-10 15,1-1-2-15,-1-1-9 0,-1 0 0 0,0 0-6 16,0-1-4-16,1-1-7 0,-3 0-2 0,3 0-1 16,-2 1 2-16,-1-2 5 0,1 2 6 0,-1-1 4 15,0 0-4-15,-1 2 2 0,0-1 6 0,0-1 5 16,-1 3 3-16,-1-2 7 0,0 3 4 15,0-2 5-15,-3 1 4 0,1 2 3 0,-1 0 4 16,0-1 5-16,-1 1 6 0,-1 0 6 0,0 1 7 0,1-1 12 16,-2 2 7-16,1 0-2 0,0-2-1 0,-2 0 1 0,1 1-2 15,1 1-2-15,-2 0-6 0,0-2 0 16,1 2-4-16,1 0-5 0,-2 0 4 16,0 0 7-16,1 2 6 0,1 1 3 0,-2-1 5 15,2 0 1-15,-1 2 5 0,0 0 1 0,0 3 1 0,0 1 2 16,1 2-4-16,2 2 0 15,-3 1-3-15,1-1 4 0,0 1-6 0,1 0-2 16,-2 0 1-16,3 1 0 0,-1-3 1 0,-2 1 0 0,3-1 0 16,-3-1-6-16,2 0 1 0,1-1 5 0,-3 0-5 15,3-3 2-15,-2 0-3 0,0-1 3 16,0 0 0-16,1-1 0 0,-1-1 4 0,0 1-5 0,1-2 3 16,-1 0 0-16,1 0-2 0,-1-2-4 15,1 0-4-15,2 0 0 0,-2 0-2 0,2 0-1 16,3-2 3-16,-2-3-8 0,1-1-4 15,1-2-5-15,0-1-5 0,0-2-4 0,0-2-2 16,-2 1 2-16,1-1-1 0,0-1 2 0,-2 3 4 16,1-3 1-16,-1 2 0 0,0 1-4 0,-2 1 2 15,0 1-3-15,-1 1 5 0,1 2-2 0,-1-1-3 16,0 3 0-16,-1 0 1 0,1 0-1 0,-1 0 3 0,1 1 0 16,-2 1-1-16,0 0 1 0,2 1 1 15,-2-2 1-15,0 0 1 0,0 3-1 16,0-2 0-16,1 1 2 0,-1 0 2 0,0 0-4 15,0-1 3-15,0 1 2 0,2 0-3 0,-2 1 6 16,0-3-3-16,0 2 4 0,0-1-2 16,0 2 2-16,0 0 1 0,0-3 4 0,2 3 0 0,-2 0-4 15,0-2 3-15,0 2 0 0,0 0 3 16,0 0-6-16,0 0 3 0,0-3-1 0,0 3-2 16,1 0 2-16,-1 0 4 0,0-2-7 0,0 2 4 15,0 0-2-15,1-2-1 0,-1 2 7 0,1 0-5 16,-1 0 0-16,0 0 3 0,0-2-4 0,0 2 2 15,0-1 1-15,1 1-2 0,-1 0 1 0,0 0 4 16,0-2-5-16,0 2 5 0,2 0-8 16,-2-1 4-16,0 1-4 0,0-1 1 0,0 1-2 0,0-1-1 15,0 1 2-15,0-1 2 0,0 1-3 0,0 0-2 16,0 0 6-16,0 0-6 0,0-2 3 16,0 2 1-16,0 0-5 0,0 0-1 0,0-3 0 15,0 3-3-15,0 0 3 0,0 0-1 0,0 0-1 0,0 0 7 16,0-3-7-16,0 3 3 0,0 0-1 15,1 0 4-15,-1 0 0 0,0 0-4 0,0-2 2 16,0 2-1-16,0 0-1 0,0 0 4 16,0 0-5-16,1 0 1 0,-1 0-2 0,0 0-2 0,0 0-1 15,0 0-1-15,0 0 0 0,0 0 0 16,0 0-5-16,0 0 4 0,0 0-3 0,0 0 2 16,0 0 1-16,0 0 2 0,0 0 1 0,0 0 0 15,0 0 2-15,0 0 2 0,1 0-1 0,-1 0 5 16,0 0 2-16,0 0-3 0,0 0 1 15,0 0-1-15,0 0 1 0,0 0-1 0,0 0-1 16,0 0-1-16,0 0 4 0,0 0-8 0,0 0 2 0,0 0-1 16,0 0-3-16,0 0 3 0,0 0 1 15,1 2 5-15,-1 0-4 0,1-1 0 0,-1 0 2 0,3 1 1 16,-3 0-1-16,0 0 2 0,0-1 1 0,0 0 0 16,2 1 0-16,-2-1 2 0,0 1 0 15,0-2 3-15,0 2 1 0,0-2-1 0,1 2 8 16,-1-2-7-16,0 1 3 0,0 1-2 0,0-2-5 15,0 1-24-15,0-1-14 0,0 0-18 0,2 1-23 16,-2-1-24-16,0 1-37 0,0 1-54 16,0-2 18-16,0 0-174 0,-2 0-39 0,-1 0-80 15,-4-3 38-15,-2 1-89 0,1-1 39 0,-2-1-409 16</inkml:trace>
  <inkml:trace contextRef="#ctx0" brushRef="#br0" timeOffset="-102929.64">20663 2240 1475 0,'8'2'268'0,"0"-1"-15"16,-1 2-16-16,1-2-10 0,-3-1-10 0,2 0-19 0,-1 0-15 16,2-1-8-16,-1-2-20 0,3 0-9 15,-1-1-11-15,1 2-11 0,-2-5-6 0,3 2-7 16,-1-2-3-16,-2-1-6 0,0 1-2 0,0-2-2 16,-1 0 0-16,1 0-4 0,-2 0 6 15,-1 0-9-15,0-3 4 0,-1 5-3 0,-1-2-3 16,1 0-2-16,0 1-8 0,-1 2 0 0,-2 0-4 0,1 1-7 0,-2-1-6 15,0 2-10-15,0 1-7 16,0 1-12-16,0-1-2 0,-2 0-7 0,1 3-7 0,-2 0-1 16,-1 0 1-16,-3 0-1 0,-2 0-2 0,-1 4-1 15,-1 0 0-15,0 1 3 0,-2 3-2 16,1-3 4-16,1 5-2 0,-2 0-1 0,3-1 1 16,1 0-1-16,-1 1-2 0,0 1-1 0,2 0-1 15,0 1 8-15,3-1-2 0,0 0-1 16,-1 2-3-16,1-4 6 0,3 3-3 0,1-1 1 15,1-1 4-15,0-2 2 0,0 2 3 0,2-3 1 16,3 3 3-16,0-2 0 0,0-1-2 16,2-1 2-16,1 0-2 0,2-3-7 0,0 2 0 0,3-3 1 15,-2-1 0-15,2-1-1 0,1 0-3 0,3-2-4 16,-1-2 2-16,0 0-2 0,22-9-1 16,-17 4-4-16,-2-2-3 0,-11 6 1 0,3 0 1 15,19-13-2-15,-14 6-3 0,-8 5-4 0,10-16 0 16,-13 15-2-16,1-2-1 0,1-1-3 0,-2-1-2 15,0 0-3-15,-2 3-3 0,0-4 1 0,0 5-7 16,-1-2-2-16,-1 4 2 0,-1-2-6 0,0 4-6 16,0-1 2-16,-1 1-3 0,-1 2-2 0,1 0 6 15,-1-1 1-15,-1 1-1 0,2 2-6 0,-1-1-3 16,0 1-1-16,0 0-1 0,2 0-6 0,-1 0-1 0,-1 1-3 16,2 1 0-16,0 1-9 15,0-1-1-15,0 0-2 0,2 2 2 0,1 2 4 0,2 0 5 16,1 0 9-16,2 1 1 15,2-2 2-15,-3 2 6 0,3-3 5 0,-1 1-1 16,-1 1 4-16,-1-2 3 0,1-2 4 0,-3 1-1 16,0-1 4-16,-2 1 6 0,0-2 2 0,0 2 3 15,-1-1-6-15,0-1 0 0,1 1 1 0,-3 0 3 16,3 0 6-16,-3 1 10 0,1 1-4 0,0-1 5 0,0 2 4 16,0 0 3-16,0 2-1 0,2 3-1 15,-1 1 4-15,0 0 2 0,1 0 5 0,0 0-4 16,0-2 1-16,1 1 2 0,0 0-1 15,2 0 5-15,0-2-1 0,0 1 5 0,2-2-5 16,2-1-2-16,0 2 2 0,0-4-1 0,3 1-1 0,0-2-8 16,1-2 0-16,0-1 2 0,3-1 0 15,-1-2-4-15,0-2 0 0,21-8-4 16,-18 3 1-16,0 0-5 0,-1-2-3 0,-3-3-4 16,1-2-2-16,-3-2-5 0,-3-4-2 0,4 0 2 15,-4-1 0-15,-3-2 2 0,2 2 0 0,-1-1 9 16,-6 17 10-16,1-5 6 0,0 1 6 0,1 0 0 15,-2 1 0-15,2 1-10 0,-2 0-8 0,-2 2-9 0,1 3-7 16,-1-1 2-16,0 4 2 0,0 2 1 16,-1 1 5-16,-4 4-4 0,0 2 6 0,-11 22 0 15,4-6 0-15,-1 5 5 0,0 2-2 16,0 0-4-16,2 3 2 0,0 1 3 0,1 1-3 16,2 0 6-16,-3-2-5 0,3 0 1 0,1 0-1 0,2 2 2 0,0-1-2 15,2-1 5-15,0 0-2 16,1-4-1-16,0-17-5 0,2 4 3 0,0 2 6 15,2 1-1-15,-2-1 0 0,2-1-3 0,1-1 4 16,0 0 5-16,2-2-2 0,0 0-4 0,3-2-2 16,0-1-1-16,0 1-5 0,2-5 3 0,-3 0-1 0,1 0-5 15,0-3 0-15,0-1-10 0,-2-3-20 16,1-5-13-16,-1-2-3 0,-1-2-5 0,1-5 1 16,-2 0 1-16,1-4 3 0,-3-1-1 0,-1-4 4 15,-1 2 1-15,0-2 7 0,-2-28 4 16,-2 26 1-16,2 13 4 0,2-2 1 0,-3-2 6 15,3 2 1-15,0 0 9 0,-3 1-5 0,2 1-1 16,0 3 1-16,1 0-6 0,0 2-15 0,0 0-10 16,1 1-9-16,0 1-14 0,2-1-8 15,0-3-2-15,4 1-5 0,0 1 5 0,2-1 0 0,2 0 6 16,-1-1 7-16,19-11 7 0,-11 9 4 16,1-1 6-16,-1 0 7 0,0 3 10 0,-10 2 15 15,2 0 10-15,1-1 8 0,1 0 6 0,-1 1 9 16,2-2 4-16,-3 0 13 0,-1 1 12 15,0-1 1-15,-1 3 3 0,0-1 2 0,-2 2 2 0,-1 0-8 16,0 3 2-16,0-4-8 0,-2 4-10 0,-1 0-3 16,0 1-11-16,-1-1-6 0,2 2 0 0,-3 0-2 15,2 2 3-15,-2-1 5 0,1 3-1 0,0 0-4 16,-1 5 0-16,1 2 2 0,-1 1-2 0,0 1 2 16,2 2 1-16,-2 0-2 0,0-1 0 15,1 1-2-15,1 0 3 0,0-1-3 0,-1-2 10 16,2 0-7-16,-1-1-1 0,0-4 4 0,1 2-1 15,2-1 5-15,0-3 1 0,-1 1 1 0,3-3-7 16,1-1 0-16,2 0-4 0,0-4-1 16,3-1 0-16,-2-1-4 0,3-1-2 0,18-13-6 15,-13 3-1-15,-1-3-4 0,-1-1-9 0,0 1-3 0,-2-6 0 16,-2-1-6-16,1-2 3 0,-2-1 2 16,-3 0 1-16,1-3 3 0,-3 4 12 0,0 2 12 15,-6 15 2-15,0-4 4 0,1 0-4 0,0 1-6 16,1 1-8-16,-1 2 0 0,-2 1-7 0,0 5 2 15,-1 0-1-15,-3 4 1 0,-1 4-1 16,-3 4 6-16,-1 2-1 0,-10 19 2 0,6-6-3 16,5 0 5-16,-2 1-3 0,-1 2 2 0,1 0 4 0,4 2-3 15,2 2 2-15,1 1 4 0,-2-4 1 16,4-16-5-16,1 6 4 0,0 1 1 0,0 1 3 16,1-1-1-16,1 1-1 0,1-3 4 0,0-3 1 15,1 0 3-15,2-1-1 0,1-2 0 16,2-3-3-16,1 1-3 0,2-4 2 0,2-2-4 15,-1-2-2-15,2-2-3 0,-1-2-2 0,22-10 4 0,-15-2-8 16,1-1-7-16,-2-4-3 0,-2-2-4 0,2-2-2 16,-3-3 3-16,1-4 1 0,-5-1 2 0,0-2 2 15,-1 2 4-15,-2 1 3 0,-1 1 10 16,-4 1 10-16,0 4 2 0,-3 17-2 0,1-4-3 16,1 0-2-16,-1 1-12 0,-1 1-4 0,0 1-3 15,-2 3-1-15,-3 3 0 0,1 2 0 16,-3 5 2-16,-1 2 0 0,-1 2 3 0,1 4 4 15,-2 4-3-15,-9 22 5 0,9-15 0 0,0 3-1 16,0-1 2-16,3 2-4 0,1 2 10 0,1 0-7 16,2-16 4-16,0 4-4 0,1 4 2 0,0 0-2 15,1-1 10-15,0 1-11 0,1-2-3 0,0 0-2 16,3-2-1-16,0-2-8 0,0-2 3 0,1-1-1 16,2-1-5-16,2-3 0 0,0-2 1 0,1-1-3 15,0-4 1-15,1 0-1 0,1-3 4 0,0 0-3 16,16-15 0-16,-13 0 0 0,-1 0-1 15,-2-3 3-15,0-2 3 0,0 0 6 0,-3 2 7 16,-1 0 19-16,-5 11 1 0,-1-1 12 0,2 0 6 16,-2-1-4-16,0 2-12 0,1 2-11 15,-1-1-5-15,-2 4-1 0,1 0-4 0,-2 2-1 0,0 3 3 16,0 0 2-16,-2 1-2 0,1 4 1 0,-1 0-1 16,-1 6 1-16,-1 0 2 0,1 1 2 15,0 2-3-15,0 1-1 0,1 0 1 0,1 1 0 16,0-3 3-16,1 2-4 0,0 1-2 0,1-2-9 15,2 0-6-15,0-1-3 0,-1-2-5 16,1 2 2-16,0-4-2 0,4 0 3 0,-1 0-8 0,1-2-6 16,1-2-4-16,1-1-1 0,1-3 5 15,1-1 1-15,1-2 1 0,-1-4 2 0,2 0 2 16,-1-2 0-16,1-2 3 0,13-16 4 0,-20 19 0 0,1-2 17 16,1-2 16-16,0 1 12 0,0 0-4 15,-3 4-9-15,0-3-5 0,0 1-8 0,-1 4-2 16,-2 0 2-16,1 1-4 0,-1 3 2 0,-2 2 1 15,0 0 2-15,-2 5 5 0,-1 1-3 0,0 3 1 0,0 1-1 16,-2 0 3-16,2 1-2 16,-1 0-1-16,1 2-1 0,-2-2 1 0,3 1 2 15,-1-2-2-15,2-1-10 0,-1-1-6 0,2-1-7 16,0-1-1-16,0-2 1 0,3 1-3 0,-1 0-3 16,3-3-7-16,0 1-3 0,1-2-2 0,1-1 1 15,3-2 2-15,1-2 3 0,0-1 2 16,0-2 3-16,1-3 5 0,14-14 4 0,-20 16 4 15,3-6 17-15,0 3 18 0,1-2 18 0,-2 1 14 0,-1 0 15 16,0 2-6-16,-2 0-9 0,0 1-12 0,-1 2-12 16,-1 2-3-16,-1 0-2 0,-1 3 6 15,-1 3 7-15,0 2 0 0,-3 5 1 0,-5 26 4 16,1-6-5-16,-2-1 2 0,-3 2 0 0,2 0 1 16,1 5 3-16,-3-2 0 0,3 0 2 0,-1 5 6 15,-1-5-10-15,-2 0-3 0,0 2-2 16,1 1 0-16,-4-6-10 0,1 0-28 0,-2-3-27 15,0-2-40-15,1-1-39 0,-2-2-53 0,0-5-95 16,-6-2 24-16,0-4-254 0,-7-8 37 0,3-4-105 16,-3-4 42-16,-1-5 36 0,-1-10-460 0</inkml:trace>
  <inkml:trace contextRef="#ctx0" brushRef="#br0" timeOffset="-101361.85">18303 1249 2160 0,'1'43'400'0,"1"-5"-44"0,-1-1-45 16,1-5-35-16,-1 2-32 15,2-4-24-15,-3-19-25 0,1 5-20 0,0 0-18 16,0-1-15-16,-1-1-14 0,1 1-7 0,0-1-10 15,1-3-6-15,-2-1-14 0,2-3 3 0,-2 1-2 16,1-3-9-16,-1 0-9 0,0-1 0 0,0-2-6 16,0 0-6-16,0-2-28 0,0 0-11 0,0-2-14 0,2 1-11 15,-1-6-14-15,1-6-5 0,0-3-9 16,-1-3-2-16,2-30-1 0,-2 15 2 0,1 1 1 16,-2-3 1-16,2 4 1 0,-2-3 1 0,0 1 5 15,-1 1 0-15,0 0 1 0,1 20 5 16,0-5-1-16,0-1 5 0,0-2 4 0,-2 2 4 15,1-1 12-15,-2 3 4 0,2-1 6 0,1 4 2 16,-3 1 3-16,2 1-5 0,1 3-4 0,0 0-1 0,0 2-2 16,0 2-4-16,0-1 0 0,-3 2-3 15,3 0-4-15,0 1-2 0,0-1-4 0,0 1-2 16,-1 1-4-16,1 0 2 0,-2 1 3 16,2-1-1-16,-2 2 5 0,2 0-1 0,-2 2 3 0,0-1 3 15,-2 1 1-15,-2 3 1 0,-1 2 9 16,-1 2 1-16,-2 1 1 0,1 0-3 0,0 0 3 15,-2 0 1-15,0 1-3 0,-15 14 0 0,19-19 0 16,-3 2 1-16,-1 0-2 0,2 3 1 0,-2-2 7 16,1-1-8-16,0 1 0 0,2-2-2 0,1 1 3 15,0-3 0-15,1-1 3 0,0 2-2 0,2-4 4 16,0 2 7-16,0-1 0 0,3 0 8 0,-1-2 0 16,0 0-4-16,0 0 15 0,2-1-3 0,-2 0 0 15,2 0-12-15,0 0-2 0,0 0-5 0,1-2-13 16,2-3 1-16,2-3-33 0,3-2-5 0,15-17-4 0,-5 9 4 15,-2-2-2-15,2 2 2 16,1-1 4-16,-1-1 2 0,0 3 4 0,-1-2-4 16,4 2 6-16,-1 1 3 0,-3 2-1 0,1 0 3 15,-13 9 0-15,3-5 4 0,1 2 5 0,-1 1 4 16,0-3 1-16,-1 2 1 0,0 1 1 0,0 1 0 0,-3 1-6 16,2 1-1-16,-2 2-4 15,-3-1-1-15,3 1-3 0,-2-1-4 0,0 1 3 0,-1 2-2 16,2 0 6-16,-2 1 0 0,4 3 5 15,0 2 9-15,1 2-5 0,1 2 3 0,0 1 0 16,-1 1 1-16,1 0 1 0,1 1-2 0,-1 1 0 0,1-1 4 16,-1 1 0-16,16 21 6 0,-13-16 0 15,3-1-2-15,-8-11-2 0,2 2-6 0,-1 3-20 16,2-2-35-16,0 1-39 0,0-1-39 0,-1 1-41 16,0-3-52-16,0 2 20 0,-3-4-238 15,2 2-58-15,-2-1 37 0,0-1-119 0,0 0 37 0,-2-4 43 16,2 2-371-16</inkml:trace>
  <inkml:trace contextRef="#ctx0" brushRef="#br0" timeOffset="-97525.79">19364 1091 2102 0,'3'-14'411'0,"0"2"-44"0,1-1-42 0,-1 0-37 0,0 3-32 16,1-1-31-16,-3 4-23 0,1-2-25 16,0 3-21-16,-2 1-21 0,1 2-17 0,0-2-14 15,0 2-13-15,0 1-16 0,1 0-9 16,-1-1-7-16,0 2-8 0,-1-2-5 0,0 2-6 16,0 0-4-16,0-1-5 0,1 2-3 0,0-3 4 15,-1 2-8-15,1 1 0 0,-1-2-4 0,0 1 1 16,1 0-4-16,-1 1 0 0,0-2-2 0,0 2 2 15,0-2 0-15,0 2 2 0,0 0 6 16,0 0-6-16,0-2 0 0,2 2 0 0,-2-1 0 16,0 1-1-16,0-1 1 0,0 1 0 0,0 0-2 0,0-3-1 15,0 3 1-15,0 0 6 0,0 0-7 16,0-3-1-16,0 3 0 0,2 0 0 0,-2 0 1 0,0 0-1 16,0-2-2-16,0 2-5 0,0 0-1 15,0-1 2-15,0 1 0 0,0 0-6 0,0 0-1 16,0 0-6-16,0 0 0 0,0 0-2 0,0 0 2 15,0 0-3-15,0 0-5 0,0 0 2 0,0 0 0 16,-2 2 10-16,0 2-5 0,2-1 0 16,0 1 2-16,-1 5-1 0,0 1 1 0,1 1 2 15,-2 1-2-15,0 2 0 0,0-2 0 0,1 1 4 0,1 1-1 16,0 0 0-16,0 0 1 0,1-1 2 0,1 1 2 16,0-2-2-16,0-1 2 0,0 2 2 15,2-2 2-15,-1-2-4 0,2 1 2 0,2 0 0 16,0-2-2-16,3 1-3 0,0-3-2 15,1 0-2-15,1 0 0 0,-1-3-1 0,0 0-5 16,3-2 4-16,-2-1-8 0,1 0 0 0,2-1-4 0,-1-3 4 16,3-2-8-16,-3 1 4 0,20-11-3 0,-26 11 0 15,17-14-2-15,-12 2 4 0,0 0 1 0,-8 10 0 16,0-5-3-16,1-2 6 0,0-1 0 0,-1 1 1 0,1-1 1 16,-3 1-1-16,2 2 7 15,-4 0-3-15,1 2 2 0,0 0-6 0,-2 4 4 16,3-1-4-16,-3 2 0 0,1 1-11 15,-1 0 0-15,0 3 0 0,0-1 1 0,0 2 1 0,0 0 4 0,0 2 2 16,-1 1 1-16,-2 1-5 16,1 3 3-16,0 2 4 0,-1 2 2 0,3 3 6 15,-3 1-4-15,3-1 1 0,0 0 2 0,1-1 3 16,1 3-2-16,0-2 2 0,-1 0 0 0,2-2 5 0,1 0 1 16,-1 1 4-16,1-3-3 0,2 1 2 15,-1-3 3-15,2 0 0 0,0 0 2 0,3-4-3 16,-3 1-4-16,3-1-5 0,1-2 1 0,0 1-8 0,2-3 2 15,-3-3-3-15,2-1-4 16,0 0-4-16,1-2-2 0,-2-1 0 0,1 1-3 0,-1-4 0 16,0 2 1-16,-1-3-1 0,0 0 0 15,0-3 2-15,-2 2 1 0,0-1 4 0,-1 1 2 0,-1-1 3 16,-1 3 1-16,-1-1-2 0,0 3 0 16,-2 2-5-16,1 0-6 0,0 0-4 0,-1 4 1 15,-2 1 8-15,1 1-3 0,-1 3 2 0,0-1 3 0,0 2 4 16,0 0 2-16,0 5-1 0,0 1 1 15,0 2 0-15,-1 2 3 0,-1-2-1 0,2 2 2 0,0-2-1 16,-2 0 1-16,1-1 1 16,1-3 2-16,-1 1 1 0,0-1 0 0,1-4 3 0,-1 2 4 0,1-2 7 15,0 1 8-15,0-2 13 16,0-1 9-16,0-1 5 0,0 2 0 0,0-2-2 0,0-1-4 16,0 0-6-16,0 0-6 0,1-1-2 0,1-1-8 15,3-2 1-15,-1-4-2 0,1 0 1 16,2-1 0-16,-1-2-9 0,1 0 1 0,0-1-1 15,-1-1-5-15,-1 3-6 0,-1-1-1 0,2 1-5 16,-2 3-1-16,0 1-3 0,-1 0-12 0,0 2 0 16,0 2-1-16,0 0-1 0,1-1 4 0,-3 3 2 15,3 0 5-15,-2 3 0 0,4 1 2 0,-1 0 2 16,1 3 5-16,-1 1-2 0,2 0 5 16,0 1 3-16,1-1-1 0,-1 0 0 0,3 0-1 0,-2 1 2 15,2-1 5-15,-2 0 0 0,2-1 1 0,2 1 1 16,2-2-1-16,-1 0 4 0,1-2-3 15,1 0 0-15,1-1-1 0,0 0 0 0,1-3 0 16,0 0 0-16,-1 0 4 0,1-3 6 16,1 0-11-16,-3-1 7 0,0 0-2 0,0-1 3 0,-2-2-3 0,-1-1-3 15,-1 0 1-15,-1-2 0 0,-2 0-1 16,-2-2-2-16,-1-1 4 0,-3 0 5 0,-2-2-9 16,-1 2 4-16,-1 0-10 0,-4 1 2 0,0-1-6 0,-3 2-3 15,0 2-2-15,-2 2 0 16,0 2 4-16,-4 3-5 0,1 2 2 0,0 1 3 15,0 2-1-15,1 3 0 0,-3 0 1 0,2 1-1 16,2 3 7-16,2 0-4 0,0 0 2 0,-1 3 4 16,4 1 7-16,0-1-8 0,3 1-1 0,-1 0 3 15,3-1 2-15,2-1 2 0,0 1 3 0,1-1 2 16,1-2 1-16,2-1 3 0,-2 1 8 16,4-4 5-16,-3-1 0 0,4-1 1 0,-2 0-3 15,3-2-4-15,0-2 1 0,3-3-1 0,0 0 1 0,1-3-2 0,-1 0-4 16,1-3 5-16,15-15-11 15,-12 7 4-15,-4-4-5 0,1 0-2 0,-1-4-1 16,-3 0 0-16,-1-3-5 0,0-4-3 0,-4-1 0 16,-1-2-2-16,-2-2-2 0,0 3 2 0,-2 3 0 15,2 19 0-15,-1-4 0 0,0 1-2 0,0-2-7 16,1 4-7-16,0 1-6 0,-2 2-8 0,1 3 2 16,-2 3 9-16,0 2-2 0,2 5 0 15,-3 3 2-15,-1 4 2 0,0 3 3 0,2 3 1 0,0 3 1 16,2 1 5-16,-1 2 2 0,1 0-1 15,0 33-1-15,3-22 8 0,1-2 0 0,-1-3 2 16,1 0-6-16,-2-17 4 0,2 4-1 0,1 2 3 0,-1-1 1 16,1 0-1-16,2 0 1 0,-2-2 6 15,1 0-1-15,2-3-1 0,1 0 1 0,0-3-3 16,2 2 2-16,0-4-4 0,1-1 4 0,1-3-6 0,0-2-5 16,0 0 1-16,3-4-2 0,-1-1-3 15,20-9-3-15,-18 0-6 0,-3-4-8 16,2 2-3-16,-3-3-3 0,-1 0 4 0,-8 9-2 15,2-4 2-15,-2-1 2 0,2-1 8 0,-3 1-2 0,0 0 1 16,1 1-1-16,-2 2-3 0,1 2 2 0,-2 2-3 16,0 1-5-16,0 3 0 0,-2 2 1 15,1-1 3-15,-1 6 0 0,-1 1 1 0,-1 4 6 16,1 1 6-16,0 4-5 0,0 0 0 0,1 2 1 16,-2-2 0-16,3 3 3 0,1 1 2 0,0-1 2 15,0-1 3-15,2 0 10 0,1-1-7 16,0 0 5-16,1-2 5 0,-1-1 2 0,3-1 1 15,1-1-1-15,-1-3 4 0,3 0 6 0,0-2-6 16,3 0 2-16,0-4 8 0,0 0-11 0,2-2 5 16,0-2 1-16,0-2-7 0,1 0 0 0,-2-3-1 15,0 0-1-15,14-15-1 0,-14 8-2 0,-6 9 2 16,7-21-6-16,-10 19 0 0,2 0 4 16,-2-3-6-16,2 0-2 0,-2 3-5 0,0 0-6 15,-1 2-6-15,0 1-8 0,-1 0-3 0,-1 4 1 16,-1 2 7-16,0 2 1 0,0 1 2 0,0 2 2 15,-1 2 2-15,0 6 3 0,-1-1 4 0,0 2-4 16,1-1 0-16,-1 0 3 0,2 0 0 0,0 1 0 16,0 0 3-16,0-2-5 0,0-1-1 0,0-1-7 0,0-2-6 15,0 0-6-15,3-1 2 0,1 0 0 16,2-1-5-16,0 0-9 0,3-3-7 0,2 1-8 16,1-2-11-16,2 0-2 0,-1-2 0 0,0-2 1 15,1-1-2-15,1-2 4 0,20-10-11 0,-16 3-4 16,0-5-13-16,1-3 4 0,-2-2 1 15,-2-3 6-15,-1-4 2 0,-1 0 11 0,-4 0 23 16,0 1 32-16,-1 3 22 0,-7 15 10 0,1-4 11 0,0 0 8 16,0 1-4-16,1 2-10 0,-1 0-5 15,-1 4-10-15,0 0-2 0,-2 4-1 0,0 3 4 16,0 1-2-16,-2 5 3 0,-2 4 3 0,-9 28 0 16,2-9 3-16,0 4-5 0,1 4 1 15,-3-2-1-15,2 4 2 0,0-1 3 0,-1 0 6 16,4 2-1-16,-2 1 4 0,4 0-2 0,-2 4 3 15,2-4-5-15,2-1 3 0,0-1-4 0,1-4 2 16,0-1-1-16,2-3 0 0,1-18-2 0,0 3 1 16,0 3-1-16,1-1 0 0,1 1 3 15,-1-2 0-15,1-2-4 0,1-1-5 0,-1-2-2 16,-1-2 0-16,0-4 2 0,1 1-5 0,0-3-2 16,0-2-9-16,-1-2-5 0,1-2-2 0,-1-3-2 15,0-6-1-15,0-2 0 0,-1-3 1 0,-1-2 1 16,0 0 0-16,-5-28 2 0,2 19 0 0,0-1 2 15,-2 1 2-15,2-2 4 0,-2 1 6 16,2 1 0-16,3 17 0 0,-1-5 0 0,1-3-4 0,-2 0-4 16,3 1-8-16,0-2-8 0,1 3-12 0,2-3-10 15,7-25-19-15,0 21-8 0,3-2-2 0,0 2-5 16,1 0 6-16,-1-2 5 0,3 3 5 0,1-1 8 0,-2 2 5 16,-1 1 13-16,1 1 11 0,-1 1 16 15,1 1 13-15,-10 11 12 0,3-2 4 16,0-1 4-16,-1 1 5 0,1 0-2 0,-2 1-4 15,1 0-6-15,-3 2-6 0,0 1 1 0,-1 3 8 16,0 1 3-16,1 1 6 0,0 3-2 0,1 3 1 16,-1 2 1-16,2 0-2 0,-3 2-2 15,1 2-1-15,2 0-4 0,-3 2 1 0,2 1-2 16,-3-1 3-16,2 1-1 0,0 1-6 0,-1-1 4 16,-1-1-5-16,0-1 1 0,2 1 0 0,-2-2-3 15,0-1-2-15,1 0-6 0,0-4-9 0,-3 1-5 16,3-2-2-16,-1-2-2 0,0 0 1 0,1-1-1 15,0-2-2-15,-1 0-6 0,1 0-8 0,3-2-10 16,2-4-6-16,2-2-6 0,3-1-2 0,12-15 2 16,-11 4-1-16,-1-2 3 0,0-4 5 0,0-2 3 15,-1-1 3-15,-1-4 3 0,-3-1 4 0,-2-2 17 16,1 1 41-16,-2 2 15 0,-3 2 12 16,-1 17 5-16,-1-3 2 0,2-2-4 0,-1 3-10 0,1 0-12 15,-2 3-9-15,1 1-12 0,-1 4 0 16,0 3 2-16,0 3-3 0,-1 2-2 0,-2 3 1 15,0 3 0-15,-2 5 1 0,1 3-1 0,-5 24 2 16,4-13-2-16,1-1-2 0,0 2 2 0,2 2 0 16,-1-1 4-16,1-1-7 0,2-16 1 15,-1 5-2-15,1 2 2 0,0 0-3 0,0 0 0 0,0-1 2 16,0-2 1-16,0 0 0 0,3-1 4 0,-2-3 4 16,2 1-6-16,-1-4 1 0,1 0 3 15,1-3-3-15,1-2-3 0,1 0-3 0,-1-1-5 16,3-3-4-16,0-3-5 0,2-3-3 15,17-12-4-15,-12 1-4 0,0-2-3 0,1-4-4 0,-3-3-8 16,1-3-7-16,0-5-2 0,0-3 1 0,-2-1 4 0,0 1 4 16,-5-4 13-16,0 5 19 15,-1 2 9-15,-3 5 2 0,-2 17 0 0,0-3-5 0,2-2-11 16,-3 2-3-16,0 3-3 0,0 2 2 0,0 5 1 0,-4 5 0 16,0 7 1-16,-2 2 2 15,-9 24 1-15,4-7 1 0,1 3 2 0,2 1-2 16,-2 2 3-16,3 1 0 0,1 1 2 0,0-1-2 15,1-1 1-15,0 2 3 0,2-4-3 0,-1 2 1 0,4-21-3 16,-3 5-1-16,3 1-8 0,0 0-6 16,0 1-9-16,0-3-4 0,0-2-2 0,3-2 3 15,0 0 3-15,1-4-5 0,3-1-4 16,0-4-6-16,0 0-6 0,1-4 0 0,1-3 3 16,1-1 0-16,2-1 7 0,14-16 1 0,-10 1 6 15,-3-3 2-15,0 0 1 0,0 0 6 0,-2-1 15 16,-1 2 20-16,-3 0 21 0,-3 14 12 0,0-1 10 15,-1-1-1-15,2 0-7 0,-2 1-15 0,0 1-12 16,-1 3-9-16,1 1-2 0,-1 4-1 0,-2-1-1 0,0 3-1 16,0 3 1-16,0-1-1 0,0 3 1 15,0 2-1-15,0 4 2 0,-2 2 2 0,2 1-6 16,0 1 0-16,0-1-1 0,0 1 1 0,0-1-3 16,0 0 3-16,0-1-4 0,0-1 3 0,1-1-2 15,1 0-1-15,0-2-6 0,1 0-2 0,-1-3 2 0,1 0 0 16,2 1 3-16,0-3-1 15,0 0-3-15,0-1-3 0,1-3 1 0,4 0-3 16,0-3 0-16,1-1 0 0,2-3-4 16,-2-1 1-16,19-14 2 0,-16 4-1 0,-1 2 0 0,2 2 5 15,-10 6 9-15,0 0 3 0,2-1 1 0,0 1-9 16,-2 0-8-16,0 3-4 0,0 1 2 0,-2 4 9 16,2 1 5-16,0 4 9 0,-2 4 3 0,0 1 6 15,-1 4 3-15,0 3 3 0,-2 29-2 16,-2-15 8-16,-3 1-7 0,0-2 1 0,-3 3-2 15,1 0-1-15,-1-4 0 0,-1 2-1 0,0-4 0 16,-2-2-1-16,0 0-5 0,-1-2-30 0,-1-3-32 16,-1 0-45-16,1-6-53 0,6-9 13 0,-4 2-203 15,1-3-66-15,-4 1 32 0,0-3-155 0,0-2 35 16,-2-5 30-16,-17-11-326 0</inkml:trace>
  <inkml:trace contextRef="#ctx0" brushRef="#br0" timeOffset="-97367.72">21689 968 1570 0,'-1'-11'348'15,"1"3"-38"-15,0 0-35 0,0 1-37 16,0 1-35-16,0 1-51 0,0 1-71 0,-1-1-85 0,1 2 2 16,0 0-212-16,0 2-53 0,-1 1-125 15,-1 0 31-15,-1 1-482 0</inkml:trace>
  <inkml:trace contextRef="#ctx0" brushRef="#br0" timeOffset="-95716.11">20809 1854 2056 0,'-50'-9'411'0,"4"1"-47"16,1 1-48-16,4 2-34 0,6 2-32 15,1 0-30-15,1 3-19 0,2 0-30 0,1 0-13 16,2 3-18-16,-1-1-11 0,0 1-11 16,2-1-11-16,16-1-14 0,-2 1-8 0,-26 7-5 0,29-8-8 0,-6 2-8 15,-23 2-1-15,29-2-7 0,-20 9-4 16,8-4-4-16,1 1 0 0,-1-2-9 0,-1 0-5 0,2 3-5 16,-2-1 2-16,2 1-3 0,0 2-3 15,-3 0 0-15,-1-3 1 0,-1 8-4 16,0-2 3-16,0 0-5 0,-3-2-2 0,1 4 3 15,1-4-5-15,1 7-1 0,3-1-2 0,1 2 1 16,0 0 0-16,-1-1 2 0,2 2-1 0,0-2 2 16,2 2-4-16,0-1 0 0,4 2-3 15,0 1 2-15,2-2-1 0,3 2-2 0,-1 0 0 0,3 0-2 16,0-1 0-16,1 2 5 0,5-13 1 0,-2 29 3 16,4-30 1-16,0 5-3 0,7 27 1 15,2-17 10-15,3-1-7 0,3 4-1 0,1 1 3 0,4-3 0 16,5 7-4-16,4-6 6 0,0 2-3 0,3-2-2 15,3-2 0-15,-1 3-1 0,5-2-3 16,-1 3-1-16,3-4 3 0,3 0-4 0,0 0-3 0,8-2 2 16,1 1-3-16,4 0 0 0,-1-5-2 15,2-1 2-15,-1 0-3 0,3 0 0 0,0 0 7 16,5 1-6-16,0-1-1 0,0 2-2 16,5-5-3-16,4 2 3 0,-1-1-1 0,-1-4-1 15,-1-1 1-15,1 1 1 0,-1-2-2 0,2 0 2 16,2-2-7-16,1 1 3 0,-1-2-5 0,8-1 0 15,-2-1 3-15,0 2 1 0,-4-6 1 0,-1 2-3 16,3-2-2-16,-3-1-1 0,4 5 0 0,-2-2-2 0,1 0 1 16,-2-2-6-16,2 2 0 0,-6-2 9 15,-1 1 0-15,-6-3-1 0,-4-1 1 0,0 2 1 16,-2-1-1-16,0 1 1 0,-5-2 1 0,-1 1 3 16,-2-1-3-16,0-3 6 0,-2 2 1 15,-5-4-2-15,-2-2 4 0,-4 0 1 0,-3-3 2 16,1 4 4-16,-3-1 1 0,0-4 1 0,-6 1 4 0,0-3 1 0,2 2 2 15,-2-4 1-15,-4-2 3 16,0 0 2-16,-4 0 6 0,-1-4-7 0,-3 2-1 16,-1-4-1-16,-2 0-2 0,0 0-1 0,-3-1-3 15,1-3-3-15,-1 2-1 0,-2 1-1 0,0 0 1 16,-1 0-3-16,-1 0-4 0,-4 14 0 0,1-5 3 16,-1-1-6-16,-2-4-2 0,0 0-3 0,0 1 0 15,0-2-1-15,-2-1 0 0,0 2-1 16,-4-27 0-16,3 21-3 0,-5 0 3 0,3 2 0 15,-2 1 0-15,5 13-3 0,-7-23 6 0,-1 10-5 16,7 15 0-16,-12-23 0 0,4 9 2 0,3 2 0 16,-3-2-2-16,-1 2-1 0,2 0 2 0,-4 3-1 15,0-3 0-15,0 1-3 0,-2-1 5 0,-4-4-2 16,1 2 0-16,0-2-1 0,-3 2 4 0,-4 1-2 16,2 0 1-16,1-1-2 0,-1 2 3 0,-1 1-3 15,3-1 2-15,-6 2-1 0,4 1 0 16,-1-1-1-16,1 3-1 0,0-2-2 0,3 0 3 15,-2 3 1-15,2 1-1 0,-2-1 2 0,-1 2-2 16,4 1 3-16,-7-4-1 0,1 3-3 0,0-1 3 16,-2 0 2-16,-1-2-2 0,0 1 0 0,1 2 0 15,-3-2 4-15,2 2-2 0,-3 0 1 0,2 2-3 16,-2-5 0-16,0 1-2 0,0 2 2 16,2 0-2-16,-1-2 3 0,0 1 0 0,-2 2-5 0,4 1 1 15,1 3 1-15,-2-2 2 0,-1 1-1 0,-5-2 0 16,-1 2 3-16,0 3-3 0,-2-4 1 15,-2 2 2-15,0-1-2 0,-4 3 2 0,3-3-1 16,-2 5 2-16,3-1-6 0,-1 1 1 0,-5-2 2 16,1 2-1-16,3-1-1 0,0 2 5 0,1-2-6 15,4 2 6-15,0 3 1 0,-1 0-3 0,3 3 0 16,0-3-3-16,1 3 2 0,-3 0 6 16,-2 1-7-16,1 1 1 0,-3-2-1 0,1 2 4 15,0 0-1-15,1 1 0 0,-2 2 2 0,3 1-2 0,0 3 0 16,-2-3 0-16,-2 2 0 0,1 2 3 15,0 0-2-15,-1-1 1 0,2-1-1 0,-1 0-1 16,3 0-1-16,0 2 0 0,0-3-1 0,2 3 0 16,-2 0-7-16,0 0-10 0,0-1-3 15,-2 0 2-15,1-2-16 0,-1-3-13 0,4 3-10 16,-2-1-10-16,1 0-11 0,0-1-17 0,0-1-14 0,1 1-21 16,-1-1-42-16,3 2-21 0,1-2-28 15,4-1-33-15,3 4 24 0,-1-3-120 0,4 1-18 16,2 3-13-16,2-3-42 0,12-4 32 0,-4 2-125 15,0 2 46-15,0-4-324 0</inkml:trace>
  <inkml:trace contextRef="#ctx0" brushRef="#br0" timeOffset="-94145.74">20665 4769 2145 0,'8'-6'422'0,"0"0"-45"15,0 1-37-15,-1 1-47 0,-1-2-33 16,-2 3-39-16,0 0-33 0,-1 2-26 0,1 0-26 0,-1 1-13 16,0 0-13-16,-1 2-12 0,0 1-10 0,1 6-3 15,0 3-9-15,-1 4-8 0,1-1-9 16,-3 2-4-16,2 1-4 0,-1 2-6 0,1-2-2 0,-1 1-2 15,-1 2-5-15,0-6 0 0,0 3-2 16,0-3-2-16,0 1-6 0,-1-2-1 0,-2-2 0 16,3-1-1-16,0-2 11 0,0 1 0 0,0-5 3 15,0 1-3-15,0-2 13 0,0 0 7 0,0-2-6 16,0 0-3-16,0-2-4 0,0 0-5 0,0 0-7 16,1-3-3-16,2-3-3 0,-1-3 0 0,1 0-8 15,-1-4 0-15,11-22-4 0,-8 10-2 0,3-1 2 16,0 0-2-16,-1 0-5 0,-1-1 0 0,2 4-4 15,2 3-1-15,-5 12-2 0,1-3-3 16,2 0 0-16,1 0 1 0,1 2-13 0,1-1-1 16,-2 2 3-16,3 4-5 0,0 1 2 0,1 5-4 0,2 1 5 15,-3 2 0-15,0 0-3 0,0 4 6 16,15 19 3-16,-14-8 1 0,-3 0 4 0,-6-11-2 16,0 2-2-16,3 3 2 0,-2 3 0 0,-2-3 3 15,0 0 3-15,0 3-2 0,-1-2 2 0,-1-2 5 16,-1 0 1-16,0 0 4 0,-1-5 0 15,-2 0 4-15,3-1-1 0,0-2 11 0,0 0 1 16,-2-2 1-16,1 1 4 0,1 0 4 0,-2-3 0 16,2 0-2-16,-2-1-7 0,1-2-4 0,1-1 1 15,0-2-4-15,0 0-5 0,1-5-6 0,2-1-4 16,1-4-18-16,9-19 2 0,-4 5-16 16,3 2-1-16,-1 2-6 0,-1-1 5 0,3 5 0 15,2 2 2-15,-1 4 1 0,-9 10-4 0,5-3 1 0,-1 2 5 16,1-1-3-16,0 2-1 0,1 2 4 15,-1 1 0-15,-3 2 4 0,4 2 2 0,-3 3 2 16,2 1 11-16,-1 2-7 0,-2 2 4 0,0-2 3 16,-1 4 3-16,-2 1 8 0,2 0-4 15,-3 4 2-15,2-4 4 0,-3 1-4 0,1 0 2 16,-1-1 5-16,1 2 3 0,1-1-2 0,-2-4 1 0,0 1-5 16,1-2 5-16,-1 0-4 0,-1-2 2 15,-1-4 0-15,2 3 0 0,0-1-2 0,-1-3 1 16,1 0-3-16,2-2-6 0,-2 0 4 0,2-1-1 15,2-2-8-15,2-5 7 0,2 0-7 0,-2-2 1 16,2-1-1-16,-2-4 1 0,13-19 2 16,-11 13 8-16,1 0-6 0,-6 11 2 0,-2-4 12 0,2 1 21 15,0 1-4-15,-1 1 10 0,0-2 0 16,-1 3-9-16,-1 3-7 0,0-2-4 0,1 4-15 0,-2 0-2 16,1 3-5-16,-2 1 1 0,0 1 2 15,0 1-1-15,0 1 2 0,-3 5 1 0,0 3 1 16,1 1 2-16,-1 3-1 0,1-1 0 0,-1 2 3 15,1-1-5-15,1 0 2 0,-1 2-2 16,2 0 1-16,0-2 4 0,0 1 0 0,0 1 1 16,1-4 0-16,2 3 3 0,1-3 0 0,-1-1 3 0,1 1 1 15,2-4 1-15,1 2 1 0,4-3 0 16,-4-1 2-16,4-1-2 0,-1 0 3 0,0-2 3 16,-1-2-1-16,1-1 1 0,-2 0-1 0,1-1 0 15,0-3 3-15,-1 0-1 0,-3-3-2 16,1-3-4-16,-1-2-4 0,-3-1-7 0,-1-2-14 0,-1-3-10 15,-3-1 2-15,-8-25-42 0,1 18-20 16,0 4-15-16,-4 0-29 0,1 4-19 0,8 9-22 16,-3-1-26-16,0 2-24 0,-2 1-37 0,-1 0 22 15,1 3-115-15,0 2-31 0,0 2-15 0,2 5-25 0,1 0 34 0,1 4-133 16,5-2 51-16,1 1-405 16</inkml:trace>
  <inkml:trace contextRef="#ctx0" brushRef="#br0" timeOffset="-93059.27">21876 4833 2396 0,'0'-8'389'16,"0"3"-48"-16,-2-1-40 0,1 4-38 0,-1 0-28 16,-3 2-26-16,-1 2-25 15,-1 3-18-15,-1 1-18 0,2 2-11 0,-2 2-15 0,0 0-16 16,1 0-7-16,2 1-10 0,-2 2-8 0,2 0-11 16,-1-1-5-16,1-1-9 0,2 3-3 15,0-4-6-15,0 0-4 0,2 1-2 0,0-1-4 16,-1-2-3-16,1-1 0 0,1-1 1 0,0-2 2 15,0 0 0-15,0 0-2 0,0-1-2 0,0-2-5 16,1 0 3-16,1 2-1 0,-1-2-3 0,1-1-7 16,0 0-2-16,1-4 0 0,4 1-3 15,2-3-12-15,1-2-10 0,13-19-8 0,-12 9-2 16,1-2-2-16,2-2-6 0,-2-3 2 0,-1-3-6 16,-3-3-2-16,-3-6-1 0,5-1 1 0,-4-2 1 15,-1 3 6-15,-3-2 1 0,1 5 1 0,-2-3 1 16,1 6 6-16,-2 20 6 0,0-7 1 0,0 1 0 15,0 0 1-15,-2 0-1 0,2 2-1 16,-1 0-3-16,-1 2-4 0,1 3-5 0,0 2 0 16,0 1 0-16,-1 4 7 0,2 0-4 0,-3 3 2 15,3 2 3-15,-3 5 0 0,1 3 7 0,-1 2-1 16,1 1 1-16,2 5 0 0,-3-1 0 0,3 3 10 16,0-1-8-16,0 2 3 0,0 0-1 0,0 1 1 15,5 31 1-15,-5-43-1 0,0 8 3 0,0 0 2 16,1 1 2-16,0-1-4 0,7 25 4 0,-5-33-1 0,-1 3 1 15,1-1 3-15,2 1 0 16,-1 0 2-16,2-2-2 0,0 2 0 0,1-3-2 16,2-2-3-16,-1 0-6 0,0 0 0 0,2-3-5 15,0 0-2-15,0-2 3 0,0-3-5 0,2 0-1 16,0-1-10-16,-1-3-1 0,-1-3-4 16,-1-2-3-16,0 0-5 0,0-4 1 0,9-17-1 0,-8 9 2 15,-7 11 3-15,1-3 0 0,0-4 6 16,0-1 2-16,-1 1 9 0,0 0 2 0,-1 1 1 15,-1 2 3-15,0 0-5 0,-1 2-1 0,0 4-2 0,0-2-1 0,0 5 0 16,-1-1-5-16,0 4 3 16,-1 1 5-16,-1 1-4 0,1 3 4 0,-1 1 0 0,-2 3 3 15,2 3 2-15,0 3 0 0,1-1 0 16,-1 1 3-16,1 3-2 0,1 2 5 16,1-1-2-16,0-1 1 0,0 1 3 0,1-1-1 0,1 0 2 0,-2-2 0 15,3 0 5-15,0-1-1 0,0-1 1 16,1 0 4-16,-1-3 3 0,0 0 2 15,2-1-1-15,-2-4 0 0,1-1 1 0,-1 0-1 16,2 0 4-16,1-3-6 0,1-3-2 0,1 0 0 0,1 0 0 16,2-4 0-16,0-3-2 15,13-17-8-15,-12 6 0 0,-1-2-9 0,0-3-6 16,2-2-8-16,2-4-11 0,-2 0 1 0,-2-5-4 0,4-4 2 16,-6-3 0-16,0 3 2 0,-1 1 6 15,0 4 10-15,-3 2 11 0,-2 3 6 0,4 6 6 16,-7 14 2-16,1-3-4 0,2 0-5 0,-1 1-9 15,-1 2-2-15,0 1 0 0,-1 4 2 0,-1 1 1 0,0 2 5 16,-2 3 2-16,-1 3 2 16,0 2-3-16,-2 2-1 0,0 3 3 0,0 4 4 15,-7 21-5-15,11-25 0 0,-6 28-1 0,3-13 1 16,1 2 2-16,2-15-2 0,-3 27 4 0,3-27-4 0,2 6-1 16,-1 30 4-16,0-17 0 0,1-17 1 15,0 29-1-15,0-30 1 0,0 5 0 0,0 2 1 16,0 1 1-16,0-2-3 0,1 2-17 0,-1-2-24 15,0-2-29-15,1-1-76 0,1 0 14 16,-1 0-170-16,1-2-43 0,-2 0-57 0,0-1 33 0,0 0-133 16,0-5 33-16,0 2-381 0</inkml:trace>
  <inkml:trace contextRef="#ctx0" brushRef="#br0" timeOffset="-92498.3">21598 5281 1698 0,'-3'0'353'0,"0"0"-29"0,0 0-23 0,1 0-27 16,2 0-16-16,-2 0-21 0,1 0-18 15,1 0-15-15,1 0-18 0,1 0-15 0,3 0-13 0,-2 0-16 16,7 0-10-16,1 0-12 0,4 2 2 16,27 3-8-16,-31-5-1 0,28 1-10 0,-8 2-7 15,-3 1-9-15,6-1-8 0,-5 0-9 0,4-1 0 16,-2 0-8-16,-2 0-7 0,1-1-5 0,-4 1-1 15,-14-2-3-15,3 0-3 0,1 0-4 0,0 1-5 16,-1 1 2-16,-2-1-10 0,1 0-2 0,-3-1-46 16,-1 0-22-16,-3-1-52 0,-2 1-22 15,0-1-27-15,-1-1-18 0,0 0-24 0,-1 0-26 0,-3-2-23 16,1 2 22-16,-1-4-93 0,0 4-15 16,0-3-14-16,0 0-42 0,-1 0-37 0,-1-2-66 15,0-3 38-15,-1 0-405 0</inkml:trace>
  <inkml:trace contextRef="#ctx0" brushRef="#br0" timeOffset="-92175.95">22001 4999 1576 0,'-3'-4'292'0,"0"0"-27"16,1 2-23-16,0 0-14 0,1-1-25 0,-1 2-15 0,2 0-18 15,0-1-11-15,0 2 10 0,0 0-5 16,2 2-8-16,3 1-7 0,1 2-10 0,2 2-15 15,18 10-5-15,-18-10-16 0,2-2-9 0,16 13-11 16,-7-5-6-16,-1 0-12 0,-1 0-7 0,-9-8-7 0,1 2-5 16,2 3-7-16,0 2-3 0,0-1-9 15,-1-1 0-15,0 0-5 0,-1 3 1 0,-3 0-4 16,1 1 3-16,-4 2-4 0,2 1-2 16,-5-2 2-16,0 4 2 0,0-2-4 0,-3 0 0 15,-1 0 2-15,-9 22 2 0,1-18-5 0,2 2 0 16,-3-2 2-16,0-1-5 0,-2 0 2 0,-1-2-15 15,3 0-28-15,-3-4-33 0,1 3-39 0,10-11-44 0,-4 4-67 16,-1 0 17-16,0 1-183 0,-1 0-191 16,1-1 40-16,0 1 15 0,1-1-548 15</inkml:trace>
  <inkml:trace contextRef="#ctx0" brushRef="#br0" timeOffset="-90899.81">22823 4954 2002 0,'3'-8'398'15,"-3"1"-41"-15,2 0-45 0,-1 2-28 0,0 0-37 16,0 2-28-16,-1 0-24 0,1 0-18 0,0 0-23 0,0 1-12 16,-1 0-17-16,0 0-15 0,0-1-10 15,1 1-9-15,-1 1-12 0,0-2-7 0,2 2-9 16,-2 0-4-16,0 0-8 0,0 0-4 15,0 0-6-15,0-1-5 0,0 1-1 0,0 0-3 16,0 0-1-16,0-1-12 0,0 2 0 0,0 0-2 16,0 0-4-16,2-2-1 0,-2 2-5 0,0 0 0 15,0 0 5-15,0 0-5 0,0 0-3 0,1 0 4 16,-1 2-4-16,0-2 4 0,1 4-3 16,-1-1 0-16,1 0-2 0,-1 2 2 0,0 1-1 15,1-1 1-15,0 5 2 0,0 3-6 0,1 2 5 0,-2 2 1 16,0-2-5-16,0 3 0 0,0-1 4 15,0 2-2-15,0-1 1 0,-2 3 0 0,2-1 0 16,0 1 1-16,-1-2 4 0,0 1-1 0,0-2-3 16,-1 0-1-16,2 0 2 0,0-1 1 0,-1-1-1 15,1 0 1-15,0-2 0 0,0 0 0 0,0-1-1 16,0 1 1-16,2-2-2 0,-1 1 4 16,2-3-2-16,2 3 6 0,-2-1-7 0,1-1-2 15,2 1 0-15,-1-1 0 0,2 2-5 0,-1-4-10 0,1 1-14 0,2 1-13 16,0-2-11-16,0-2-16 15,1 0-26-15,1 3-16 0,-1-6-19 16,1 4-18-16,0-5-23 0,-1 2-26 0,0-2-29 16,0-1 19-16,-2 0-67 0,2 1-11 0,-4-3-13 0,2 0-34 15,-1-3-9-15,0-1-87 0,-1 1 35 16,1-2-490-16</inkml:trace>
  <inkml:trace contextRef="#ctx0" brushRef="#br0" timeOffset="-90181.6">23120 5196 1975 0,'43'23'345'0,"-7"-3"-39"0,-2-1-36 16,-6 2-29-16,-2-6-27 0,-5 1-26 0,-3-1-16 0,-1-1-18 15,-10-9-14-15,0 3-3 0,2-1-16 16,-1 0-5-16,-1 2-8 0,-1-2-3 0,-1 0-6 16,-1-1-3-16,-1-2-6 0,0-1-1 0,-3 0 3 15,2 0 4-15,-2-3-10 0,1 2 29 16,-1-2-1-16,0 0 2 0,-1 0 1 0,1 0 3 15,-2 0-9-15,2-2-3 0,-1-1-6 0,1 0-7 16,-2 0-7-16,2-7-9 0,0-1-11 0,0-1-8 16,3-2-5-16,-3-2-5 0,3-2-4 0,1 2-6 15,2-1-3-15,1 1-6 0,-1 1-5 0,1-2-2 0,9-18-6 16,-10 28-4-16,1-3-1 16,1-1-2-16,-1-2-1 0,1 3-3 0,0-1-4 0,0 3-13 15,-1-1-18-15,-1 1-24 0,0 2 6 0,1 2-94 16,-2-2-28-16,-2 2-24 0,2 2-18 15,-2 0-32-15,-1-1-37 0,1 1 26 0,-1 0-121 16,-1 1-22-16,1 1-21 0,-2 0-66 0,1 0 38 16,-1 0-69-16,0 3 42 0,0-3-449 0</inkml:trace>
  <inkml:trace contextRef="#ctx0" brushRef="#br0" timeOffset="-89617.92">23026 5105 1723 0,'38'4'282'16,"-3"1"-34"-16,-1 4-674 0,-2-4 24 0,2 2 24 0,-3 0 11 0,-3-1 5 0</inkml:trace>
  <inkml:trace contextRef="#ctx0" brushRef="#br0" timeOffset="-88201.74">23834 5304 754 0,'27'-8'554'16,"-3"3"-82"-16,-15 2-64 0,4 0-45 0,3 1-37 15,-3-2-29-15,-1 1-23 0,1-2-18 0,-4 0-26 16,1 2-16-16,-2 0-16 0,-1 1-14 15,-1-2-15-15,-2 1-18 0,2 0-1 0,-3 1-9 16,-1-3-13-16,1 3-8 0,-1-1-8 0,0 0-12 0,-1-1 0 16,-1 2-12-16,0-2-5 0,0-1-8 15,-2-1-3-15,-1-2-7 0,0 0-5 0,0 0-5 16,-1 1-6-16,-2 0-1 0,1-2-4 0,-2 0-3 0,-2 1-3 16,1 1-1-16,-2-1-6 0,0 1-3 15,-1 0-3-15,1 1 2 0,0 0-5 0,-1 4 1 0,-2-4-6 16,0 2-2-16,2 2 0 0,-1 0-3 15,0 2-4-15,0 0 0 0,-1 2 0 0,3 0-4 0,-3 4-1 16,5 0 3-16,-2 1-2 0,-1-1 3 16,1 2-5-16,2-1 2 0,-1 1 0 15,2 2-1-15,0 0 3 0,0 0-1 0,2 1 1 0,0-1-2 0,3 0 0 16,0 2 1-16,-1-1 2 16,3-2-3-16,-2 1 0 0,2-1-4 0,0-2 0 15,0 0-5-15,2-2 2 0,-2 0-5 16,2-1-3-16,1 2-5 0,2 1-7 0,1-1 1 0,-1 0 0 15,3-3-3-15,0 0-5 0,0-2-1 16,-1-1 2-16,-1 0 0 0,1-1 6 0,4-1 3 0,-1 0 2 16,0-2 5-16,1 0-2 0,-1-3 3 0,-2 0 5 15,0-2-2-15,2 1 3 0,-2-3 0 16,-1 1 3-16,-1 0 0 0,1-1 2 0,-2 3 0 16,-1-1-3-16,1 3-3 0,-1 1 4 0,0 2-6 15,-2-3-4-15,0 4 2 0,-1 0-12 16,1-1-4-16,-2-1-7 0,3 3 3 0,-3 1 5 0,0 0 2 15,0 0 1-15,0 1 6 0,0 3 3 0,0 1 7 16,0 0-4-16,0 4 0 0,-2 3 7 16,2 1-3-16,0 2 2 0,0-1 2 0,0-1 4 0,-1-1-6 15,1 1 2-15,3 0 0 0,-3-2 1 16,3 0-5-16,-2-1 0 0,0-3-5 0,0-1 1 16,0 2-7-16,2-4-5 0,0 3-2 0,2-3-6 15,-2 1 1-15,2 0 3 0,3-3 3 16,0 0-1-16,-1-4 5 0,1 0-1 0,0-1 3 15,0-1 2-15,0 0-5 0,1-2 3 0,0-2 2 16,-1 0 4-16,-1-2-1 0,1-1 5 0,0 0-5 16,-3-2 0-16,1-2 8 0,-2 2-3 0,1 1 5 15,-1 1 2-15,0-1 3 0,-3 2-3 0,2 3-5 16,-1 0-3-16,0 2-11 0,-1 1-3 16,1 2 3-16,-2 0 1 0,0 2 4 0,0 0 6 0,0 2 1 15,0 0 0-15,0 2-1 0,-2 1 1 16,2 5 3-16,0 1 6 0,0 1-7 0,0 0 5 15,0 0 1-15,0 0 4 0,2 1-6 0,1-2 3 16,-3-1 1-16,2 1 2 0,1 0-2 0,0-1-2 16,0-1 4-16,1 0-2 0,2 0 0 15,1-4-5-15,-1 1-2 0,4-2-1 0,-2-1-3 0,3-2-7 16,-1-1-2-16,2-2-1 0,-1 0-3 0,0-1-2 16,1-4 3-16,-1 0-1 0,1 0 3 15,-1-2-3-15,16-16 7 0,-22 19-2 0,3-4 4 16,0-3 3-16,-1 0 2 0,1 1 9 0,-3 1 14 0,0-1 2 15,0 3-4-15,-2 2-1 0,-1 0-11 16,1 2-4-16,-2 1 1 0,1 1-3 0,-2 1 1 16,0 2 5-16,-2 2-2 0,1 2 2 15,-3 2 0-15,1 1 3 0,-3 2-5 0,1 0 1 0,2 1 8 16,-4 1-8-16,4-1 1 0,-1 1-2 16,0-2 1-16,-1 0 1 0,3-2 3 0,-1 1 1 15,3-4 4-15,-3 1 2 0,3-1 2 0,-2-2 2 16,0 1 4-16,2-1 5 0,0 1 0 0,-1-3 2 15,1 2-3-15,0-2 3 0,0 0-7 0,0 0-2 16,1-2-5-16,1-1 0 0,0 1-4 0,1-4-1 16,1-4 3-16,2 0-4 0,-1 0-2 0,1-2 1 15,1-1-5-15,0 0 4 0,0 1 0 0,-3 1-2 16,0-1-2-16,1 0-7 0,-2 5-3 0,1 1-4 16,-1 0-5-16,-2 2-6 0,1 0 1 0,0 2 3 15,-2 2 4-15,2 2-1 0,-2-1 3 16,0 2 4-16,0 1 2 0,0 1 4 0,0 0-3 15,-2 4 2-15,2 3-2 0,0-2 1 0,3 3 5 16,-3 1 0-16,0-3 4 0,0 2 0 16,3-2-1-16,-1 1 4 0,0-1-2 0,-1 0 3 0,1-3 1 15,1 2-2-15,0-4 4 0,-1 1 1 0,3-1 6 16,0-1-1-16,2 0-1 0,2-1-2 16,-1 1 2-16,2-2-13 0,0-1-10 0,-3-2-25 15,0-1-21-15,3-1-37 0,-2-5-65 16,1 1-54-16,0-2 18 0,-1-3-161 0,0-1-36 0,-3-2-31 15,0-1-100-15,-2-2 35 0,-3 1 38 0,0-3-421 16</inkml:trace>
  <inkml:trace contextRef="#ctx0" brushRef="#br0" timeOffset="-87816.07">24079 4843 2093 0,'-29'-8'406'16,"2"-4"-51"-16,5 1-46 0,14 8-50 0,-3-5-38 15,-14-13-39-15,19 16-40 0,-2-5-53 16,1-2-37-16,-1 1-33 0,2-3-32 0,0 2-43 15,2-1-61-15,-1 2 9 0,3 4-147 0,1-2-32 16,1 5-22-16,0 1-37 0,2 1 26 0,1 2-636 16</inkml:trace>
  <inkml:trace contextRef="#ctx0" brushRef="#br0" timeOffset="-86415.93">24446 4708 1508 0,'3'-11'292'0,"-1"1"-23"0,0 2-32 16,-2-2-17-16,-2-1-16 16,-1-2-16-16,-2 2-15 0,0-1-14 0,0-1-12 15,-2 2-15-15,-15-20-13 0,6 15-10 0,-2 0-12 16,-2 1-6-16,-1 1-8 0,-1-1-7 0,0 0-6 15,0 3-6-15,-3 0-5 0,1-2-8 0,-2 1 0 16,-2 1-5-16,4 2-7 0,-2 0-2 0,0 3-2 16,0-3-6-16,0 2 1 0,-1 1-1 0,0 2-7 15,-1 1-1-15,-3-3-4 0,-2 2-1 16,-1 1-1-16,2-2-2 0,-1 3-1 0,0 1-1 16,-2-2-2-16,2 0 1 0,-1 4 1 0,0-2-1 15,-3 2 2-15,1 0 1 0,-4 0 4 16,1 0-3-16,1 1-1 0,-1 1 0 0,3 2-1 15,-1-1 0-15,3 1-2 0,2 3 1 0,-1-3 1 0,4 2-5 16,3 1 1-16,-5 1 3 0,4-1-5 16,1 4-2-16,2-1 1 0,2-1-1 0,1 2 0 15,-2 1-2-15,3 1 2 0,1 0-2 0,0 0 1 16,1 2-1-16,-2 3-2 0,-1-2 1 16,2 3 3-16,-1-2-1 0,1 4-1 0,1 0 2 0,0 0-1 15,-1 1-2-15,1 1 1 0,1 0 2 0,0 1-2 16,-1 3-1-16,0-3 0 0,2 2 0 0,1-2 0 15,-1 0 2-15,2-1 0 0,0 0-3 16,-2-1 0-16,3 1 4 0,0 1-1 0,0-3-3 0,0 2 8 16,2-1-5-16,-1 0-2 0,1-1 0 15,3 2-1-15,-2-2 2 0,-1 0 1 0,1 3-2 16,2-3 3-16,0 1 0 0,-2 1-1 0,5 5-1 0,-1-2 2 16,1 1-1-16,2-16-1 0,1 5 0 15,1 3 1-15,0 3 3 0,1 0-1 16,0 0-3-16,1 0-1 0,5 29 3 0,-1-21-2 15,1-2 0-15,4-2 1 0,-2-2-1 0,0-2 3 16,4 1-2-16,-1 0-1 0,2 0 4 0,2-3 1 16,1-1-3-16,0 2 0 0,8 0-1 0,-2 0-2 15,2-3 1-15,0-2-2 0,4 1 4 16,-1 1-1-16,1-3-1 0,3 2-1 0,-2-5 2 0,0 1-1 16,2 1-2-16,3-2 6 0,-1 0-7 0,1-2 0 0,-2 2 1 15,1-4 1-15,-1 2-1 16,-1-3-2-16,3 0 0 0,0 1 2 0,-5-1 0 15,4-2 2-15,2-1-3 0,-2 0 2 16,-1 2 0-16,3-6 1 0,-1 5 2 0,1-1-2 0,1 2 2 16,0-2 2-16,0-4 2 0,1 2-1 0,3 0-3 15,3-2 0-15,-3 0-1 0,1 0 0 16,1 0 1-16,2-2 1 0,-5 2 0 0,0 0-4 0,0-2 3 16,-3 1 0-16,4-3-1 0,-4 1 2 0,4-3-1 15,-1 1 4-15,-1 2-1 0,-1-2-5 16,2-1 0-16,-3-1 1 0,1 1-2 0,2-1 0 15,-3 0 2-15,1-1-2 0,-1-1 2 0,4 0 2 16,0-1-2-16,0 2-6 0,-4 0 2 16,1-3 2-16,-3 0-1 0,-1 1 2 0,-2-2-1 15,-2 1 1-15,0 0 1 0,-3-2-3 0,2-3 4 16,-2 0-1-16,-2 1-4 0,0-2 7 0,-3-2-4 0,2 1-3 16,-2-1-5-16,-1-4 5 0,-1 1-2 15,-1-1 0-15,0-3 1 0,-1-2 1 0,0 1 3 16,-1-4-3-16,-1 5-1 0,-1-2 1 0,-1 1 1 0,-1 0 3 15,1 1 0-15,-3 2-3 0,1-3 0 16,-3 0 1-16,0-2-3 0,-3 2 7 16,1-2-4-16,-2 2-1 0,-1-2-2 0,2 2-1 0,-3 15 3 0,-1-4 3 0,4-28-4 15,-2 17-2-15,-1 15 1 16,-2-4 4-16,2-2-4 0,-1-3-1 0,2 3-1 16,-3-1 1-16,0 1-4 0,0-1 4 15,0 1-4-15,0 0-2 0,-3 0 0 0,0 2 2 16,1 1-2-16,-4-3 2 0,3 2-1 0,-4 0 3 15,0 0-5-15,0 1 3 0,-10-21-2 0,3 18 0 0,1-2 2 16,1 1 0-16,-4 3 1 0,2-3 0 16,-3 4 5-16,3 0-7 0,-4-2 0 0,3 3 3 15,-4 0 0-15,-1 1-3 0,1-1 3 0,-4 1 0 0,3 0 2 16,-4 0 0-16,1 3 0 16,-1 0 6-16,-2-2-8 0,2 2 1 0,-1 1 7 15,1 0-7-15,-2-1 1 0,2 3-1 0,-1-2 2 16,-1 1-2-16,2-1-1 0,-2 1 2 15,1 0 4-15,3-1-6 0,-1 4 6 0,-3-2-6 0,3 3 6 16,14 1-6-16,-6-1 5 0,-24-3-4 0,14 5-2 0,0-2 2 16,-5 1 4-16,3 1 0 0,15 2-1 0,-28 0-2 15,29 0 2-15,-28-1 1 16,26 1-4-16,-2 0 2 0,-5 0-5 0,1 0-3 16,-2 0-2-16,0 0-8 0,2 0-1 0,-1 0-2 15,0 1-8-15,0-1-6 0,0 2-1 0,2-1-7 0,0 2-5 0,-1 0-11 16,1-2-13-16,-26 4-10 15,19 1-28-15,0-2-13 0,0 0-21 0,15-1-17 16,-4-1 16-16,-2 0-65 0,-23 10-6 16,30-10-4-16,-5 0-11 0,-2 4 0 0,1-2-7 0,-24 10-38 15,20-4-580-15</inkml:trace>
  <inkml:trace contextRef="#ctx0" brushRef="#br0" timeOffset="-83951.73">22433 6363 2716 0,'17'-24'463'0,"-13"15"-57"16,3-1-50-16,1-2-43 0,1-1-37 0,-2 1-33 0,1 0-27 16,1-1-26-16,0 2-24 0,-1-1-20 15,0 3-19-15,2 0-10 0,-2 1-12 16,0 1-16-16,0 0-9 0,2 3-12 0,0 0-9 16,1 4-7-16,-1 0-3 0,1 0-6 0,0 3-9 15,-2 2 0-15,0 0-7 0,-1 1-2 0,-1 0-3 16,-1 3-2-16,1 0-3 0,-2 4-2 0,1 0-4 15,-2 2-1-15,-1 0-4 0,0-2 1 0,-1 4 0 16,-1-5 2-16,0 3-7 0,0-1-4 0,-1-2-2 16,0-1 0-16,0 3-10 0,3-2-12 15,-3-2 3-15,0-2-22 0,0 0-14 0,0-2-7 0,0-1-1 0,0 0-3 16,0-1 0-16,0 1-1 0,2-2 6 16,0 1-8-16,0-3 7 0,0 0 4 15,3-1-1-15,-2 0 3 0,4-2 1 0,3-1-2 16,-1-3 3-16,1-1 5 0,0-3 4 0,0 0 4 0,1-1 17 15,-1 0 9-15,-1-1 9 16,1 1 12-16,-2 1 15 0,-1-1 12 0,-1 4 11 0,1-1 7 16,-2 2 4-16,1 0-2 0,-4 2 2 0,1 1 3 15,0 0-9-15,0 1-7 0,-1-1-7 16,-1 1-5-16,0 0-8 0,-1 2 1 0,0 0 0 16,0 2-2-16,0 0-3 0,0 2 0 0,0 4-6 15,-2 1 5-15,2 3-4 0,-2 0-4 0,-1-1 0 16,2 1 2-16,-2-1-2 0,1 2 1 0,2-1-2 15,0 2 1-15,0-2 3 0,3-1-5 16,-1 1-1-16,1-1 2 0,0-2 0 0,-1-2 0 16,1-1 0-16,-1 0 1 0,2-1 2 0,3 2 4 0,-1-2 2 15,1 1 1-15,1-2 10 0,2-3-5 16,-2-1 1-16,0-1-2 0,2-2-1 0,-1-1-3 16,0-1 6-16,-1-1-1 0,2 0-2 0,-1-3-3 0,-1-1 1 15,-1-2-4-15,-4 0-3 0,0-2-1 16,-1-2-1-16,-2-2-11 0,-2 3 2 15,-1-3-4-15,0 1 2 0,-3 2-5 0,1-1 5 16,0 4-8-16,-3 1-5 0,2 2 3 0,-2 0 0 16,-1 2-9-16,1 0 3 0,0 3 2 0,-1 1 0 0,2 3-5 15,0 0 3-15,2 0 0 0,0 2 1 16,2 1 1-16,-2 3 5 0,-1-1-4 0,2 3 2 16,1-3 2-16,0 1 4 0,1 1-3 0,1 0 1 15,1 2 3-15,3 1 1 0,-3-2 0 0,3 2 3 16,0-1 7-16,1-2-7 0,2 1 2 15,-1-3 1-15,3 1 1 0,1-1 1 0,0-1 0 0,2-1-2 16,1-1-2-16,0 0-1 0,1 0-1 16,2-5 3-16,-1 2-5 0,0-4-3 15,0-3 2-15,-1 1 4 0,0-1-2 0,18-12-1 0,-23 14 3 16,-1-3-1-16,4-1 4 0,-1-2 2 16,0 0 6-16,-2 0 0 0,-2 0 3 0,1-1 2 15,-2 2 1-15,0 0 4 0,-1 4-6 0,0 1-3 0,-1 1-5 16,0 1-2-16,-1 1-13 0,-1 0-2 15,-1 2-2-15,0 1 0 0,-3 1 4 0,0 2 3 16,-2 5 1-16,0-1 1 0,0 5 0 0,-1 0-1 16,2 2 2-16,0 1 1 0,-1 2 0 0,1-1-2 15,0 0 0-15,2 0 2 0,0-1 1 0,2 1 0 16,0-2-1-16,4 1 2 0,-1 0 0 0,1-3 0 16,0-1-2-16,2-1-16 0,1-2-9 15,1-1-24-15,0-3-26 0,1-1-31 0,0-1-37 16,-1-2-58-16,-1-1 20 0,2-2-165 0,-1-1-45 15,-1-4 33-15,3 0-191 0,-4-2 46 0,-1-4 36 16,0-2-406-16</inkml:trace>
  <inkml:trace contextRef="#ctx0" brushRef="#br0" timeOffset="-83815.3">23037 6054 937 0,'0'0'12'16,"0"0"-74"-16,3 3-62 0,-3-1 6 0,5 4-308 16</inkml:trace>
  <inkml:trace contextRef="#ctx0" brushRef="#br0" timeOffset="-82933.65">23339 6257 400 0,'11'-4'470'0,"-1"1"-75"0,1 0-37 0,-4-2-9 15,1 0-26-15,-1 0-23 0,-1 1-21 16,-1 0-29-16,-2 0-25 0,-1 0-22 0,1 2-21 16,-1-2-24-16,-1 2-17 0,-1-1-19 0,0 1-14 15,0 0-14-15,-1 1-15 0,-1 0-14 0,-1 0-7 16,1 1-6-16,-1 0-8 0,1 0-6 15,-1 1-7-15,0 0-4 0,-1 1-5 0,0 2-3 16,-3 1-6-16,4 0 5 0,-2 1-9 0,0 0-5 16,3 1 1-16,1-3-4 0,-1 2 1 0,2 3-3 0,0-1 2 15,2 1-2-15,1 1 4 0,-1 1 1 16,1 2-4-16,2-2 0 0,-2 1 1 0,3-1 0 16,-1 1-1-16,-1-1 3 0,1 1-4 0,-2 0 1 15,2-2 1-15,-2 1 1 0,-1-1 0 0,0 0 0 0,0-1 1 16,0-1-2-16,-2-1 4 15,0 0 5-15,0-3 5 0,-2 1 0 0,1 0 3 0,-1-1-3 16,-1-1 9-16,-3 0 0 0,-1 2 8 16,2-2 6-16,-3-2 10 0,3 0 5 0,-2 0 4 15,4 0 0-15,-3-1 6 0,3 0-9 0,-2 0-4 16,0-3 1-16,0-1-5 0,0-1-2 0,0 0-6 16,2-1-7-16,0 1-6 0,1 0-4 0,1 1-5 15,1-1-5-15,0 2-5 0,0 0-5 16,1-1-5-16,1 0-5 0,0 2-1 0,1-2 0 15,2-1 0-15,-1 2 0 0,3 0-1 0,-2 2 1 16,1-2 9-16,-1 3-7 0,2 0 2 0,2 3-4 16,-1-1 2-16,-1-1 0 0,1 1 0 0,0 2 4 15,0-1 0-15,-3 1 0 0,3-2-3 0,-1 3 5 16,1 0 1-16,0-3 2 0,-3 0 6 16,3 3 2-16,0-3 1 0,-1-2 1 0,-1 0-1 0,0 0 5 15,0 0-3-15,0 0 4 0,2 0-2 16,3-1-4-16,-1-3 0 0,0-1-6 0,1-1-4 15,-1-3 2-15,0-1-4 0,1 2 0 0,2-5-4 16,11-14 3-16,-20 19-3 0,1-5-6 0,0-1 9 0,-1-2 0 16,-2 0 9-16,1 0-4 0,-1 2 1 15,1 1 0-15,-3 1-2 0,2 3-4 0,-2 1-3 16,-2-1-7-16,-1-1-6 0,-2 6 2 0,0-1-3 16,0 5 9-16,-1 1-4 0,-1 4 3 15,-1 2-1-15,-1 1 1 0,0 1 1 0,1 2 4 0,-1 1 3 16,2 2 5-16,2 1 6 0,0-1 2 15,3 1 16-15,1 1-1 0,1 1-1 0,0-1 8 16,0-2 4-16,0 1 8 0,1-1 5 0,3-1-4 16,-1 1 17-16,4-2 1 0,2 1 9 0,16 13 3 15,-4-17 2-15,2 0-5 0,-1-2 1 0,4-1-7 16,2-3-7-16,-1 0-2 0,2-1-5 0,-1-2-2 16,0 0-5-16,0-2-3 0,-1-4-16 0,-1 0-16 15,-3-1-25-15,-1-5-21 0,-1 3 6 16,-3-5-51-16,-1 2-24 0,-11 6-23 0,2-3-20 0,-1-1-14 15,1-1-22-15,-2-1-68 0,-1 0-43 0,-3 1 26 16,1 0-124-16,-3 3-36 0,0-1-131 16,-1 0 40-16,-3 2 2 0,-2-1-530 0</inkml:trace>
  <inkml:trace contextRef="#ctx0" brushRef="#br0" timeOffset="-81379.57">21407 5563 2118 0,'0'12'470'0,"-2"4"-58"0,1 2-50 0,-4 30-37 0,2-19-30 16,-1 1-27-16,-1-1-25 0,0 0-22 0,1 4-20 15,0-4-18-15,1 2-14 0,-2-2-19 16,0-1-14-16,5-16-8 0,-6 28-18 0,4-30-10 0,-1 5-9 0,0 3-8 16,0 0-11-16,1-1-5 15,0 0-5-15,-1-1-6 0,0 1-5 16,1-4-5-16,2 0-1 0,-2-1-8 0,1-2-7 15,-1-1-2-15,1-3-5 0,0 0-6 0,1-1-26 16,-1-1-17-16,1-1 2 0,0-1-42 16,-1 1-36-16,1-2-20 0,0 1-27 0,-1-2-16 0,1 0-26 15,-1-4-35-15,0 0-30 0,-2-4 23 0,0-2-145 0,0-3-18 16,0-1-4-16,-2-2-28 0,0-2-84 16,-1 3 34-16,2-2-2 0,-2 1-376 15</inkml:trace>
  <inkml:trace contextRef="#ctx0" brushRef="#br0" timeOffset="-81001.59">21200 5867 1143 0,'-4'-9'334'0,"2"3"-18"0,-1-1-18 0,1 3-19 15,-2-1-21-15,3 2-16 0,0-2-22 0,-1 3-25 16,0 0-20-16,1 0-16 0,-1 2 8 0,1 0 2 0,-1 2-2 16,-1 2-2-16,-2 3-9 15,0 1-5-15,0 4-10 0,2 1 0 0,-2 1-10 16,1 2-9-16,0 3-10 0,-6 27 1 0,7-15-9 15,-3-2-11-15,2 0-3 0,1-1-6 0,1-14-8 0,2 2-4 16,-1 4-5-16,1 1-3 0,0 0-3 16,0 0-3-16,1 0 0 0,1 0-7 0,1-3 0 15,-1 0 1-15,0-2-1 0,1-1-5 0,0-1 0 0,1-2-4 16,-1 1-2-16,3-3 1 16,-2 0-4-16,3-2 2 0,0-1-2 0,4 0-1 15,-3-2-5-15,5-1-2 0,0-2-1 0,-1-1-2 16,4-2-4-16,-2-2 1 0,3-2-4 0,21-5 0 15,-16-1-3-15,-1 1-3 0,0-2-6 16,-2 3-10-16,1-5-11 0,-4 3-9 0,0-1-26 16,-9 7 4-16,3-4-54 0,-1 1-11 0,0-1-36 0,0 1-47 15,-2-1-27-15,-1-1-33 0,-2 2-54 0,2 1 30 16,-4-1-133-16,1 3-35 0,-2 0-93 16,-1 1 40-16,0 1-45 0,-1 1 36 0,-2-1-451 15</inkml:trace>
  <inkml:trace contextRef="#ctx0" brushRef="#br0" timeOffset="-79443.67">21473 7026 3035 0,'-31'52'515'0,"2"-4"-62"0,1-2-53 0,0-2-44 16,0-4-41-16,2-4-36 0,0-1-26 15,3-1-29-15,-1-5-22 0,3-3-23 0,3-1-15 16,2-2-17-16,3-3-15 0,0-1-15 0,8-11-11 0,-2 0-11 16,1 1-7-16,-2-1-9 0,3 0-4 0,-2-1-7 15,2-1-6-15,1 0-3 0,0-2-6 0,1 0-4 16,0-1-4-16,1-1-4 0,1 0-6 16,-1-1-2-16,0-1-7 0,1 0-4 0,-1 0-2 15,2 0-2-15,-3-1-5 0,3-1-1 0,-2 0-3 16,1-1-1-16,0 0-2 0,1-1 0 0,-1-2-2 15,1-2-2-15,0-2 0 0,-2-2 0 16,2 0-4-16,0-3 0 0,0 0-3 0,0 0 3 16,2 1-4-16,-1-1-1 0,0-1 2 0,0 0-2 15,0 0 1-15,0-1 1 0,2 1 0 0,-3 0 1 16,0 0 2-16,3 2 0 0,-1-1-2 0,-1 0 0 16,0 3 3-16,1-1 0 0,-1 2-1 0,2 1 0 15,-3 3 1-15,2 1 0 0,-2 0 0 0,0 0 2 16,0 1-3-16,1 1 5 0,-1 0-7 15,0 1 3-15,0-1-3 0,1 2-1 0,-1-1 1 16,0 1-1-16,1 1-1 0,-1-2 0 0,0 2-3 16,2 0 3-16,-2-1-2 0,0 1 2 0,3 1 1 15,-3-1-1-15,1 1 2 0,1 0-1 0,0 0 2 16,1 2 1-16,3 2-2 0,1 1 2 0,0 0 0 16,1 2 5-16,0 2-5 0,0-2 1 0,3 3-1 15,-1-2 2-15,16 19 0 0,-10-10-1 16,-1-1 2-16,1 2 0 0,2-1 0 0,-2 0-1 15,5 1 5-15,-4-2-5 0,2 2 2 0,-3-4-3 16,4 4 2-16,1-3 0 0,0 0-1 16,0 1 1-16,-2-2-1 0,1-2 1 0,-1 0 0 15,-1 0 0-15,-10-9 0 0,18 15-1 0,-18-14 0 0,18 13 2 16,-9-5-2-16,0-1-1 0,-10-5 2 0,1-2 0 16,2 2-2-16,0 2-1 0,1-2 1 15,-1 0-3-15,0 1 2 0,-1-2 0 0,-1 0-2 0,-1 0-6 16,0 0 0-16,-1-2 0 0,-1 0 1 15,-2-1 0-15,2 1 0 0,-2-1 3 0,-1 0 0 16,1-2 1-16,-2 3-1 0,1-3 6 0,0 3-4 16,0-3 3-16,-1 2-1 0,2-2 2 0,-3 2 0 15,2-1 0-15,-1-1 2 0,0 1-1 0,0-1 2 16,0 0-1-16,0 1 0 0,-1-1-3 16,1 0-4-16,1 1-3 0,-2-1-5 0,0 0-7 0,0 0-9 15,0 0-9-15,0 1-10 0,0-1-21 16,0 0-22-16,0 0 9 0,0 0-124 0,0 0-35 15,0-1-40-15,0-1-55 0,0 1 33 0,0-2-193 0,0 1-135 16,0-1 48-16,0 0-5 16,0-1-782-16</inkml:trace>
  <inkml:trace contextRef="#ctx0" brushRef="#br0" timeOffset="-78818.54">22236 7424 2499 0,'0'57'470'15,"0"-7"-54"-15,-1-7-49 16,-1-4-51-16,2-6-44 0,0-2-33 0,0-20-47 16,-3 4-36-16,3 1-16 0,0-3-68 0,0 3-32 0,0-3-44 15,2-2-24-15,-1-3-25 16,-1-1-29-16,2-2-53 0,-2-1-60 0,1-2 18 0,1 0-163 15,-2-4-41-15,2 0-112 0,-1-1 35 0,1-5-44 16,0-2 35-16,-1-1-344 0</inkml:trace>
  <inkml:trace contextRef="#ctx0" brushRef="#br0" timeOffset="-77581.8">22019 7564 1843 0,'-3'-2'321'0,"3"1"-32"0,0-1-24 15,0 1-20-15,0 1-18 0,3-1-16 16,0 0-15-16,4-2-14 0,1 3-15 0,2-4-11 16,4 1-14-16,-1 0-4 0,3 2-11 0,27-3-6 15,-19 0-10-15,2-1-12 0,3 2-1 0,-19 1-11 16,6 2-6-16,2-3-4 0,-2 1-7 15,3-1-5-15,-1 3-4 0,0-3-5 0,0 1-4 16,0-1 0-16,-3 0-6 0,1 0-2 0,-1-1-3 16,-1 1 5-16,-2 1-4 0,-1-2 4 0,0-1-4 15,-1 2 20-15,-2 0 6 0,0-1 2 0,-1 0 5 16,-2 0-7-16,1-1-5 0,-3 3 1 0,1 0-5 0,-3-2-7 16,1 1-5-16,0 0-4 0,-1-1-11 15,-1 0 0-15,0 2-9 0,0-2-1 16,-2 1-5-16,1 0-3 0,-1-1-2 0,-1 1-3 15,1 2-2-15,-1-2-5 0,0 1-1 0,-4-2-3 16,1 3-3-16,-4 0 3 0,3 1-1 16,-2 1-2-16,-1 2 5 0,-1 1-4 0,0 2 4 0,0 2 1 15,0 0 1-15,0 1 1 0,1 2 1 16,-1 0-2-16,3 0-2 0,0 0 1 0,1 1 1 0,2 1 0 16,1-3-1-16,0 4 2 0,4-1-1 0,-3-3-5 15,3 0-1-15,0-1-3 0,3-1-8 16,0 1 3-16,2-1 3 0,2 0 11 0,-1-2 1 15,4-2-3-15,0 1 2 0,3-4 1 0,0-1 1 16,2 0-1-16,23-6 1 0,-28 3-4 0,21-6 0 0,-10-2-4 16,0 3-13-16,-5-4-10 0,1-2-3 0,-1 1-3 15,-2-2 2-15,1-1-15 0,-10 8-2 0,3-3 5 16,0 1 5-16,0-2 1 0,-3 1 5 0,0-1 3 16,0 2-1-16,0 1 5 15,-2 1-2-15,-1-1 0 0,1 4 4 0,-2 0-5 0,1 1-3 16,-2 0-3-16,0 1-3 0,0 0-4 15,0 1 0-15,0-1-1 0,0 2-3 0,0 0-4 0,0 1-2 16,0 0 0-16,-3 0 3 0,3 2 6 16,0 1-2-16,-2 0 2 0,2-1 5 0,0 5 3 15,0-2 5-15,2 3 2 0,-2 4 5 0,3-2 0 16,-3 2 5-16,3 0 1 0,-1 1 1 16,1 2 7-16,-1-1-6 0,2-1 4 0,-2 1 2 0,0-1 1 15,1-1-1-15,-1 1 2 0,-1-3 1 0,0 1 3 16,0-3 1-16,0 0 6 0,-1-1-1 0,0-2 3 15,0 1 4-15,-1-1 3 0,-1-1 2 16,-1 0-1-16,0 1 0 0,-1 3-1 0,-2-4 1 0,1 0 2 16,-1 0 3-16,2-4-2 0,-2 3 8 15,1-2-1-15,-1-1 3 0,-2 0 1 0,-1-1 3 16,2 0 2-16,0-1 1 0,2 2 3 16,-1-2 9-16,0 0-3 0,2 1 8 0,0-2-2 15,1 2-7-15,0 0-11 0,-1 1-11 0,1-2-10 16,0 2-2-16,2 0-7 0,-1 0 0 0,0 0-4 15,2 0 6-15,0 0 0 0,0 2-5 0,0-1 4 16,2 0-1-16,0 2-3 0,2 2 0 0,1-1 5 0,2 2 0 0,-1-2-2 16,1 0 6-16,1-1-3 15,0 1 5-15,2-2-7 0,0-2 1 16,-1 0 2-16,1 0-1 0,1 0-4 0,1 0-2 0,-1-2 1 16,2-1 0-16,0-1-5 0,0-1-3 15,0-1-2-15,0-1-1 0,0 0-3 0,-2-1 4 16,1-2-3-16,-2 0-3 0,15-14 1 0,-20 16 1 15,2-2-4-15,1-2-1 0,11-24-2 0,-9 15 1 16,-3-7 0-16,-2 4 3 0,1 1 3 0,-2 13 7 16,-1-4 4-16,2 2 6 0,-2 0-4 0,0 1 5 15,0 0-5-15,-3 3-4 0,2 0-4 0,-2 2-10 16,0 0-1-16,0 2 3 0,0 1 2 16,0 3 2-16,0 0 3 0,-3 6 0 0,-2 1 6 0,0 3 0 15,0 2 11-15,0 1 3 0,-3 2 3 16,0 1-2-16,-8 21 3 0,8-14 3 0,6-12-1 15,-3 1 4-15,0 3-1 0,2 1 3 0,-2 1-4 16,2 1 13-16,1-1-9 0,-1 0 3 16,1-1 4-16,1-1 1 0,1 0-3 0,0 1 9 0,0-1 1 0,2-1 9 15,2-1 1-15,-1-1-4 0,1-1 1 16,2 0-5-16,1 0-6 0,2-3-8 0,1-1-4 16,2-1-20-16,-1-1-1 0,2 0-61 15,0-1-33-15,0-3-27 0,1 0-30 0,1-2-69 16,-2-2-55-16,2 0 26 0,-1-4-162 0,-1 2-56 15,-1-4 36-15,-3-2-147 0,1 0 48 0,-3-1 40 16,-3 0-446-16</inkml:trace>
  <inkml:trace contextRef="#ctx0" brushRef="#br0" timeOffset="-77301.68">23087 7352 1425 0,'29'-75'-367'0,"-4"-4"17"0,-2 4 5 0</inkml:trace>
  <inkml:trace contextRef="#ctx0" brushRef="#br0" timeOffset="-70086.1">22743 7040 254 0,'6'-37'635'0,"-6"7"-132"0,-4 0-82 16,-3 4-55-16,-1 3-40 0,-5 2-31 0,1 2-31 15,-4 1-32-15,2 3-25 0,-4 0-19 0,11 8-19 0,-4 1-16 16,-18-9-16-16,21 11-11 0,-20-8-10 0,20 9-13 0,-3-1-8 16,-4 2-11-16,1 0-6 15,0 0-7-15,-2 1-5 0,1 1-3 0,-2 0-5 0,-27 6-6 16,21 1-1-16,-3-4-7 16,16-2-4-16,-25 7-2 0,9 0-1 0,3 2-7 15,-1-2-1-15,-1 4-1 0,3 0-2 0,1-1-6 16,-1 1-1-16,1 1-3 0,0-1-5 15,0 0 0-15,2-1-1 0,1 3 1 0,1-3-8 16,1 3 5-16,-2-2 0 0,5 5-5 0,6-13 3 0,-15 19 1 16,9-2 1-16,0-4-5 0,0 3-1 0,-1-1 2 0,2 1 1 15,-1 0 2-15,0 1 0 16,2 1-1-16,0 1 2 0,-1-1-2 0,1 5 4 16,0-1-1-16,-1-2-1 0,2 2-1 0,2 0-3 15,2-1-1-15,4-16-3 0,-5 31-4 0,4-13 2 16,3-16 6-16,0 4-2 0,2 32-5 15,1-16-4-15,2-2 1 0,0-2-2 0,0-1 2 16,3 2 4-16,0-5-5 0,2 4 0 0,1-2 1 0,1 0 1 0,1-1 0 0,3 1 1 31,-1 1-2-31,2-2-2 0,1-1-1 0,0-1 1 0,3 0-7 16,-1-2-2-16,1-1-2 0,1 0 2 0,3 0-2 16,0-1 5-16,5 0-5 0,1-1 2 15,1-4 2-15,-1-1-2 0,3 1 1 0,-3-2 3 16,3 0 0-16,2 0 4 0,-2-1 0 0,2-2 0 15,-1 1-1-15,6 1 2 0,-2-2 0 0,-2-2-1 16,1 1-2-16,0 0 0 0,-2-4 6 0,1 4 0 0,-4-4 2 16,0 0-1-16,2-1 2 0,1 1 2 0,-2-3 4 15,2 2-2-15,0-4-2 0,-2 0 1 16,0-1 1-16,-3-3 3 0,1-1-7 16,-1 1 3-16,2 1 0 0,-1-3 4 0,0-1 0 0,4 0-2 15,-5-4 3-15,3 0 0 0,-2-1-2 16,-1-2 1-16,-3-2-2 0,1 0 5 0,0-1 5 15,-1 0 0-15,-2-1-1 0,0 0-1 0,2 0 3 0,-1-1 1 16,-6 0-2-16,2-2-7 0,0 2 2 16,-4-2-2-16,-1 0-2 0,-1 0-1 0,-3-2-1 15,-1 0-3-15,-3 1-3 0,4-2-1 0,-4 2-1 0,1-7-2 16,-2 5 2-16,-1-2-2 16,-2 1 5-16,-1 1-2 0,-2-1 3 0,-1 15 9 0,-2-6 4 15,0-1 4-15,0-1 3 0,0-1-7 16,-5-27-1-16,3 36 0 0,-6-25-2 0,0 11-2 15,-2-2-2-15,-1 3 0 0,-5 0 0 0,3-2-4 16,-3 2-1-16,-4-2 3 0,-3 1-4 0,4 2 2 0,-4 1-6 16,4 1 5-16,-1 1 0 0,-2 0-1 15,-3-1 1-15,1 3-6 0,-1-2 4 0,1 4 1 0,-2-2 0 16,0 5 0-16,2 0-3 0,-1 0-1 0,1 0 4 16,-2-1-4-16,1 2 2 15,1-1 1-15,0 1-1 0,-1 1 2 0,1 0-2 0,0-1-3 16,-2 5 4-16,0-1 5 0,2-1-5 15,-3-1-4-15,3 5 3 0,-2-4-2 0,0 1 4 0,2 4-1 16,0-2-1-16,0 1-1 0,-1 1 1 16,15 4 0-16,-6-1-2 0,0 0-3 0,-2 0-9 0,-1 2-5 15,0 0 1-15,0 0-8 0,0 0-8 16,-1 0-6-16,-27 5-8 0,23-1-13 16,-1-1-17-16,1 3-8 0,0 1-18 0,1 0-22 15,13-6-33-15,-2 3 15 0,-2 1-107 0,-2 1-29 0,3-1-30 16,-2 1-20-16,1 0 27 0,2 1-197 0,1-1 51 15,1 2-354-15</inkml:trace>
  <inkml:trace contextRef="#ctx0" brushRef="#br0" timeOffset="-69442.87">22709 7382 2056 0,'62'8'418'0,"-7"-1"-52"0,-8 1-40 0,-3-1-38 16,-5-2-33-16,-7-2-25 0,-4-1-30 0,-2 2-20 0,-15-3-15 0,2 0-24 16,2 1-29-16,-1-1-29 15,-2 1-27-15,0-2-26 0,-2 2-47 16,-2-2-30-16,-1 0-36 0,-1 0-44 0,-1 0-57 15,0 0 17-15,-2 0-169 0,-1-2-57 0,1-1 31 0,-2 0-151 16,-1-2 25-16,-1-2-427 0</inkml:trace>
  <inkml:trace contextRef="#ctx0" brushRef="#br0" timeOffset="-68271.69">21390 2612 1081 0,'0'0'227'0,"0"0"-29"16,0 0-25-16,0 0-22 0,0 0-7 0,0 0-23 15,0-1-11-15,0 1-14 0,0 0-9 0,0 0-6 16,0 0-7-16,0 0-9 0,0 0-7 0,0 0-6 16,0 0-6-16,0 0-2 0,0 0-5 0,0 0-6 15,0 0-2-15,0 0-4 0,0 0-4 0,0 0 0 16,0 0-4-16,0 0 0 0,0 0-7 15,0 0-1-15,0 0 2 0,0 0-3 0,0 0-1 0,0 0-3 16,0 0 2-16,0 0-5 0,0 0 2 16,0 0 2-16,0 0-3 0,0 0 0 0,0 0 0 15,0 0-6-15,0 0 5 0,0 0-2 0,0-1 1 0,0 1-1 16,0 0-3-16,0 0 5 0,0 0 1 0,0 0-1 0,0 0-2 16,0 0 0-16,0-1 0 15,-1 1 1-15,1 0-1 0,0 0 1 0,0 0-2 16,0 0 3-16,0 0-2 0,0 0 2 15,0 0-1-15,0 0 2 0,0 0-4 0,0 0 3 0,0 0 0 0,0 0 0 16,0 0 1-16,0 0-2 16,0 0 2-16,0 0-1 0,0 0 1 0,0 0-3 15,0 0 0-15,0 0 0 0,0 0-1 0,-1-2 0 16,1 2 1-16,0 0-5 0,0 0-3 0,0 0 4 16,0 0-5-16,0 0 2 0,0 0-4 0,0 0-6 15,0 0 9-15,0 0-1 0,0 0-3 0,1 0-2 16,-1 0-1-16,0 0-3 0,0 0-1 15,0 0-2-15,0 0-1 0,0 0 1 0,0 0 1 16,0 0-13-16,0 0 8 0,0 0 0 0,0 0 3 16,0 0-3-16,0 0-1 0,0 0-1 0,0 0 0 15,0 0-3-15,0 0 0 0,0 0 1 0,0 0 5 16,0 0-731-16</inkml:trace>
  <inkml:trace contextRef="#ctx0" brushRef="#br0" timeOffset="-67417.56">20681 2906 2659 0,'-27'48'575'0,"0"-3"-73"0,0-3-61 16,1-1-51-16,0-4-43 0,3-1-42 16,3-4-33-16,3 0-31 0,1-4-22 0,1-1-25 0,2-3-19 15,0 0-21-15,3-3-17 0,5-14-32 16,0 4-21-16,-1-1-18 0,0 1-22 0,1-2-14 16,-2 3-19-16,2-5-19 0,1-1-20 0,0 0-20 15,1-2 6-15,-2 1-55 0,2-2-55 0,1-1-34 16,-1-1-21-16,-1-1-20 0,0-1-23 0,-2-4-23 15,0 0 26-15,0-2-73 0,-1-3-4 16,1-2 0-16,-1 2 8 0,-9-26-5 0,12 28 21 0,1-5 27 16,-1-1 22-16,-3-1 32 0,4-1 38 15,-1 2-576-15</inkml:trace>
  <inkml:trace contextRef="#ctx0" brushRef="#br0" timeOffset="-67121.66">20254 3204 2373 0,'-3'-7'187'0,"1"1"11"0,1 1 5 0,0 0 6 15,0 1-2-15,-1 0-5 0,2 2-11 0,0-2-10 0,-2 2-18 16,2 0-9-16,0 2 15 0,-1 0 10 15,1 2-18-15,-1 1 31 0,0 5-6 0,-1 1-10 16,-1 3-4-16,2 1-16 0,-1 3-13 0,0 1-8 16,0 0-5-16,0 1-8 0,0 1-8 15,0 0-8-15,2 3-8 0,-1-3-10 0,1 0-7 0,0 0-9 16,-3 1-2-16,3-1-11 0,0 0-6 0,0-2-2 16,0 0-8-16,0-1 0 0,1-2-4 15,1 1-2-15,1 1-2 0,1-2 1 0,2-1 1 16,-3-2-2-16,3 1 0 0,1-4-3 0,3 2-2 15,1-3 0-15,4-1-4 0,-1 0-3 0,3-3-3 16,28 3-8-16,-18-2-9 0,-16-4-15 16,6 0-17-16,3-2-25 0,-2 2-26 0,2 0 7 15,-1-3-124-15,-3 1-36 0,1 2-37 0,-3-1-44 0,-1 1 33 16,-5 0-156-16,0 0-33 0,-3 0-40 0,-2 0 41 16,-3 1-117-16,-2 1 44 0,-2 1 36 15,-3 0-490-15</inkml:trace>
  <inkml:trace contextRef="#ctx0" brushRef="#br0" timeOffset="-66351.88">19892 4004 3148 0,'-14'21'437'0,"8"-15"-61"16,0 0-50-16,1 1-39 0,-1-6-37 0,2-1-31 15,2-4-25-15,0-3-19 0,0-4-21 0,0-2-14 16,0-1-16-16,2-2-18 0,0 1-10 0,2 0-8 16,0 0-9-16,-1 1-7 0,1 0-7 15,1 2-5-15,-1 1-5 0,0 0-5 0,0 1-9 16,2 2-8-16,-1 0-6 0,1 3 4 0,0-1-2 0,2 0-6 16,1 3 1-16,0-2-1 0,2 3-4 15,0 2 2-15,2 0-2 0,-1 1-2 0,1 1 1 16,-1 2 1-16,0-1 3 0,1 3-2 15,-1 1-1-15,-1-1 3 0,0 2 0 0,-1 1 0 0,3-1 0 16,-3 4 1-16,1-2 0 0,-1 1-1 16,-2 2 0-16,1-2 0 0,-1 2-5 0,-1-2 5 0,0 1-4 15,0 1 5-15,-2-2 2 0,0 1 2 16,0-1 3-16,-2-2-2 0,-1 1 1 0,0-3-3 0,0 1 0 16,0 0-2-16,-2 3 1 0,0-1 0 15,-1 0-2-15,-2-2 0 0,-1 1-3 0,-1-1 1 16,-3 1-3-16,1-3 0 0,-3 1-2 15,2 2-2-15,1-1 0 0,-3-2-1 0,1 1 0 0,-1-1-2 0,1 0-1 16,0-1-4-16,-2-2-5 16,0-1-4-16,1-1-7 0,0-1-14 0,0 2-15 0,1-2-16 15,-1 0-20-15,1 0-25 0,1-2 9 16,0-1-77-16,1 0-29 0,1 2-73 16,3-2-33-16,-3 0-41 0,3-2 31 0,-2 0-126 15,1 0-23-15,3-1-35 0,1 1 39 0,-1 0-110 0,3 1 41 16,3-1 37-16,-2 3-448 0</inkml:trace>
  <inkml:trace contextRef="#ctx0" brushRef="#br0" timeOffset="-65919.16">20285 4088 2884 0,'14'26'549'0,"-2"-3"-75"16,0-3-65-16,-8-12-55 0,1 3-55 16,0 2-43-16,1-3-42 0,-1 2-31 0,0-3-32 15,0 0-27-15,-2-2-35 0,0 1-26 0,-1-3-40 16,0 1-4-16,-1-4-64 0,1 3-46 15,-2-3-27-15,1 1-31 0,-1-2-31 0,0 1-38 16,0-2-54-16,-1 0 23 0,1 0-125 0,-3-3-28 16,-1-2-76-16,1 0 36 0,-3-6-73 15,1 1 40-15,-2-4-407 0</inkml:trace>
  <inkml:trace contextRef="#ctx0" brushRef="#br0" timeOffset="-65451.8">20252 3928 2260 0,'7'-7'509'0,"-1"0"-61"0,4 2-51 15,0 0-50-15,4 1-37 0,-1-1-32 16,2 2-31-16,1-1-24 0,2 0-23 0,-1 2-18 0,2 0-19 16,-1-1-12-16,0-1-17 0,0 2-10 0,1 0-13 15,-3-1-8-15,0 0-11 0,-1 2-7 0,1 0-7 16,-3-1-6-16,-2 2-8 0,-2 0-2 15,-1-2-6-15,-2 2-2 0,-1-2-8 0,-1 2 2 16,0-1-7-16,0 1-2 0,-1 0-4 0,-1 0-4 16,-1-2-7-16,2 2-4 0,-1 0-9 0,0 0-5 15,-1 0-5-15,0 0-14 0,0 0-12 0,2 0-18 16,-3 0-15-16,0 0 5 0,0 0-52 0,0 0-19 16,-2 0-21-16,0 0-16 0,0 0-15 0,0 0-16 15,-3 2-41-15,-1 1-22 0,-3-3-31 0,-1 2 26 0,0-2-70 16,-1 3-9-16,-1-2-2 15,0 2-7-15,-1 0-6 0,0-1-24 0,2-1 28 0,-4 1-124 16,2 1-385-16</inkml:trace>
  <inkml:trace contextRef="#ctx0" brushRef="#br0" timeOffset="-64486">20233 3871 2412 0,'-28'0'396'0,"18"0"-43"15,-4 0-41-15,-1 0-33 0,1 0-29 16,1 0-27-16,-1-2-23 0,2 2-21 0,2 0-15 0,2 0-19 15,0 0-12-15,3 0-14 0,-2 0-12 0,3 0 2 16,1 0-9-16,1 0-9 0,0 0-9 0,-2 0-5 16,2 0-8-16,1 0-2 0,0 0-8 0,-1 0-3 15,0 0-2-15,1 0-2 0,1 0 0 0,0 0-2 16,0 0-3-16,1 0-1 0,1 0 1 0,2 0-4 0,3 2-2 16,2-2-5-16,2 1-3 0,-1-1-2 15,3 0-2-15,0 0-2 0,1 0-5 16,2 0-1-16,-1 0-2 0,2 0-3 0,-2 0-1 15,0-1 0-15,2 1-2 0,-1-1-1 0,-1 0-6 0,1 1 2 16,-1-1-7-16,-1 1-10 16,-1-2-8-16,0 2-13 0,-3-1-12 0,-2 1 3 0,0-2-14 15,-3 2-6-15,0 0-5 0,-1 0-16 0,0 0-13 16,-1 0-13-16,0 0-15 0,-1-1-2 16,-1 1-14-16,-1 0-10 0,0 0-13 0,-3-1-8 15,0 1-5-15,0 0-3 0,-1 0-8 0,0 0-4 16,-1 0-5-16,-3 1 16 0,0 0-28 15,-3 1 5-15,2-2 13 0,-2 1 15 0,2-1 15 16,1 0 22-16,2 3 13 0,1-3 7 0,-1 0 20 0,1 0 21 16,1 0 7-16,0 0 73 0,0 0 38 15,1 0 14-15,0 0 16 0,1 0 8 0,-1 0 19 0,0 0 7 16,1 0 7-16,-1 0 13 0,1 0 5 16,0 0 28-16,0 0-6 0,1 0 7 15,0 0-1-15,-1 0 2 0,-1-3 4 0,3 3 3 16,-3 0-18-16,2 0 11 0,0 0-3 0,1 0-10 0,-1 0-11 15,0 0-11-15,0 0-12 0,1 0-15 16,-2 0-14-16,2 0-9 0,0 0-4 0,0 0 2 16,0 3-1-16,0-1-2 0,0 1 0 0,0 6 4 15,0 2-7-15,2 2-3 0,0 2-1 0,-1 3-4 16,1-2-3-16,2 3-5 0,6 24-3 0,-8-33-6 16,1 6-2-16,2 0-4 0,4 28 0 15,-2-19-4-15,0-1-4 0,-6-15-1 0,3 6-4 16,6 26 2-16,-3-18-3 0,-5-15 0 0,3 7-6 0,-2-1 1 0,2 2 2 15,0 2-4-15,-1-1-1 16,0-1-2-16,1 0 0 0,-2-1-2 0,2-2-1 16,-1 1-2-16,-1-1 0 0,1-3-2 0,-2-1-2 15,0-2-1-15,-1-1-18 0,1-1-17 16,-2 0-19-16,0-1-33 0,0 0 8 0,1-2-89 16,-1-1-38-16,2 0-37 0,-2 0-43 0,0-1-65 15,-3 0 32-15,3-2-287 0,0-1 47 0,-3-5-42 16,1-1-876-16</inkml:trace>
  <inkml:trace contextRef="#ctx0" brushRef="#br0" timeOffset="-61073.74">11321 756 2097 0,'-2'11'420'0,"-2"4"-48"15,1 1-43-15,0 0-36 0,1 1-33 0,0-1-25 16,1-1-24-16,1 0-24 0,0 1-18 0,0-1-18 0,0 0-10 16,3 1-16-16,0-2-8 15,-1 0-9-15,1-2-12 0,3 0-4 0,0 0-9 0,0 1-6 16,2-2-4-16,-1-2-4 0,1 1-5 0,0-2-3 16,2-1-5-16,1 1-2 0,1-4-4 15,-2 0-1-15,4 0-9 0,-3-2 1 0,2-1-2 16,0-1-4-16,0 0 1 0,2 0-4 0,-2-1 1 15,1-2-3-15,1-2 0 0,21-8-7 0,-17 3-1 16,-9 6-2-16,0-1-2 0,1-2 2 0,2 0-3 16,-1-1-1-16,1-2 3 0,-3 0-2 0,1-1-1 15,-1 0-2-15,0 0-1 0,-1-2-3 16,-1 1 2-16,-2-2-2 0,-1 1-1 0,2 0-3 0,-1 0 2 0,-2-2-2 16,-1 2 0-16,-2-2-3 15,2-1-4-15,-2 1 1 0,-1 0-3 0,-1-1 2 16,-2 1-3-16,2 2 0 0,-2-2 0 0,-1 4-5 15,-2-3 0-15,1 1-2 0,-3 1-10 0,-1 0 3 16,0 1 0-16,-1 0-2 0,-2 0 3 0,-1 2-2 16,-1 2-4-16,-1-1 2 0,-1 1 3 15,2 2 0-15,-2-1 3 0,-3 2-3 0,2 3 1 16,-3-1-3-16,3 2-15 0,-2 0-13 0,2 1-13 16,-1 1-14-16,0 1-13 0,2-2-18 0,-1 5-10 15,3-4-11-15,-1 4-37 0,2-2-20 0,0 4-20 16,1-1-33-16,2 1 20 0,0 2-88 0,3-1-18 0,1 2-17 15,1 0-14-15,3 1-41 16,0 2 31-16,2-2-145 0,2 3-378 0</inkml:trace>
  <inkml:trace contextRef="#ctx0" brushRef="#br0" timeOffset="-60631.59">11689 1087 1556 0,'0'1'322'0,"0"0"-30"0,0-1-26 0,0 2-20 15,0-1-17-15,0 1-21 0,0-2-10 0,0 2-4 16,-3 1 1-16,0 2-7 0,-3 1-14 0,1 1-13 16,-1 2-8-16,-4 2-14 0,-13 16 0 0,9-8-9 15,-4-2-12-15,0 3-7 0,-1 3-13 0,-3 1-7 16,-2 1-5-16,3 1-6 0,-2 0-5 16,1 0-4-16,0-3-6 0,1 2 0 0,0-2-7 15,2 0-6-15,2 0-4 0,0-2-1 0,1-2-3 16,1 2-3-16,1-4-9 0,8-11 0 0,-2 2 1 15,1 2-6-15,0-1-2 0,0 1-1 0,1-2-1 16,-1 1-3-16,3-3-1 0,0 0-54 0,1-2-22 16,-2 0-22-16,3-1-21 0,-1 0-20 15,1-2-25-15,1 2-34 0,1-3-54 0,-1 0 22 16,1 0-155-16,1-3-27 0,4-3-70 0,0-4 35 16,16-16-117-16,-7 8 35 0,1-4 40 0,-2 1-339 15</inkml:trace>
  <inkml:trace contextRef="#ctx0" brushRef="#br0" timeOffset="-60153.61">11721 1202 2299 0,'41'1'397'0,"1"2"-45"0,-4 3-43 16,0 2-34-16,0 0-31 0,-3 1-26 0,2 1-20 15,-1 4-22-15,0-3-11 0,-2 3-16 16,-3 0-20-16,-2 0-10 0,0 0-8 16,-1 0-10-16,-5-1-10 0,-1-2-8 0,0 1-9 0,-14-9-5 15,3 4-8-15,1-1-1 0,-1 1-8 0,0-1-2 16,-1 0-8-16,-1-2 7 0,-2 2-6 15,0-4-4-15,-1 2-3 0,-2-1-2 0,0-1-58 0,0 0-29 16,-2-2-31-16,0 2-30 0,0-1-34 16,0 0-47-16,-2 0 19 0,0 2-240 15,-4-3-39-15,1 1-118 0,-3 2 41 0,-4-1-8 0,-3 0 41 16,-1 2-430-16</inkml:trace>
  <inkml:trace contextRef="#ctx0" brushRef="#br0" timeOffset="-59549.88">11263 1664 1689 0,'-2'-2'332'0,"0"0"-27"0,0-1-19 15,0 2-22-15,-1 0-17 0,1-2-12 0,0 2-10 16,0-1-10-16,-2 0-13 0,0 1-19 0,1 0-15 16,-1 1-9-16,0 0-14 0,0 0-8 0,-5 1-9 15,0 0-10-15,-1 4-8 0,-1 0-8 0,1 0-3 16,0 3-11-16,-1-2-8 0,3 2-4 0,-4 1-6 15,3 4-6-15,1-2 0 0,0 2-5 16,0 0-2-16,2 0-9 0,1 2 1 0,2-2-6 0,0 2 2 16,1-1-2-16,2 3-6 0,2-1-1 0,0-1-3 15,2 1 3-15,3-1-4 0,9 20-1 0,-3-18-3 16,-6-11-1-16,15 17-3 0,-7-6 2 16,4-5-4-16,-1 1-1 0,2-3-1 0,1 0 3 15,1-2-3-15,0-2-1 0,-12-5-4 0,4 2 1 16,3-3-1-16,0 0 6 0,27-4-3 0,-16-2-10 15,-4-2 6-15,3-2-1 0,2-1-2 0,-2-3-1 16,-4 0 2-16,1-1 1 0,-2-2 1 16,-2 1-3-16,1-1 2 0,-5 1-4 0,-1-3 1 0,-2 1 1 15,-3-4-1-15,-7 13-5 0,0-4-2 16,1-4-2-16,-3-2-6 0,-2 0-3 0,-7-26-9 16,-2 20-7-16,0 1-1 0,-3 1-9 0,-3 2-4 15,-5-2 3-15,1 4-38 0,-1 1-20 0,2 5-12 16,-2 2-13-16,13 7-14 0,-5-1-14 15,-1 1-18-15,0 2-17 0,-1 2-23 0,2 0-27 16,-1 3 21-16,4 4-166 0,-3-1-20 0,5 0-44 16,0 3 37-16,3-1-135 0,2 0 29 0,3-2 39 15,1-2-341-15</inkml:trace>
  <inkml:trace contextRef="#ctx0" brushRef="#br0" timeOffset="-59051.73">12231 1552 2446 0,'5'33'426'16,"1"-3"-48"-16,-1-3-41 0,-4-16-39 0,3 4-31 15,-1 1-25-15,1 0-22 0,2-1-21 16,0 0-16-16,2-1-20 0,-1-2-15 0,4 0-8 15,-1-2-12-15,3-2-9 0,0-1-18 0,2-2-6 16,0-2-6-16,1-1-8 0,0-2-7 0,27-5-6 16,-19 0-8-16,2-2-5 0,0-3-4 15,1-1 0-15,-4-3-5 0,-2 1-3 0,-1-2 2 0,-1-1-1 16,-4 0-2-16,-1 0-5 0,-3-1-5 0,-5 8-9 16,-3-3-15-16,0-3-38 0,-1-2 5 15,-7-22-54-15,2 29-25 0,-14-17-20 0,1 6-13 16,-5 5-16-16,-2 2-9 0,-1 3-17 0,-4 3-23 15,-3 4-26-15,0 8 18 0,-3-1-164 0,-1 4-26 16,1 5-29-16,1 1 35 0,-3 1-154 0,4 5 36 16,-2 1 36-16,3 1-378 0</inkml:trace>
  <inkml:trace contextRef="#ctx0" brushRef="#br0" timeOffset="-58645.97">11304 2275 2497 0,'-14'28'483'0,"7"-7"-893"0,3-15 33 0,3 2-79 16,1-4 26-16,1-2 17 0,0-2 9 0</inkml:trace>
  <inkml:trace contextRef="#ctx0" brushRef="#br0" timeOffset="-58355.62">11544 2018 480 0,'4'-4'450'0,"0"2"-46"0,-1-1-21 16,1 3-17-16,-1 0-21 0,1 0-23 0,2 5-16 16,-2 2-12-16,3 4-27 0,3 2-21 0,-2-1-18 15,15 21-15-15,-10-13-17 0,2 0-21 0,2 1-3 0,0-3-14 16,2 2-12-16,2 2-12 0,3-2-17 15,2-1-8-15,-2 0-11 16,-1-4-8-16,2-1-9 0,-1 1-7 0,-1-3-6 0,-1 1-4 16,0-1-5-16,-2-1-7 0,-13-8-7 0,5 2-12 15,-1 1-18-15,0-2-2 0,-1 1-47 16,-2 0-25-16,2-3-20 0,-3 2-27 0,-3-1-20 0,2-1-33 16,-3 0-39-16,1-1-61 0,-2 2 25 15,-1-2-220-15,-1 2-74 0,0 0 40 0,-3 2-57 16,-4 0 38-16,0 0-491 0</inkml:trace>
  <inkml:trace contextRef="#ctx0" brushRef="#br0" timeOffset="-57913.99">11322 2333 2321 0,'-3'37'346'0,"-2"-2"-73"0,2-5-65 16,2-20-63-16,-2 5-58 0,3 2-57 0,0-1-64 16,0 0 4-16,0-1-149 0,0-2-40 0,2-1-21 0,0-3-54 15,-1-1-36-15,1-2-536 16</inkml:trace>
  <inkml:trace contextRef="#ctx0" brushRef="#br0" timeOffset="-57535.94">11378 2485 1910 0,'-1'-4'377'16,"0"-3"-23"-16,-2 4-20 0,2 0-27 0,-1-3-24 15,1 4-18-15,-1-2-17 0,0 2-26 0,-1 1-10 16,2 1-19-16,-1 0-11 0,-2 1-14 16,1 5-15-16,-1 2-10 0,-1 1-13 0,2 3-15 15,-2 1-9-15,3 1-13 0,0 0-6 0,-1 0-7 16,3 1-9-16,0 2-5 0,4-1-6 0,-2 1-6 15,4-3-2-15,-2 2-7 0,3-3-7 0,1 1-8 16,17 18-3-16,-19-26-6 0,17 12-4 0,-6-4-5 16,3-5-3-16,-11-6 1 0,2 2 0 15,3-2-1-15,1-1-1 0,0-2 6 0,1 0-2 0,-2-3 1 0,2 0 1 16,0-2 0-16,1-2 0 0,-6 0 6 16,4-3 2-16,-3 0-2 0,-3-1-6 15,-1-2-7-15,0-3-5 0,-2 0-14 0,-2 0-12 16,-4-2-9-16,0 1 2 0,-11-28-51 0,-3 18-29 15,-2 2-16-15,3 3-13 0,-4 3-10 16,0 0-12-16,-2 5-22 0,12 10-25 0,-3-4-38 0,-1 2 22 16,-2 2-131-16,2 2-10 0,1 2-59 0,0 2 34 0,2 3-146 15,3 0 31-15,2 0 47 16,2-1-358-16</inkml:trace>
  <inkml:trace contextRef="#ctx0" brushRef="#br0" timeOffset="-57151.82">11931 2423 1628 0,'6'-1'373'0,"-2"0"-35"16,0-2-23-16,0 2-34 0,-1 1-29 0,-2 0-25 16,3 0-14-16,-3 0-19 0,1 1-13 0,-1 2-7 15,0-1-5-15,-1 0-16 0,0 4-11 0,0 0-11 16,0 2-8-16,0 3-11 0,1 1-7 15,1 1-10-15,-2 1-5 0,1 0-12 0,1-1-2 16,0 1-7-16,1-1-4 0,-2 1-6 0,4-1-2 0,0 3-7 16,1-2-6-16,3 1 3 0,-3-3-6 15,3-1-10-15,0 0-4 0,2-3-2 0,0 2 2 16,3-2-1-16,-1-2 0 0,0-1 1 0,2-3-1 16,-1 0-1-16,0-2 2 0,1-2 1 15,0 0 0-15,-1-5 4 0,-1 3-1 0,2-4 4 0,-3 2-2 16,-3-2-8-16,1-1-24 0,-3-5 0 15,-1 1-34-15,-3 0-26 0,-3-2-21 0,-1-2-22 16,-6-24-19-16,-4 18-17 0,-2 2-15 0,0 0-24 0,-5 0-25 16,0 5 18-16,-3 2-143 15,3 3-30-15,-3-1-19 0,12 9-40 0,-5-2 33 0,3 2-146 16,-2 0 35-16,-1 3 53 0,3 0-340 0</inkml:trace>
  <inkml:trace contextRef="#ctx0" brushRef="#br0" timeOffset="-56806.14">12352 2303 2357 0,'11'38'-288'16,"-3"-9"-131"-16,1-7 26 0,-5-14-20 0,2-1 12 0</inkml:trace>
  <inkml:trace contextRef="#ctx0" brushRef="#br0" timeOffset="-56536.01">12434 2006 483 0,'4'-11'445'0,"2"1"-44"0,-1 0-29 0,3 2-32 0,0 1-19 16,1 1-17-16,3 2-4 16,-1 3-21-16,2 1-22 0,0 0-18 0,2 1-15 0,1 3-10 15,21 7-16-15,-14-1-6 0,1 3-23 16,-2-2 5-16,1 2-14 0,4 1-10 0,-2 2-13 16,2 0-10-16,-3 0-14 0,-1 0-12 0,0-4-8 15,0 2-4-15,-2-2-11 0,1 0-9 0,-1 1-3 16,-13-11-6-16,1 2-21 0,2 1-33 0,-1 2-1 0,0-2-73 15,-1-1-25-15,-1 2-30 16,-2-3-30-16,0 2-33 0,-3-2-45 0,0-1 23 0,-1-1-189 16,-2-1-109-16,-1 0 40 0,-1 0-97 0,-2 0 42 15,0-1 41-15,-3-1-440 0</inkml:trace>
  <inkml:trace contextRef="#ctx0" brushRef="#br0" timeOffset="-56115.83">12905 2174 2655 0,'23'32'456'0,"1"-2"-52"0,-1-9-48 0,-1-2-39 15,3-3-38-15,-2-2-27 0,-1-6-25 0,1-1-25 16,-14-4-18-16,5 0-20 0,0-3-13 0,2 0-12 15,0-3-9-15,-2-1-13 0,0-2-8 0,0 0-8 16,-2-2-8-16,-1-1-16 0,-2-1-20 0,-1-2-24 16,-1 0-17-16,-3-1-24 0,-2-2 1 0,-4-1-86 15,-1 1-22-15,-2-1-23 0,-14-16-22 16,1 16-25-16,0 3-26 0,-5 6-36 0,-1 1 22 16,-2 4-127-16,15 2-26 0,-33 4-67 0,13 4 35 0,-2 3-136 15,3 0 39-15,-1-1 34 0,0 4-386 16</inkml:trace>
  <inkml:trace contextRef="#ctx0" brushRef="#br0" timeOffset="-55695.81">12601 2483 1489 0,'2'0'314'0,"-2"0"-17"0,0 0-16 16,0-2-14-16,0 2-14 0,0-3-13 0,-3 2-17 0,2 0 5 0,0-1-18 16,-1 1-13-16,1 0-22 15,1 1-16-15,-4 0-15 0,4-1-17 0,-1 1-8 16,-1 1-11-16,1 0-1 0,-3 6-5 0,0 4 2 16,1 1-10-16,1 1-9 0,0 2-9 15,0 0-9-15,2 0-6 0,2 0 0 0,0 3-4 16,0-2-8-16,1-2-6 0,1 2-4 0,3-1-13 15,0 1-6-15,2-4-7 0,1-1-9 0,17 14-5 16,-9-13-3-16,-9-7 0 0,3-1 4 0,3 0-4 16,0-1 6-16,1-3 0 0,25-4 1 15,-17 1 7-15,-1-4 1 0,-1-3-1 0,-2 0 6 0,-3-1-2 16,-10 5 4-16,3-2-1 0,0-2-14 0,-1-1-12 0,1-1-25 16,-5-4-35-16,0-2-13 15,-5-1-17-15,0 2-5 0,-6-27-15 0,-2 21-13 0,-2 4-18 0,5 11-25 16,-3-2-39-16,-2-1 19 15,-1 2-126-15,0 2-52 0,-3 2-27 0,1 3-105 16,0 2 37-16,0 0-6 0,0 2-381 0</inkml:trace>
  <inkml:trace contextRef="#ctx0" brushRef="#br0" timeOffset="-55382.8">13090 2363 1977 0,'23'-5'374'0,"-14"1"-30"16,3 1-29-16,4-1-30 0,-1 1-28 15,1 3-17-15,-1 0-15 0,2 3-7 0,0 0-23 0,22 8-1 16,-18-3-11-16,3 7-11 0,-1-1-12 0,-2 1-14 16,0 3-14-16,0-2-12 0,0-1-12 15,-1 4-9-15,1-1-8 0,-3 1-11 0,3-1-11 16,-2-1-5-16,2 2 0 0,-1-1-8 15,-2-2-6-15,-12-11-6 0,4 2-3 0,0 1-8 16,1 0-12-16,-3-1-21 0,0 2 0 0,1-3-47 16,-1 0-24-16,-2-2-46 0,-1 1-18 0,0-3-22 15,-2 0-27-15,-2 1-41 0,0 0 22 16,-1-2-165-16,0 0-36 0,-2 0-30 0,-5 0 35 0,-2 1-145 16,-6 0 29-16,-22 5 52 0,11-1-418 15</inkml:trace>
  <inkml:trace contextRef="#ctx0" brushRef="#br0" timeOffset="-54801.73">13082 2453 1584 0,'1'-5'284'0,"0"0"-20"0,0 0-17 0,-1 2-18 16,1-1-16-16,0 0-23 0,2 0-22 0,-3 2-19 0,2-1-13 15,1-1-14-15,-2 1-12 0,2 0-11 16,1 0-10-16,3-1-8 0,-1-1-9 0,2 0-5 15,-4 2-8-15,2-1-6 0,0 0-3 16,-1 1-5-16,-1 1-11 0,-1-3-4 0,2 3 0 0,0-3-8 16,2 0-4-16,0 1 2 0,0-3-1 15,-1 0 2-15,0-1 5 0,0 1 10 0,-2-1 11 16,1 1 11-16,-2 0 8 0,-1 2 9 0,0 1 14 16,-1-2 11-16,1 2 0 0,-2 2 8 15,1 0-10-15,-1-1-9 0,0 1-8 0,0-1-4 16,0 2-13-16,0 0-13 0,0 1-12 0,0-1-1 15,0 1 5-15,0 0-4 0,0 2 15 0,0 7-2 0,-3 1 0 16,0 3 0-16,1 3-2 0,1 3 0 0,-1 0-5 16,0 31-2-16,4-19 0 0,-2 0-3 0,2-2-2 15,-2 5-4-15,1-2 2 16,3 0-5-16,-1-2-3 0,0-1 0 0,2-1-4 16,-2 2 0-16,1-5-6 0,2 2 3 0,-2-1-5 0,-3-17-1 0,2 5-1 15,0 2-10-15,1 0-11 16,-1-2-14-16,0 0 2 0,-1 0-55 0,0-1-27 15,1-2-25-15,0 0-23 0,-2-2-32 0,1-2-37 16,0 1 21-16,-2-4-227 0,0 1-41 16,1 1-132-16,-1-3 44 0,0 0 13 0,0 0-646 0</inkml:trace>
  <inkml:trace contextRef="#ctx0" brushRef="#br0" timeOffset="-54345.94">13309 2938 2536 0,'8'32'474'0,"-1"-5"-60"0,-3-17-51 15,1 2-37-15,2 1-39 0,1-1-28 0,3-3-31 16,1-3-22-16,1-1-21 0,-1-2-17 0,2-3-16 15,-1-3-18-15,0 0-15 0,0-2-16 0,0-3-18 16,1 0-16-16,12-17-18 0,-14 4-33 0,-9 12 0 0,0-4-48 16,-1-3-13-16,-2-1-16 15,0 1-2-15,-3 0-2 0,-2 0-9 0,0 1 2 0,-3 2-10 16,-1 1-14-16,-2 1-26 0,-1 2-10 0,0 2-16 16,-3-1-23-16,1 4-25 0,-1 0-44 15,-1 3 23-15,3 1-100 0,-2 0-20 0,1 1-33 16,1 1-79-16,2-2 33 0,4 0-61 0,2 0-395 15</inkml:trace>
  <inkml:trace contextRef="#ctx0" brushRef="#br0" timeOffset="-53895.8">13787 2578 1838 0,'0'-2'306'0,"0"0"-29"15,0 0-20-15,0-1-20 0,0 3-15 0,0 0-16 0,0 3-8 16,-2 1-8-16,0 2-14 0,-1 3-10 0,2 1-15 16,-1 2-11-16,0-1-8 0,1 3-8 15,-1-2-12-15,2 1-11 0,-2 1-6 0,2 1-1 16,0-1-3-16,0 2-14 0,0 0-3 15,4 0-9-15,-1-2-7 0,-1 1-3 0,2 0-3 16,-1-3 2-16,1 0-9 0,-1-1-1 0,2-1 5 0,1-2-5 16,0 1-1-16,2-3-3 0,1-2-5 15,-2 0 3-15,4 1-4 0,-1-3-3 0,1-2 5 16,2 0 1-16,-2 0 3 0,1-5 5 0,1 1 3 0,0-2-2 0,-2-2 3 16,2-1-1-16,-3 0-1 15,17-17-6-15,-15 10-3 0,-7 7-3 0,1 0-3 16,-1-5-5-16,1 0-17 0,-2-2-7 15,-4-3-16-15,0 1-15 0,-3 0 3 0,-9-23-54 0,-1 20-22 16,-5 1-22-16,-4-1-20 0,-1 4-18 0,-3 2-18 16,-3 2-26-16,-1 4-26 0,-2 1-40 0,0 6 25 15,-1-1-116-15,1 3-27 0,-1 3-40 0,1-1 33 16,-1 2-127-16,6 1 48 0,-1 0-429 0</inkml:trace>
  <inkml:trace contextRef="#ctx0" brushRef="#br0" timeOffset="-41053.08">21244 331 2056 0,'-76'-31'362'0,"-1"2"-41"0,5 3-36 0,2 5-35 0,3 0-25 0,1 4-26 16,2 2-19-16,3 0-19 0,0 4-10 0,2 2-25 15,-2 0-12-15,2 2-10 0,4-1-8 16,1 3-13-16,3 2-6 0,4 0-11 16,-1 2-3-16,4 1-5 0,0 0-9 0,0-1 0 0,2 2-9 15,1 4 2-15,-1-1-9 0,2-1-2 0,2 1-3 16,2 0-1-16,1-1-5 0,-1 2-3 15,2 0-1-15,3 0-1 0,-2 1 1 0,-1-2-4 0,5 3 1 16,-3-2-2-16,4 2 0 0,-1-3-2 16,0 2 4-16,1 1-2 0,-1-1-2 0,3 2-2 0,0-2-2 15,0-1 2-15,0 1-3 0,0 2 5 0,1-1-5 16,0 0 1-16,-2-2-2 0,2 1 1 16,0 0 0-16,1 1-2 0,2 1 2 0,-2 0-3 15,0-2 5-15,-1-2-3 0,3 6-4 16,-3-1 1-16,2-3 3 0,1 3-1 0,13-7-2 15,-5 4-2-15,-18 6 1 0,11-4-2 0,11-5 2 16,-19 10-1-16,20-10 1 0,-18 12-2 0,19-12-2 16,-2 3 3-16,-1 0 2 0,0 3-2 0,-1-4-3 15,2 5 3-15,0-2 2 0,-1 0 0 16,2 3-1-16,1-3-1 0,-1 2-1 0,1 1 0 16,1 1 2-16,0-1 0 0,2 1 2 0,0 1-3 15,0 0 0-15,2 1 7 0,0-1-7 0,1 1 1 0,1 0 1 16,1 3 5-16,0-2-1 0,2 1-3 15,2 0 3-15,-3 1-1 0,6-1 1 0,7 22 1 0,-6-18 3 16,4-2 1-16,3 0-3 0,-2-1 1 0,8 5 9 0,3-4-9 16,-1-1 1-16,1 1 0 15,3-2-3-15,3 1 4 0,1 1-1 0,0-3-2 0,0 0 0 16,-1-1-1-16,1 0 0 0,4-1-2 16,-2 1 0-16,-1-2 1 0,-2-1 1 0,-1-1-3 0,0 2 1 15,1 0 0-15,-1-1 3 16,-2-3-4-16,0-1-1 0,2 3-2 0,2-1 4 15,-5-2 0-15,1 3-1 0,1-3-1 16,-1-1-3-16,3 3 2 0,-3 0-2 0,-1-2 0 0,-1-2-1 0,-1 1-1 16,2 2 2-16,2 2 4 0,-3-3-4 15,2 1 1-15,-3-1 2 0,-2 0-2 0,-10-6-2 16,1 3 2-16,27 7-1 0,-15-4 0 16,-1-2 2-16,0 2 6 0,3 0-3 0,-2 3-1 15,0-5-3-15,-2-1 2 0,2 5-2 0,3-2 0 16,0 1 0-16,0 0 0 0,0-1 3 0,0-2-2 15,-2-2 2-15,7 5-1 0,0-3 0 0,-1 1-1 16,0 3-2-16,-1-3 0 0,2 2 1 16,-4 0 0-16,2-1 5 0,-1-1-5 0,-3-1 4 0,-2-1-2 15,5 3-1-15,-4 0 1 0,-17-6-1 16,6 1-1-16,26 6-2 0,-17-3 2 0,-1 1 2 16,-12-6 1-16,23 6-4 0,-24-5 3 0,4 0 1 15,27 6 4-15,-15-2-2 0,0-2-5 0,2-1 4 16,-18 0-2-16,28 2-2 0,-10 2 1 15,-1-2 0-15,1 1-2 0,0-1 1 0,1-2 0 16,0 1 2-16,-1 1 2 0,1-2-3 0,-3 0-2 0,-15-2 2 16,27 4 2-16,-27-3-2 0,30 4 2 0,-32-5-4 15,6 2 1-15,1-2 2 0,1 0-2 16,1 3-1-16,1-2 5 0,0 1-5 0,-2 0-1 16,2 0 5-16,0 0-2 0,-1-1 1 0,2 1-2 15,-2-1 0-15,0-1 2 0,1 0 1 16,-1 2 0-16,1-2-1 0,-1 0 2 0,0 0-5 15,1 0-2-15,0 0 5 0,1 0-1 0,0 0-2 0,-4-2 2 0,2 1 1 16,0-1-3 0,0 2-1-16,0-3-1 0,-2 1 1 0,0 2 3 0,-1 0-3 0,2-1 0 15,0 1 5-15,-3 0-6 0,0-3 4 16,0 2-6-16,1 1 6 0,-1 0-4 0,1-3 1 16,-1 1-1-16,0 2-4 0,0-2 7 0,1 1-2 15,-2-1 1-15,1 1-4 0,-1-2-4 0,2 1-6 16,-2-1 3-16,1-1-5 0,0 1 3 15,-1-1-7-15,3-1 2 0,-2 3 1 0,1-2 0 16,0 0-1-16,1 0 3 0,-2 0-2 0,1-1 3 0,1 0 4 16,-1 0-1-16,1-1 1 0,-3 0 3 15,1 0-1-15,0 0-2 0,0 1 2 0,-1-2 0 16,-1-2-1-16,0 2 0 0,-1-2 2 0,3 2-1 16,-4-3 4-16,3 0-8 0,-2 1 3 15,-1 0 2-15,-2 1-1 0,2-2 6 0,1 1-11 16,-3-1 4-16,0-1-4 0,-1 2 0 0,-1-2-1 15,-1-2-2-15,0 2 1 0,0-2 6 0,-3 0-8 0,0 0-1 16,-1-1 3-16,1 0 2 0,-2 2-3 16,0-2 3-16,-1-1 0 0,-1 0 5 0,0 1-8 15,-2-1 3-15,1 0-2 0,-2-1-3 0,-11-23 1 16,5 16 0-16,-1 1 3 0,-1 1-3 0,2 0 1 16,-2-1 0-16,-2 2 3 0,1 1-2 15,1-1 4-15,-2 2-3 0,1 0 1 0,0 2-1 16,10 8 2-16,-3 0 2 0,-4-3-1 0,1 1-3 15,0-1 4-15,-16-15-1 0,20 21 4 0,-4-3-1 16,0-2 2-16,-16-13-2 0,7 9 1 0,2 1 3 0,-2-1 2 16,0-1-2-16,1 2 1 0,-2 1 1 0,-4-4-3 15,1-1 6-15,0 3-5 0,-1-1-1 16,-3-1 0-16,3 1 2 0,-1 1-1 0,0 1 2 16,1 2-5-16,0-1 4 0,1-1-2 0,2 2 2 15,-2 0 0-15,-1 0-3 0,-1-1 1 16,1 2 1-16,0 0 0 0,3 0 1 0,-2 0 0 0,0 1-1 15,0 0 0-15,-1-1 4 0,-4-1-1 0,1 1 1 16,-1-1 2-16,-3-1-5 0,1 1 1 0,-1-1 1 16,-1-1 1-16,-1 1 0 0,0 0-3 0,1-1 2 15,-1 2-2-15,-1-2-2 0,2 0 6 16,-2 4-4-16,3-2 0 0,2 0 0 0,0 0 1 16,1 3 0-16,2 0 3 0,1 2-2 0,-2-2-1 15,3 2 0-15,-4 1-22 0,-1 1-18 16,-2-2-22-16,-3 2-17 0,0-1-20 0,-4 0-28 15,-2 0-22-15,-4 0-30 0,-5-1 16 0,-3 0-79 16,-3 0-15-16,-8 0-46 0,-2 4-11 0,-2-2-22 0,-2 2 27 16,2 0-673-16</inkml:trace>
  <inkml:trace contextRef="#ctx0" brushRef="#br0" timeOffset="-35985.75">3779 1526 2315 0,'2'11'502'0,"0"2"-65"0,-2-1-52 0,1-6-48 15,-1-1-41-15,0-5-29 0,0-5-34 16,-1-1-19-16,-1-6-32 0,0-3-20 0,1-1-20 0,0-3-18 15,0 0-11-15,0-3-12 0,1 1-15 0,1 0-10 16,0-2-9-16,0 3-9 0,0 1-10 16,3-2-6-16,-1 3-5 0,0 2-6 0,2-1-6 0,0 2-3 15,2 3-5-15,1-1-4 0,0 2-5 16,2 1 1-16,2 2-2 0,0 1-3 0,-1 1-7 16,2 3-2-16,-1-2 0 0,0 5 0 15,0 0-2-15,1 3-3 0,-2 1 3 0,2 1-3 16,1 0 1-16,-2 5 5 0,-1-2 2 0,1 1-1 15,-3 1 0-15,2 1 0 0,-3-1 1 0,1 2 3 16,-2-1 1-16,0 1-4 0,0-1 1 0,0 0-1 0,-2 0-30 16,0-1-31-16,1 1-27 0,-1-1-26 15,0 1-19-15,0-4-21 0,-2-1-8 0,1-1-8 0,0 0-18 16,-1-4-14-16,0 1-21 0,0-2 20 16,-1 0-111-16,4-2-17 0,2-4-5 15,-2-2-7-15,1-2-11 0,-1-3-51 0,1-3-36 0,5-24-392 16</inkml:trace>
  <inkml:trace contextRef="#ctx0" brushRef="#br0" timeOffset="-35636.04">4222 1131 781 0,'3'-10'302'0,"0"1"-12"0,-2 1-12 0,2 0-14 15,-2 4-17-15,0-1-18 0,1 1-15 0,-2 1-22 16,0 0-20-16,0 1-19 0,0 0-11 0,0 2 14 16,0 0 5-16,0 0-11 0,1 3-11 15,-1 0-8-15,2 1-10 0,0 5-12 0,0 1-11 16,0 0-6-16,0 4-10 0,1 0-5 0,2 0-7 15,-2 1-6-15,3 1-2 0,0 0-6 16,-2 0-8-16,2 0-1 0,1-2-4 0,0 1-2 0,0 0 2 0,0-4-8 16,0 1 3-16,1-1 0 0,2-1-1 15,0-3 4-15,-1-1-3 0,2 0-2 0,-2-3 3 16,-1-2-1-16,4-1 0 0,-3-1-4 0,0-2-3 16,0-1 2-16,-1-4 3 0,0 0-3 15,-3-3-1-15,1 1 0 0,0-1 2 0,-3-3-5 16,-1 2-1-16,-2-3-4 0,-4 3-2 0,3-3-8 15,-5 0-7-15,-11-20-21 0,1 19-9 0,-2-1-20 16,0 5-14-16,-3 4-15 0,-2-1-17 0,13 7-17 16,-4 0-21-16,-1 2-25 0,-1 2-33 0,0 0-45 15,1 4 19-15,2 0-158 0,1 3-35 16,3-2-49-16,2 0 35 0,2 0-95 0,3-1 47 0,2-2-362 16</inkml:trace>
  <inkml:trace contextRef="#ctx0" brushRef="#br0" timeOffset="-34730.85">4898 998 1913 0,'31'17'379'0,"-2"-3"-39"16,1-1-38-16,-5-3-25 0,2-3-35 0,0-1-25 16,-17-5-22-16,3 2-17 0,2-1-12 0,1-2-17 0,-2 0-7 15,-1 0-6-15,-1-2-8 0,-3-2-1 16,-2 0-13-16,-3 0-14 0,0-1-15 0,-4 1-13 0,0-2-8 16,-3 0-6-16,-1-1-11 0,-3-1-9 15,-2 0-6-15,-1-1-7 0,-2 3-5 0,0-2 0 16,-2 1-4-16,1 0-6 0,0 3 0 0,3 0 2 15,-2 1-3-15,3-1-1 0,1 1-6 0,1 0-8 16,2 1-8-16,0 0-21 0,1 0-2 0,2-1-10 16,-1 0-2-16,3 1 4 0,0-1 2 0,3-3-3 0,2-3 0 0,3-3 3 15,13-13 1-15,-7 8 2 16,1-2 4-16,1 2 4 0,-2 2 1 16,2-3 4-16,-11 11 2 0,2-3 4 0,0 0 1 0,3 1 0 15,-3 1 1-15,0-1 2 0,0 4-2 16,-2 1-1-16,-2 1 3 0,2 3 2 0,-2 0 6 15,2 5 5-15,0 1 9 0,0 4 10 0,1 4 6 0,6 30 3 16,-6-11-2-16,1 1 3 0,-2 6 1 16,3 4-5-16,0-2-2 0,-1 1 1 0,3 1-1 15,-1-2 2-15,-1-1-4 0,3 2-3 0,-1-5 1 16,-3-1 1-16,2-4-3 0,1 2-2 16,1-4 1-16,0-1-1 0,-1-3 2 0,2-4-2 15,-2-1-1-15,2-4 1 0,-8-13 3 0,4 5 6 16,2-2 2-16,1-2 8 0,4-1 11 15,-1-3 11-15,1-4 8 0,21-9-6 0,-17 0 40 0,1-3 3 16,-3-2-2-16,-4-3 0 0,-1-1-6 0,-3-4-6 0,-3-2-7 16,-6-5-7-16,-2-1-10 0,-3 3-12 15,-2 0-21-15,-2 4-26 0,-3-1 0 0,-1 3-80 16,-2 2-33-16,-1 0-30 0,-1 5-34 0,-1 1-34 16,-4 0-83-16,2 3 27 0,-1 3-148 15,0 0-42-15,14 4 38 0,-6 0-170 0,0 0 46 0,0-1 34 0,0 2-396 16</inkml:trace>
  <inkml:trace contextRef="#ctx0" brushRef="#br0" timeOffset="-33601.55">5710 749 1641 0,'19'53'326'0,"-4"-6"-35"0,-2-1-36 0,0-6-29 15,-7-2-20-15,1-4-12 0,-3-5-24 16,2 0-12-16,-4-18-13 0,-1 2-8 0,1 1-3 15,1-2 2-15,-3 2-5 0,2-4-8 0,-1-2-6 16,-1-1-12-16,0-4-5 0,-1-2-9 0,-1-1-17 16,2-1-11-16,-2-2-7 0,1-3-10 0,0-3-2 15,-1-4-9-15,1-1-9 0,0 0-1 0,1-2-10 0,1 0 2 16,2 0-8-16,1 2-4 0,2-3-3 16,15-14-1-16,-7 15-1 0,2 3-3 15,-8 9 3-15,3-2-2 0,3 0-1 0,0 3-6 16,2 2-2-16,-1 1-2 0,-2 0 0 0,0 2 1 15,-2 0-3-15,0 4 1 0,-2-2 0 0,-1 2 4 16,-3 3 0-16,0-1 3 0,-2 2 1 0,-3-2 4 0,-3 1 1 16,0 3 1-16,-3-2 2 0,0 1 2 15,-2-1-1-15,0 1 3 0,1-2 0 0,-1 1 4 16,-1-3 1-16,0 2 0 0,1-3 4 16,1-1-6-16,-1 1-2 0,2-3 0 0,1 2-2 0,2-1-2 15,0-1-3-15,-1-1 0 0,2-1 0 16,1 1-2-16,0 0-3 0,1 0 2 0,0-2 3 15,1 2 3-15,1-2 4 0,1 0 2 0,5 0-2 0,3-2 3 16,4 0-2-16,21-8 2 0,-13 3 0 0,2-4-4 16,2 0 6-16,-2-1-3 0,-2-1-2 15,1 0 0-15,-4-1-3 0,1 1 0 0,-4 1 4 16,2-1-1-16,-13 9 0 0,2-4-3 0,0-2-3 16,-1 0-2-16,-2-1 2 0,-2 1-3 15,-1-3-2-15,-2 2 2 0,-2-3-3 0,-1 4 2 0,-2-1-4 16,2 1 0-16,-4 0 0 0,1 2-7 0,-2 1-1 15,0 2-2-15,0 2 0 0,0 1 4 16,1 2 1-16,0 2-3 0,1 2 5 0,-2 3-1 0,3 1 3 16,0 2 1-16,3 1 3 0,1 0 4 15,1 1-5-15,1 1 1 0,3-2 4 0,0 1-1 16,3-1 0-16,1-1 0 0,2 1 2 0,18 10 0 16,-8-11 1-16,-11-8 1 0,5 0 3 0,3 0-6 15,2-1 2-15,26-1-1 0,-17-1-2 16,-2-5-1-16,-1 0-1 0,3-1 1 0,-5-1-3 0,-1-1 3 15,-2-3 2-15,-13 7 9 0,3-2-1 16,1-2-3-16,-3-2 0 0,1-1 4 0,-3-1 6 0,-1 1 1 16,-4 0 0-16,-1 0 2 0,-1 0-2 0,-4 1 1 15,-1 2-9-15,-1 0-3 0,-3 2 2 0,2 2-4 0,-3 2-2 16,1 3-1-16,-1 3 1 16,-1 0 0-16,2 4 1 0,0 1 0 0,-1 2-1 0,1 2 2 15,1-1 0-15,2 3 4 0,2-3-6 16,1 0-1-16,0 1 3 0,2-2-2 15,2 0-3-15,0-1 1 0,2-1 3 0,3 0 5 16,-2-1 0-16,4-3 0 0,-2 0-1 0,1-1 1 16,2-2 0-16,1-1 1 0,0-4 1 0,2 0-2 0,0-2 1 15,0 1 1-15,-2-5 0 0,0-2 2 16,12-20-3-16,-13 12-3 0,0-2-1 0,-1-2 0 16,-1-5 1-16,-6-2-8 0,0-2-2 0,-2-2 2 15,-3-2-3-15,-3-4 5 0,-1 2 10 16,-1 4 8-16,2 4 12 0,0 3 2 0,0 4-4 0,5 14-9 15,-1-3-6-15,1 3-13 0,-1-2-3 16,0 5-3-16,1 3 1 0,1 5 5 0,0 6-1 16,-1 5 5-16,0 3 2 0,0 35-2 0,5-19-5 15,0 3-15-15,3 1-12 0,-2 0-12 0,4 0-7 0,0 1-20 16,2-1-11-16,1-3-17 0,-1-2-17 16,1 1-25-16,0-4-26 0,-3-2-42 0,1-2 20 15,-5-13-103-15,2 2-25 0,0 1-33 0,1 0 30 16,1-2-198-16,1 0 35 0,2-3-378 15</inkml:trace>
  <inkml:trace contextRef="#ctx0" brushRef="#br0" timeOffset="-33246.12">7166 893 2019 0,'7'-25'288'0,"-7"14"-768"0,0-4 29 15,0 0 19-15,-3 0 14 0</inkml:trace>
  <inkml:trace contextRef="#ctx0" brushRef="#br0" timeOffset="-32814.9">7102 671 523 0,'-1'-4'380'15,"0"-1"-15"-15,-1 3-29 0,1 0-36 0,1 1-27 16,0-2-27-16,-3 2-21 0,3 0-23 0,0-2-15 16,0 2-7-16,0 1-6 0,0 0-11 15,3 0 1-15,0 0-16 0,1 1-8 16,3 2-11-16,0-1-12 0,3 1-12 0,1 0-7 0,2 1-4 15,0 1-10-15,0 1-6 0,1-2-9 0,2 2 0 16,22 7-7-16,-28-10-4 0,3 0-2 0,1 2-8 16,3 1-3-16,21 3-1 0,-29-6-6 0,5-1-2 15,1 2-3-15,3 1-2 0,22 4-4 0,-15-2 5 16,-1 0-10-16,-2-1-1 0,-13-4-6 16,3 2-2-16,0 0-4 0,0 1-3 0,-1-2 1 15,0 1-2-15,-1 0-2 0,-2 0 3 0,-1-1-3 16,-2-1-3-16,1 1 4 0,-2 0 0 0,-1-1-3 15,0 0 1-15,0 0 4 0,-1 2 2 0,1-1 8 0,-1 0 4 16,-2 0 16-16,0 1-4 0,0 0 1 16,0 3 1-16,0 1 4 0,-2 2 2 0,-1 2 2 15,-2 0-3-15,-11 21 2 0,3-15-5 0,-3 0 6 16,-4 5-8-16,1-4 0 0,-1 2-1 16,2-3 0-16,-2 0 0 0,1 1-11 0,1-6-3 15,0 3-41-15,2-1-39 0,10-10-28 0,-3 2-27 16,0 2-64-16,1-1-42 0,1 2-53 15,-2-4 27-15,2 2-159 0,-1-3-38 0,4-1 34 16,0 2-169-16,-1-5 42 0,2 0 41 0,1-1-388 0</inkml:trace>
  <inkml:trace contextRef="#ctx0" brushRef="#br0" timeOffset="-32315.89">7079 953 1703 0,'-9'-4'358'0,"1"1"-35"15,0 0-28-15,3 1-30 0,-1 0-31 16,2 1-16-16,0-1-22 0,1 2-22 0,0-1-14 15,-1 1-13-15,3-1-13 0,-2 1-11 0,1 0-13 16,0-2-10-16,1 2-9 0,-1 0 1 0,0 0-16 0,1 0-7 16,-1 0-4-16,2 0-6 0,-2 0-8 0,1 0-3 15,-1 0-5-15,2 0 1 0,0 0-6 0,-1 0-1 16,1 0-1-16,-2 0 4 0,2 0-6 16,0 0 0-16,0 0 5 0,0 0 2 0,2 0 5 15,-1 0 0-15,4-2 3 0,2 1 2 0,2 0-5 16,6-2-3-16,27-4 2 0,-12 2-4 15,0-1-11-15,3 1 0 0,1-2 1 0,3-1-5 0,0-1 1 0,-1 1-4 16,0-2-5-16,0 1 1 16,1 3-4-16,-3-4-3 0,-2 2 0 0,-2 1 0 0,-5-1-1 15,-4 1 0-15,-12 4-1 0,2 1 0 16,1 0 3-16,-1-2-1 0,-1 0 1 0,-1 2-3 16,-2-1-1-16,0 1-24 0,-1 1-14 0,-1 1-22 15,-2 0-23-15,1-3-17 0,-2 3-21 0,-1 0-21 16,2 0-23-16,-3 0-30 0,0 0-71 0,0 0 22 15,0 0-111-15,0 1-21 0,0 1-20 16,-2-2-37-16,1 1 34 0,-1-1-142 0,0 1 37 0,1-1-355 16</inkml:trace>
  <inkml:trace contextRef="#ctx0" brushRef="#br0" timeOffset="-30145.6">7961 729 2275 0,'4'44'392'15,"3"-3"-22"-15,-2-7-45 0,0-5-1 0,-4-18-28 16,1 3-34-16,1-2-26 0,-1-1-27 0,1-4-21 15,-1-1-30-15,0-5-21 0,0-2-14 16,0-2-24-16,1-4-11 0,-1-4-27 0,1-1-10 0,2-3-12 16,-1-1-9-16,0 0-3 0,1 0-5 0,0 0-8 15,0 0 1-15,1 3-13 0,0 0-4 0,1 2-5 0,-2 2 3 16,3 2-6-16,-4 2-1 0,4 0-1 16,-2 4-2-16,1 1 2 0,-1 0 2 15,2 3 2-15,-1 2-1 0,1 2 0 0,0-1 4 16,0 2 1-16,-2 1-2 0,1 1 1 0,0-1 2 15,-1 2 1-15,-1-1 2 0,0 1 0 16,0-1 4-16,1-1-2 0,-1-1-1 0,0 2-2 0,0-4-6 0,1 2-6 16,-3-3-7-16,1-1 1 0,0 0-6 15,-1 0-1-15,1-2-1 0,0 0 5 16,-1-2-3-16,2 0-1 0,1-2-1 0,2-1-1 0,0-4 1 16,1-1 1-16,-2-1 0 0,1-1 5 15,-1-3-1-15,0 1 10 0,0-1-4 0,-3-1 7 16,1 1 7-16,0 1 11 0,-2 1 6 0,-1 1 4 15,0 4 1-15,-1-2-1 0,1 2-2 0,-1 1-8 0,1 1-7 16,-2 2-1-16,1-1-2 0,-1 2-1 16,1 1-2-16,-1 0 3 0,1 0 2 0,0 3 3 15,1 0-4-15,-2 1 1 0,2 3 1 0,1 3 4 16,-1 1 6-16,0 1-3 0,1 0-4 16,0 0-1-16,3 0 3 0,-1-2-3 0,0 1 1 15,0 0 1-15,0-2 2 0,1-1 1 0,1 0 2 16,0 0 4-16,-1-3-2 0,1-1 0 0,1 0 3 15,1-1-4-15,-2 0 0 0,1-3-2 0,1 0 0 16,1-3 4-16,-1-1-1 0,0-1 1 0,-2-1 1 16,1-1 3-16,-2-3-6 0,-2 0-7 0,-1-1-3 15,0 0-3-15,-3-1-5 0,-3 0 0 0,-1-2-5 16,-2 2-1-16,-2 0 2 0,0 0-5 16,-3 2-2-16,-1 1 0 0,2 2-2 0,-4 2-1 0,2 1 2 15,0 2 3-15,0 2-2 0,1 0 3 16,-1 1-1-16,2 2-1 0,0 4 3 0,2-3 0 15,0 4 3-15,2-1 0 0,3 2 0 0,-2-2 3 0,4 2 4 16,1 0 0-16,2 2 1 0,2-1-1 0,2 0 7 16,2 0-2-16,-1-2-4 0,4 0 5 15,-1-1-3-15,0-1 1 0,3-1 2 0,-2-1 1 16,4 0 2-16,-1-2-5 0,1-1 0 0,1-1 0 16,0-1 8-16,-1-1-1 0,1-2-3 15,-1 0-2-15,0-1 2 0,-1-1 0 0,-1-1 1 0,0 1-3 16,-2-4-7-16,1 2-2 0,-4-4-1 15,0 1 0-15,-3-1 1 0,0 0-5 0,-2-3 6 16,-1 3 7-16,-1 0 6 0,2 2-1 0,-3 1 2 0,0 0-1 16,0 3-3-16,0 0-9 0,0 2-1 15,0 1-6-15,0-1 0 0,0 2 0 0,0 0 1 0,0 2 1 16,0 0 3-16,0 0-3 0,0 2 3 16,0-1 3-16,0 2 3 0,0 2-4 0,0-1 3 15,0 4 0-15,2 1-2 0,0 1 3 0,1 0-1 16,0 1 2-16,2 1 1 0,-2-2-4 0,2 1 3 15,0-2 2-15,0 1-8 0,0-2-3 0,1 0 1 16,-2-1-4-16,3 0-5 0,0-2 4 0,0 1 0 16,-2-3 0-16,1 0 1 0,0-3-2 0,-1 0-2 15,2 0 5-15,1-6-5 0,-1 2-3 16,-1-4-2-16,2-1 2 0,-1 0 0 0,0 0 1 0,0-3 5 16,0-1 0-16,-3-1 1 0,-1-1 6 15,1 0 10-15,-2 1 2 0,-1 1 8 0,0 0 5 16,-1 2 3-16,1 4-1 0,-1-1-9 0,0 2-6 15,0 1-6-15,2 3-3 0,-2-2-2 16,1 2-3-16,-1 0 1 0,0 2-1 0,0 0 0 16,0 2 4-16,0 0 0 0,0 2 6 0,0 1-5 0,0-2 1 0,0 4 1 15,0 1 3-15,2 2-3 0,-2 1 1 16,2 0 1-16,-1-1 2 0,2 0-4 16,-2-2 0-16,1-1 0 0,0 0 0 0,1-2-1 15,-1 1 1-15,0-2 4 0,-1-2 4 0,1 0-4 16,1-1 4-16,0 0-1 0,-1-1-1 0,1-1 0 15,4-1 0-15,1-1 1 0,0-3-3 0,2 0 0 0,-2-5-2 16,2 1-1-16,-1-3 1 16,0-1-7-16,0 1-2 0,-2-1 0 0,2 1 0 0,-1 1 3 15,-1 1-5-15,1 1-6 0,-2 0-5 0,1 4-3 16,-2 2 0-16,0 1 0 0,1 0 3 0,-2 3 2 16,1 4 3-16,1 0 1 0,-1 3 3 15,3 4 3-15,-3-1-1 0,1 3 2 0,-3 0 0 16,1 0 3-16,-2 3 2 0,-1-3-4 0,-1 2 1 15,0-1 1-15,-1-2 3 0,-3 0 1 0,1 1 2 16,0-3 4-16,0 2-1 0,-1-4 5 0,0-1 9 16,-1-1-5-16,1 0 0 0,-2-4 2 0,2-1-2 15,1 0 1-15,-2-1-1 0,2 0-2 0,0-1 1 16,-2 0-5-16,0-4 1 0,0 0 2 16,-1-1-2-16,1-2 0 0,0 4 3 0,2-3 3 15,0 3-7-15,0 0-4 0,1 0-3 0,0 2-3 0,2 0-2 0,0-1-3 16,0 1 0-16,0 2 3 15,2 0-3-15,0 0 3 0,-1 2 0 0,4-1 2 0,-2 1-1 16,0 0 1-16,4 0 0 0,1 2 3 16,2 0 0-16,-1 0 3 0,1-1 0 0,0 1 3 15,1-2 4-15,-1-1 0 0,2 0 0 0,-1-1 1 0,2 0-2 0,1 0 4 16,-1-2-1-16,0-1-4 16,2-3 4-16,-1 2-4 0,-2-4 0 15,1 1 2-15,0-1 3 0,1 0-3 0,-4-1 0 0,2 0-2 16,-2-4-6-16,-1 3-6 0,-2-4-9 15,-1-1 6-15,-2 2-9 0,0-3-1 0,-4 0 1 16,0 1 0-16,0 2 1 0,-3 0-4 0,1 3-1 0,-1 0-1 16,0 5 0-16,-2-2 0 0,0 4 0 15,-3 2 1-15,-1 1 1 0,-1 2 1 0,-1 3 1 16,1 2 2-16,1 1 6 0,1 2 0 0,0-1 0 16,1 2 3-16,1 1 5 0,2 2 6 0,2 1-4 15,1-3 2-15,1 2 2 0,1 0 1 16,2-1 4-16,2 1 0 0,1 0 4 0,2 0 0 15,0-2 4-15,18 14 7 0,-9-14-4 0,-11-8-1 0,6 2 1 16,20 8 2-16,-22-12-4 0,3 1-2 0,2-1-11 0,1 0-22 16,-1-2-31-16,2 2-45 0,-1-2-139 15,-1 0 22-15,1 0-214 0,-1-2 34 0,-4-2-194 0,2-3 43 16,-1 0 41-16,-3-1-411 16</inkml:trace>
  <inkml:trace contextRef="#ctx0" brushRef="#br0" timeOffset="-29011.61">9566 556 1529 0,'1'-6'352'15,"1"0"-39"-15,0 1-35 0,-2 0-33 16,2 3-31-16,-2 0-23 0,2-1-16 0,-1 2-13 15,2 1-8-15,-1 2-10 0,1 4-7 0,2 4-5 0,0 3-9 16,0 4-8-16,5 26-9 0,-6-13-8 0,0 0-9 0,-3 8-4 16,-1-1-4-16,0-2-9 15,0 2-9-15,-3 1-5 0,2-3-4 0,-3 0-2 16,3-2-7-16,-4-2-6 0,2-3-2 0,-1 0-7 16,-1 0 0-16,3-19-1 0,-1 5-2 0,0 0 0 0,0 0-2 15,0-2 1-15,0-1 4 0,-1 0 7 16,2-2 10-16,0-3 11 0,0 1-1 15,0-5-1-15,-1 1-8 0,1-2-12 0,0-1-11 16,-2-4-7-16,1 0-10 0,-1-4-9 0,-1-5-11 0,1-3-16 16,-7-26-8-16,5 13-13 0,3-12-14 15,-2 0-5-15,2-3 1 0,0 1 8 0,2 1 5 16,0 3 6-16,2 5 0 0,1 3 5 0,2 4 2 16,-3 14-1-16,3-1 2 0,0 0-1 15,4-1 5-15,0 3 2 0,1 2 0 0,1 0 4 16,1 4 2-16,0 1 2 0,0 3 2 0,-1 2-1 15,2 2 3-15,-1 0-2 0,-1 4 1 0,-2 2-2 0,2 0-1 16,-4 3 2-16,1-2 2 0,-3 1 1 16,0-1 1-16,-3 0 3 0,-1 0 5 0,0 1 2 0,-1-1 4 15,-3 1 3-15,1 0 5 0,0-2 1 16,-2 0 4-16,0-1 6 0,1-2 5 0,1-1 1 16,-1-1-1-16,-1 0 0 0,3-2 1 0,-1 1-2 15,0-2 0-15,-1 0 2 0,2-3-6 16,-3 0-2-16,1-1-2 0,-1-3-2 0,1 2 0 15,0-2-2-15,3 1-2 0,-1 0-3 0,0 2-2 16,2-2-5-16,0 1-3 0,2 2 0 0,1-4 0 0,1 1 1 16,4 0 1-16,1 2 0 0,3-2-4 0,0 1 2 15,2 0-3-15,0 2 2 0,2-1-4 16,1 1 4-16,-1 1-2 0,2 0 0 0,-2 0 0 16,1 2-1-16,0 0 2 0,-2 0 0 0,1 0 0 15,-1 3-2-15,-1 2 1 0,1 1 6 0,-2 1-2 0,-2 1 4 16,0-1 0-16,-1 2 2 15,0 1 1-15,-2-1 1 0,-1 2 2 0,-1 0-1 0,-3 0 0 0,1 0 3 16,-3 0 7-16,1-1 2 16,-2-1 7-16,0-2 1 0,-2 2 4 0,-1-1 5 15,1 0 5-15,-2-2 6 0,2 0 2 0,-2-2 3 16,2-1 1-16,-2 1 12 0,1-3-5 16,1 0-4-16,0-1-2 0,-2 0-5 0,1-1 2 0,2 0-8 15,-2-1-10-15,2-2-10 0,-1 0-10 0,2-1-14 16,0-5-13-16,3-2-6 0,0-3-8 15,1-1 0-15,1-2 1 0,1 3-2 0,0-2 3 16,1 1 1-16,1 3 0 0,2 2 0 0,0 1 2 0,3 1 3 16,-2 4 0-16,1 0 4 0,0 1 4 15,-1 0 1-15,0 3 2 0,-2 1 5 0,0 0 2 0,0 3 3 16,1 0 1-16,-2 1 1 0,0 2 5 16,0-3-5-16,-3 2 3 0,0 1 3 0,2 1 1 15,-2-3 1-15,-1 2 1 0,0-2 0 0,-1 3 0 0,0-4 2 16,0 2-2-16,-1-1 2 15,0 0 4-15,-1-2-4 0,0 0 5 0,1 1-2 16,-1 0 3-16,0-3 2 0,-1 2 3 0,3 0 7 16,-3-1 0-16,2 0 4 0,-1 1-1 0,0-2-7 0,0 0-9 15,1-2-7-15,-1 0-6 0,1 0-5 16,3-3-6-16,0-2-2 0,0-2-6 0,1-1 2 0,0 0-4 16,1 0 4-16,-2-1 0 0,2-1 0 15,-1 1 2-15,-2 1-2 0,0-1 4 16,-1 4-8-16,1 0-2 0,-1 2-1 0,-1 1 2 15,2 1 3-15,-1 3 5 0,1 0 9 0,-1 0 0 16,0 0 1-16,0 2 2 0,3 3 3 0,-1 0-1 16,2 1 2-16,0 1 1 0,-1 2-2 0,-1-1-9 15,2 1-48-15,-2-2-42 0,-1-1-61 0,-2 2 14 16,0-2-151-16,1-1-57 0,-2-1-95 0,-1 2 31 16,-4-2-85-16,4-1-393 0</inkml:trace>
  <inkml:trace contextRef="#ctx0" brushRef="#br0" timeOffset="-28371.69">10515 587 1971 0,'37'5'314'0,"-3"-5"-34"15,0-2-36-15,-6-2-34 0,-4-2-26 0,-16 4-27 16,4-2-25-16,0-5-16 0,-1 0-15 0,-2-1-10 0,-1 2-13 16,0 0-7-16,-3-3-7 0,-1 3-11 0,-1 1-10 15,0 0-3-15,-3 3-11 0,0 1-8 16,0-1 3-16,0 3-9 0,-3 1 0 16,-1 2-1-16,-2 2 1 0,-1 2-4 0,-1 4-2 0,-1 0 2 15,0 3-3-15,2-3 1 0,0 3 1 0,2 0-3 0,0 0 3 16,2 1-1-16,1-1 3 15,-1 0 2-15,3-1 5 0,3 0 0 0,-1 1 3 0,2-1 1 0,2-1 2 16,0-1 5-16,3-1 1 0,1 0 1 16,0-1-3-16,3-3 0 0,0 0-1 15,2 1-1-15,-1-4-2 0,1 0-7 0,1 1-12 16,-1-2-20-16,2-1-53 0,0-1-57 0,-2-2-81 16,1 1 18-16,0 0-197 0,-1-4 32 0,-2 0-190 15,-1-4 37-15,-2 2 41 0,-1-3-355 0</inkml:trace>
  <inkml:trace contextRef="#ctx0" brushRef="#br0" timeOffset="-28195.92">11021 646 1469 0,'0'2'331'0,"0"-1"-39"0,0 2-36 0,0-3-39 0,0 2-63 16,0-2-74-16,0 3-108 15,-1-3 6-15,1 1-272 0,-3 0 28 0,1 0-206 0,-1-1 35 16,-2 0 18-16,-2 0 17 0</inkml:trace>
  <inkml:trace contextRef="#ctx0" brushRef="#br0" timeOffset="-21241.58">4256 2491 502 0,'-11'2'246'0,"0"2"-38"16,1 1-34-16,0-3-21 0,2 0-17 0,1 1-26 15,1-1-9-15,0 0-24 0,3-1-2 0,-2 1-6 16,2-2-5-16,-1 2-12 0,2-2-1 16,0 0-10-16,0 2-1 0,0-1 4 0,1 0-11 0,-1-1 2 15,1 0-4-15,0 0-4 0,-2 3 3 16,3-3-13-16,0 0 6 0,-3 0 0 0,3 0-4 16,0 0-1-16,-3 0 0 0,2 0-2 0,0 0-2 15,1 0 4-15,-1 0 0 0,0-3 1 0,0 3-4 16,1 0 3-16,-2-2 0 0,2 2-3 15,-2 0 2-15,2-2-3 0,-1 2 0 0,0 0-4 16,1-2 1-16,-1 2-1 0,1 0-1 0,-1 0 1 0,0-2-5 16,1 1 1-16,-1-1 0 0,0 1 0 0,-1 0-1 15,2-2 0-15,0 3-1 0,0-1 0 0,0 0 1 16,0 0 0-16,-2 0-1 0,1-2 4 16,0 1-12-16,1 0 8 0,0 0-1 0,-1 2 3 15,1-2 3-15,-1 0-6 0,1 1-1 0,0 0 0 16,0-1 4-16,-1 0-3 0,1 2-2 15,-1-2 2-15,1 2-7 0,0-3-6 0,0 2-3 0,0-2 0 16,0 2-16-16,0 0 8 0,0-1-1 0,0 0 4 16,0 0-9-16,-2-1 4 0,2 1-6 0,0-1-3 15,0 1-4-15,0 0-12 0,0 1 14 16,0-2-4-16,0 2-1 0,0-1 0 0,0-2 4 16,0 0-12-16,0 0 8 0,0 1 7 15,0-1 14-15,0-1-9 0,0 0-5 0,0 1 3 0,0 0 8 16,0-1 2-16,0 0 11 0,0 0-10 0,0 0 1 15,0 2 8-15,0-3 7 0,0 2 3 16,0-1 10-16,0 1-4 0,0-1 2 0,0 0 11 0,0 1 5 16,0 2 7-16,0-2-5 0,0 2 21 15,0-2 13-15,0 2 3 0,0 0-1 0,0 0 7 16,2-1 3-16,-2 2-3 0,0-1 0 0,0 0-4 16,0 1-3-16,0-1 3 0,0 1-7 15,0-2 0-15,0 1-3 0,0 2-2 0,0-2-5 16,0 2-1-16,0-3-6 0,0 2-4 0,0 1-4 15,0 0-3-15,0-1-2 0,0 1-4 0,0 0-2 0,0-2-2 16,0 2-1-16,0-1 0 0,-2 1-1 0,2-1 1 16,0 1 1-16,0 0 1 0,0-1 5 0,0 1 1 15,0-1 1-15,-2 1 1 0,2 0-2 16,0 0 1-16,0 0-5 0,0 0-1 0,0 0-5 16,0 0-10-16,0 0-1 0,0 1 0 0,0 1 5 15,2 6 1-15,2 3 0 0,-2 1 3 16,2 2-2-16,1 1 1 0,-1 1 0 0,1 1-3 15,-1-2 0-15,2 3-3 0,-2-3 2 0,0 0-4 16,2 1 3-16,-2-4 0 0,-1 1-3 16,1-1 0-16,-1-2 6 0,0-1 1 0,-1-2 1 0,0 0 7 15,-1-3 7-15,0 2 15 0,1-3 10 16,-2-1 5-16,0 0-2 0,2-1-5 0,-2 0-4 16,0-1-6-16,0 0-5 0,0-1-6 0,0-2-2 15,-3-2-4-15,0-4-4 0,-1-3-5 0,1-2-4 0,-2-1-2 16,0-1-4-16,-6-26-4 0,8 32-4 15,-1-5 2-15,1-2-5 0,-1-1 1 0,1 0-2 0,0-3 0 16,0 2-2-16,2 1 0 16,1-2-2-16,1 3-2 0,0-1-1 0,-1 3 2 0,4 0-3 15,0 0-1-15,0 3-1 0,3 1 0 0,1 0 1 16,1 1-1-16,3 3-1 0,0 0 3 16,0 3-2-16,0 2 0 0,2 2 1 0,-1 2 2 0,0-1 1 0,0 2 4 15,0 2 0-15,-2 2 2 16,2 0 2-16,0 3 2 0,-2 1-1 0,-1-1 3 0,0 1-1 15,-2-2-1-15,0 2 2 16,0-1 0-16,-1 1 2 0,-1-2 0 0,1 1 1 0,-2-3 2 16,1 0-7-16,1-1-6 0,-4 0-12 15,2-2-7-15,-2 0 0 0,0-1-3 0,1-1 0 16,-3 0-4-16,2-2-5 0,-1 0-5 0,1 0-12 16,2-4-5-16,-1-1 3 0,0-4 1 0,1 0 6 15,-2-1 1-15,3-3 8 0,-3 1 2 0,0-3 3 16,0 0 11-16,-1 1 16 0,-1 0 25 15,-1 1 14-15,1 3 8 0,-1 0 2 0,0 3 4 0,0 1 1 16,0 1-4-16,0 0-13 0,0 0-6 16,0 1-4-16,0 2-7 0,0-1 1 0,0 3 2 0,0 0 6 15,0 3 3-15,0-1-2 0,0 1 3 16,0 1-3-16,1 2-3 0,0 2 2 0,3 1-1 0,-4 1-1 16,4 1 0-16,-2 0 0 15,2-2 0-15,-3 1-2 0,3 1-1 0,-1-1 3 0,0-1-4 16,0-2-1-16,1-1 1 0,-3-1 0 15,1 0 0-15,1 0 2 0,0-3 2 0,-1 1 2 16,1-1 1-16,0 0-2 0,0 0 4 0,1-1 2 0,1-1-6 16,-1 0 0-16,3-1 1 0,0-2-1 0,1 0 1 15,0-2-2-15,0-1-2 0,0 1 3 16,-2-2-1-16,2-1-2 0,-2 2 2 0,-1-3 9 16,-1 1 10-16,0 2 6 0,-2-1-4 0,-1 0 3 15,0 2-9-15,0 1-2 0,0-2-5 16,-1 2 0-16,0 0-5 0,0 1-2 0,0 1-3 0,0-2-3 15,-1 2 0-15,0-1-6 0,1 1-1 0,-2-1-2 16,2 3-3-16,0-3-2 0,-2 1 2 16,0 1-3-16,2 0 0 0,-4-1 2 0,3 2-1 0,0 0-1 15,-1-2 2-15,-1 2 1 0,0-3-1 16,1 3 0-16,-1 0-1 0,-2 0-2 0,2-3 0 16,-1 3 2-16,1 0-1 0,-2 0-1 0,2 0 1 15,-1 0 2-15,0 0 0 0,-1 0 2 16,2 0 0-16,-1 0 3 0,1 0 2 0,-1-1-1 0,0 1 5 0,0 0-2 15,0-1 1-15,1-1 2 16,-2 1 3-16,2 1-4 0,-1-1 1 0,0 0-1 0,0 0 1 16,1 0-1-16,-4-1 1 0,2 0-1 0,-3-1-1 15,3 1 2-15,-3-1 4 0,0-2 3 0,1 2 4 16,-2-1 8-16,2 0-2 0,-1 2 3 16,1-1-4-16,0-1-3 0,0 1-3 15,1 2-6-15,1-1 0 0,-2 2-4 0,-1 0 4 16,-2 3-8-16,-1 1-1 0,0 2 2 0,-3 0 0 15,2 1 0-15,-1 1 1 0,0 2 1 0,-18 10 1 16,25-15 5-16,-3 4-6 0,-1-2 3 0,0 4 0 16,0-1-3-16,0-1-2 0,0 1 3 0,2-1-6 15,1 2-1-15,1-2 2 0,0 1-2 0,0 0 0 16,4-2-1-16,1 1 0 0,1-1 3 16,1 1-1-16,1 0 4 0,4 0-1 0,0-1 3 15,1 1-1-15,1-3 7 0,1 0-9 0,1 0-1 16,0-1 4-16,1-3-1 0,1 2 1 15,-1-2 2-15,0-1-1 0,1 1-2 0,-3-2 0 0,3 0 4 16,-4 0-5-16,-2 0 2 0,1-2-4 0,-3 2 0 0,3-1 0 16,-3 0-3-16,0 0 3 0,0-1-7 15,0-2-4-15,1-1-5 0,0 0-3 0,-2 0-1 16,1-2-6-16,-1-2 0 0,-2 0-2 0,-1 1 0 16,-1-5-5-16,-1 1 1 0,-3-1 0 15,2-3 2-15,-2 0 1 0,-9-22 0 0,4 16 1 16,-2 0 2-16,4 1 1 0,3 12 2 0,-1-2-1 15,0-1 5-15,1-1 2 0,-2-1 5 0,1 3 8 16,1 0 7-16,0 1 11 0,1 2-7 16,1 0 2-16,0 2-1 0,1 2-1 0,0-2-5 0,0 3-2 15,1 1-12-15,-1-1-4 0,2 0-3 16,0 2 3-16,0 1 7 0,0 0-1 0,0 3 6 0,2 3 4 16,2 3 7-16,2 3-3 0,9 25 1 0,-4-11 4 15,-1 3-2-15,1-1 0 0,1-1-1 16,-4 0 0-16,2 0 2 0,3-2 1 15,-4 1 1-15,2 0-7 0,-1-3-3 0,2-1-7 16,-1-1-21-16,-1 0-9 0,-5-14-18 0,0 3-14 0,1 1-12 16,2 0-15-16,-1 0-20 0,0-3-12 0,-1 2-12 15,0-4-4-15,-1 2-15 0,0-2-12 16,-2-1-6-16,1-1 16 0,-3-2-110 0,-1-1-7 16,0-1 0-16,0 0 11 0,0-2 17 0,-1-1 20 15,-3-1 24-15,-2-4-566 0</inkml:trace>
  <inkml:trace contextRef="#ctx0" brushRef="#br0" timeOffset="-20851.96">4444 2422 2218 0,'-7'-9'156'0,"1"1"9"0,0 1 4 16,2-1 5-16,0 2-16 16,1-1-21-16,0 2-19 0,3-2-14 0,3 0-13 0,-1-4-6 15,4-1-9-15,12-19-10 0,-5 9-8 0,4 0-5 0,1 0-5 16,1 0-5-16,-1 3-4 16,-2 1-5-16,-2 3-4 0,0-2-3 0,-9 11-2 15,1-1-3-15,1 0 2 0,0-1-1 0,-2 2-1 16,0 1-3-16,-2 2-3 0,1-1-2 15,-1 2-3-15,-1 1 5 0,0 1 2 0,-1 0 14 16,1 1 0-16,-1 2 3 0,1 1 2 0,-2 0-2 0,0 2 1 16,1 2-7-16,0 4 0 0,0-2-4 15,0 1-1-15,-1 1-2 0,4 1 4 0,-2-1-7 0,2-1 0 16,0 1-2-16,1-2-1 0,1-1 4 16,-1-1-3-16,1-1 2 0,2 1 1 0,-1-3 2 15,0-3 0-15,0-1-1 0,2-1-1 0,1-2 2 16,0-1-2-16,0-2-1 0,-1-2 7 15,-1 0 0-15,0-2 4 0,0-1 5 0,-3 1 9 16,-2-2-4-16,0 1 2 0,-2-2-7 0,-2 1-2 16,-3-3-7-16,-1 0-7 0,-13-15-8 0,2 14-13 15,-2 3-13-15,10 6-12 0,-5 1-17 16,-1 1-15-16,-2-2-20 0,2 3-25 0,0 1-26 0,2 2-30 16,-1 2-36-16,1 1 16 0,4 0-115 0,2 0-5 15,1 0 3-15,3 1 10 0,1 0 0 16,1-4 3-16,1 3-13 0,3-2-528 0</inkml:trace>
  <inkml:trace contextRef="#ctx0" brushRef="#br0" timeOffset="-20636.07">4710 2014 829 0,'8'-12'149'15,"2"3"107"-15,-2-3 33 0,-2 0-3 0,-1 3-11 16,1-1-6-16,-2 2-8 0,-1-1-17 16,0 1-17-16,0 4-19 0,-1-1-22 0,0-1-17 15,0 3-26-15,-1 1-21 0,-1-1-17 16,3 3-19-16,-2 0-10 0,2 0-9 0,-3 0 0 0,3 2-10 15,1 3-4-15,3 3-5 0,-2 3-2 0,2 3-8 0,12 22-26 16,-7-12-24-16,1 0-29 0,0-2-22 16,-1 2-25-16,4 2-22 0,-1-4-26 0,0-1-25 15,1-3 15-15,0-1-52 0,0-2 7 0,-9-9-16 16,4-1 11-16,3 2 8 0,0-3 16 16,2-1 17-16,-1-3-640 0</inkml:trace>
  <inkml:trace contextRef="#ctx0" brushRef="#br0" timeOffset="-20061.91">5100 2101 3115 0,'-4'1'197'0,"2"3"-34"0,0 0-28 0,2 2-24 15,0-4-21-15,0 1-15 0,0 2-20 0,2-2-14 0,-1-1-9 16,2 1-8-16,-3-1-5 16,2-2-3-16,1 0-3 0,-2 0-1 0,0 0-1 0,2 0 3 0,-2 0-2 15,1-2 0-15,0-1-3 0,0-1 2 16,0-4-2-16,0-1 0 0,0 3 3 0,-1-5 9 16,-1 1 7-16,0-1 9 0,0 0 4 15,0 3 1-15,0 1-2 0,0 0-5 0,-1 1-8 16,1 1-6-16,0 2-9 0,0-1-7 15,0 1-2-15,0 1-2 0,0 1-1 0,1 1 2 0,1 0-2 16,0 0 3-16,1 1 1 0,0 0 1 0,2 3-1 16,1 1-1-16,2 1 4 0,1-3-2 0,0 3 2 15,0-1-2-15,0-3-1 0,1 1 3 0,0-1-3 16,-1-2 3-16,6-3-1 16,0 1 0-16,-1-4-2 0,0-1 2 0,19-12 0 0,-18 5-1 15,-10 7-1-15,15-19 3 0,-9 9 1 0,-6 9-2 16,0-3 1-16,0-5 1 0,-2-1 1 15,-2-4 3-15,-2-28 4 0,-6 17 2 0,-3 1 5 0,-1 2 8 16,-2 2 5-16,2 1 11 0,-1 3 7 0,3 3 1 16,4 14-9-16,-2-4-11 0,2 2-9 15,0 0-11-15,1 3-3 0,1 3 2 0,-1 3-1 16,4 5 0-16,0 4-1 0,0 3 0 0,0 5 0 16,7 32-1-16,1-16-7 0,2-1-15 0,-1 2-18 15,-1-4-12-15,4 0-7 0,-3 0-10 0,3-2-13 16,-3 0-16-16,3-2-28 0,-2-2-28 15,-2-1 15-15,-5-16-141 0,3 4-18 0,-2 1-16 16,0 0 2-16,-1-1-9 0,-1-2-20 0,-2 0-49 0,-2-2-490 16</inkml:trace>
  <inkml:trace contextRef="#ctx0" brushRef="#br0" timeOffset="-19903.18">5033 2027 1621 0,'-8'-6'280'0,"0"0"-36"15,2 0-30-15,4-1-22 0,2-1-25 0,2-3-32 0,19-15-69 16,-4 9-68-16,6 0 0 16,3 0-151-16,-3 0-49 0,-1 2-58 0,5 4-70 15,0 0 23-15,-4-1-141 0,0 1 17 0,4-1 10 0</inkml:trace>
  <inkml:trace contextRef="#ctx0" brushRef="#br0" timeOffset="-19125.88">5834 1668 262 0,'8'-8'533'0,"1"-3"-60"0,-1-1-45 0,-1 0-37 15,0-1-29-15,-1 1-18 0,-1-1-24 0,-2 0-24 16,1 1-23-16,-3-1-18 0,0 4-27 0,-1 0-22 16,-2-1-26-16,0 1-19 0,-2 3-18 15,0-1-22-15,0 2-12 0,-1 3-15 0,1 0-8 0,-1 2-17 16,-3 0-8-16,-2 2-8 0,0 4-6 15,1 1-2-15,1 2-9 0,-1 0 0 16,1 2-9-16,2 0-4 0,-1 0-5 0,3 1-1 0,0-1-5 16,1 1-4-16,1-3 1 0,2 3-3 0,3 0 3 15,1 0-8-15,2-1 2 0,3 0 2 16,0-1-1-16,1 0-4 0,0-2-1 0,3 2 6 16,1-1-8-16,-1 1 3 0,0-3-2 0,-2 1 0 15,1 0-2-15,-2-2 2 0,1 1-3 0,-2-1-1 16,-2 1 3-16,-1-3 6 0,-2 3-5 15,1-4 4-15,-3 2 5 0,0 0 8 0,0 0 6 16,-2 1 0-16,-4 2 0 0,0-2-3 0,-1 5 0 0,0-3 0 16,-1 2 1-16,1-2-1 0,-2 0-1 0,1-1 1 15,3-1 0-15,-1-2 4 0,1 0-2 16,-1-1 4-16,3 0-3 0,-1-2-18 0,1 2-14 16,1-3-4-16,0 0-13 0,0 0-9 0,0 0-2 15,2 0-2-15,4-5 11 0,1-4-7 16,19-13 6-16,-9 7 0 0,2-1 6 0,1-5-1 15,0 2 3-15,0 0 2 0,-1-1 3 0,-2 1 3 0,0 0 5 16,-3-1 3-16,-2-1 1 16,-1 3 6-16,-7 11 0 0,1-5 7 0,1 0 11 0,-3-3 5 0,-1 0 1 15,-2 1 3-15,0-1 0 0,-2 3-4 16,-1 0-4-16,-2 1-4 0,-1 1-7 0,0 2-5 16,-1 1 1-16,0 3-9 0,-1 2 2 15,1 2-4-15,-1 2 0 0,0 2 0 0,0 1 1 16,0 2-1-16,2 4 3 0,0-1-1 0,0 1 2 15,2-1-6-15,2 2 0 0,2 0-2 0,0-3 1 16,2 3-5-16,2-2-7 0,0 0-8 0,2 0-5 16,0-2-15-16,3 0 0 0,-1 0 4 15,0-1 1-15,1-1 2 0,-1-1 7 0,-1 1 0 0,1-1 1 16,-1-1 6-16,-1 0-2 0,1 1 1 16,0 0 4-16,-1 0 3 0,2 1-1 0,-2 2 6 0,1-1 1 15,-1 1 2-15,1 0 4 0,-1 0 1 16,1 2 4-16,1 1 1 0,0 2 4 0,-1-1-1 15,1 0 5-15,1 3-3 0,1-2 3 0,-3 1 2 16,3-2 2-16,-1 1-1 0,1 0-8 0,1-3-15 16,0 3-25-16,0-3-41 0,1 0-22 0,-2-3-22 15,0 1-19-15,0-1-27 0,0-2 19 0,-1 1-72 16,-1-2-16-16,-2-2-26 0,0-1-21 0,-1-1-29 16,-1-2 26-16,0-3-187 0,0-3-411 0</inkml:trace>
  <inkml:trace contextRef="#ctx0" brushRef="#br0" timeOffset="-18815.9">6342 1529 1775 0,'-3'-15'286'0,"3"0"-25"15,1 2-13-15,2 1-12 0,3 1-20 16,2 2-20-16,1 0-21 0,2 2-17 0,-1-1-19 16,2 3-10-16,0 3-12 0,0 2-14 0,0 2-7 15,-1 0-11-15,2 4-6 0,-2 1-8 16,-1 3-7-16,-2 1-8 0,1-1-7 0,-2 4-7 15,-2 0-6-15,0 1-4 0,-2 0-4 0,-2 1-2 0,-1-1-6 0,0 2 2 16,-1-3-2-16,-2 0 0 16,0 0 0-16,1-2 5 0,-3-1 10 0,2-1 18 0,0-2 10 15,1 0 9-15,-1-3 0 0,0-2 3 16,1-1-2-16,-1-2-7 0,1 0-8 0,-1-3-12 16,0-2-11-16,1-5-11 0,-1-4-28 0,-1-1-20 0,2-4-20 15,-2-28-16-15,1 16-17 0,3 1-28 16,3 0-24-16,-3 18-25 0,2-4-42 15,0-3 18-15,0 1-128 0,3 1-18 0,-1 1-16 16,0 1-6-16,0-1-11 0,-1 3-17 0,-2 1-37 0,1 1-428 16</inkml:trace>
  <inkml:trace contextRef="#ctx0" brushRef="#br0" timeOffset="-18611.64">6495 1260 1288 0,'0'-4'249'16,"-1"0"3"-16,1 1-11 0,0 1-7 0,-1-1-9 15,1-1-12-15,-2 1-15 0,2 1-19 16,-1 0-16-16,1 1-19 0,0-2-16 0,0 2-18 15,0 1-12-15,0 0-7 0,0 0 5 0,0 2 0 0,1 1-1 16,2 5-6-16,0 3-7 0,1 3-4 16,1 2-6-16,6 27-1 0,-6-15-7 0,0 1-7 0,0 0-2 15,1 4-12-15,-2-6-21 0,2 3-34 16,-1 1-35-16,0-4-33 0,-1 1-34 0,-3-15-45 16,2 2 17-16,2 30-160 0,-4-33-23 15,1 4-30-15,-1 2-97 0,-1-1 32 0,-1 1-61 16,-2-3-336-16</inkml:trace>
  <inkml:trace contextRef="#ctx0" brushRef="#br0" timeOffset="-17895.74">5908 2215 2130 0,'-7'25'424'0,"3"5"-50"0,2 0-46 15,2-16-34-15,2 30-31 0,1-12-27 0,1 0-26 16,2-1-26-16,-1-2-20 0,3-2-14 0,0-4-16 16,-3 2-13-16,-4-16-6 0,3 3-19 0,-3 1-7 15,2-1-7-15,-1 0-1 0,0-1-8 16,1-1 5-16,-1-1 7 0,0-2-2 0,-2-2 14 16,2 0 2-16,-2-2-7 0,0-1-7 0,2 0-12 15,-2-5-6-15,0 0-6 0,-4-3-9 0,2-6-2 16,-8-24-8-16,5 9-5 0,-3-2-6 15,2-6-9-15,-1-2-2 0,-3-3-4 0,2 1-2 16,1-2-4-16,1 4 0 0,0 0-2 0,1 5 0 0,1 3-2 16,3 18-3-16,-1-4-3 0,1-1-2 0,-1 3-6 0,0-2-6 15,1 2-5-15,1 4-5 16,0 3 1-16,3-1 1 0,-1 5 1 0,2 1 8 16,3 1 4-16,1 3 0 0,0 3 2 0,2 1-2 15,17 15 5-15,-12-5-2 0,5 4 5 0,-2 0 1 0,-1 2 1 16,-1-2 0-16,-2 1-3 15,0 0-10-15,1 0 1 0,-2 0-52 0,-3-1-22 0,0 0-20 16,1 0-19-16,-8-11-43 0,3 1-20 16,-2 2-26-16,1 1-45 0,0-1 25 0,-1 0-110 0,-1 0-17 15,-2-2-14-15,0-1-26 0,-1 0-112 16,-1-1 37-16,-3-2-18 0,-2 0-403 0</inkml:trace>
  <inkml:trace contextRef="#ctx0" brushRef="#br0" timeOffset="-17019.66">5887 2491 1404 0,'-3'-7'273'16,"0"1"-16"-16,4-1-11 0,4-2-16 15,1 0-20-15,19-13-18 0,-7 5-18 0,4 3-15 16,4-2-13-16,1 1-12 0,1-2-10 0,2 3-12 16,-2-5-10-16,4 0-6 0,-1 1-10 15,0 0-7-15,-1 1-8 0,-5-1-5 0,-1 4-4 0,-4 0 0 16,-3 1-4-16,-2-1 10 0,-8 8 5 15,-1-3 7-15,2 0 21 0,-1-2 11 0,-4 1-3 0,-1 0-2 16,0 1-6-16,-1 1-6 16,-1 1-10-16,-3 2-1 0,-1-2-15 0,0 3-11 15,-1-1-8-15,0 3-6 0,-2 0-4 0,-1 2-5 16,-1 2-4-16,-1 2-3 0,2 3-5 0,-1 1-1 16,0 0-2-16,-1 3 0 0,4 0-3 0,-1 2 0 15,2 3 2-15,2-2-4 0,0 1-1 16,2 0-4-16,1 0-4 0,1-2-3 0,2 1-3 15,0-2-7-15,-1-1 2 0,3-1-9 0,0-2-1 16,0 1 1-16,3-3-7 0,-2 0 4 0,0-1-2 0,-1-2 3 16,0 0 1-16,0-2 2 0,0 2 2 0,-2-2 1 0,2 0-3 15,-2 1 0-15,2-2 4 16,-2 2-8-16,0-2-2 0,1 1 4 0,-1 0 2 16,4 2 4-16,1 2 3 0,1-2 7 0,0 5 1 15,2-1 2-15,-3 2 0 0,20 16 4 0,-15-6-2 16,3-3 2-16,-3 3-3 0,2 0 3 15,-2 1 1-15,1 1 2 0,-1 0-5 0,-7-13 0 0,11 20 0 16,-6-7 1-16,-1 1 0 0,-5-15-3 16,0 5 3-16,0 1-6 0,-1 2 3 0,2 0-3 0,-2 1 0 15,1-2-1-15,-5 1 3 0,2-4 1 0,-1-2 0 0,-1 1 6 16,0-2 10-16,0-3 3 16,0 2 1-16,-1-3-2 0,-1-1 3 0,-1 1-1 0,1-3 1 15,-1 0-3-15,-2-1-1 0,-1-1-4 16,-2-4 1-16,1-2 0 15,-3-5-6-15,-11-14-1 0,15 17-3 0,1-3 3 0,-8-22-5 16,5 11-3-16,4 12-4 0,-4-24-2 0,7 25-5 0,1-6-6 16,0-2 1-16,5-28-2 0,1 19 0 15,7 1 0-15,-1-4 4 0,1 2 2 0,4 0 0 16,-2 0-3-16,3 3 4 0,0-1 2 0,0-1 2 16,-2 3-7-16,0-1 0 0,0 3 0 15,-6 2 6-15,1-1 3 0,-7 14-5 0,-1-3 0 16,2 0 0-16,-1-1 5 0,0 1 8 0,-4 2 1 15,0 0 1-15,0 1 1 0,0 1-6 0,-3 0-3 16,2 3-6-16,-1-1-2 0,0 1 2 16,0 1 3-16,-2 2-9 0,1 0 1 0,-4 0-2 15,0 2-1-15,0 4 3 0,0-1 0 0,1 3 5 16,0 2 0-16,3 1 1 0,-1 0 3 0,1 1 8 0,2-1 0 16,1 3 3-16,3-1 4 0,0 0 2 0,2 1 1 15,0-2 5-15,2 0 7 0,4 1-2 16,-2-4 6-16,3 3-4 0,1-4 4 0,0-1-3 0,2-1 4 15,2-2 0-15,1-1-3 16,1-3-2-16,27 0-13 0,-34 0-1 0,3-3-63 0,0 1-33 16,1 0-33-16,-2 2-27 0,0 0-31 15,-1-3-39-15,-5 3 21 0,0 0-242 0,-1 0-48 16,-4 0 39-16,-1 3-140 0,-2-3 43 0,-3 3 36 16,-1 2-438-16</inkml:trace>
  <inkml:trace contextRef="#ctx0" brushRef="#br0" timeOffset="-16201.54">6299 3071 2320 0,'36'24'380'0,"-3"-6"-50"0,-2-4-34 16,-7-4-35-16,-1-5-35 0,-14-5-21 0,2 2-28 15,0-4-15-15,1 0-14 0,0-4-20 16,-4 1-8-16,0-3-10 0,0 2-1 0,-3-1-3 15,0-1-4-15,0 3-2 0,-2-3-11 0,0 3 6 0,-1 1 1 16,0 0-18-16,1 1-9 0,-3 0-13 16,1 0-8-16,-1 2-4 0,2-1-21 0,-2 1-6 15,0 1-4-15,2 0 2 0,-2 1-2 0,3 2-1 16,-1 3 1-16,1 2 0 0,1 0 1 0,0 2 0 16,1-1-2-16,0 1-4 0,1 1 0 15,-1-1-4-15,2-1 1 0,-1 0-2 0,2-1 5 0,1 0-13 16,1-1-4-16,-1-2-8 0,2-1-3 15,-1-1 4-15,1-2 3 0,-3 1-2 0,2-2 5 16,0-3 1-16,-1 0 6 0,1-2 13 0,-1-1 18 16,1-3-2-16,-1-1 12 0,-3 1-1 0,-1-2 3 15,-2-3-3-15,-2 0-5 0,-1 0-3 0,-2-1-4 16,-9-21-11-16,1 14-11 0,-6 1 2 16,-2 6-47-16,0-1-13 0,0 3-22 0,10 9-13 15,-2 0-27-15,-3-1-19 0,-1 2-22 0,2 1-24 16,0 2-25-16,0 2-38 0,2 4 22 0,0 1-142 15,1 2-19-15,4 2-36 0,0-1-77 0,2-1 35 0,3-1-17 16,3 0-423-16</inkml:trace>
  <inkml:trace contextRef="#ctx0" brushRef="#br0" timeOffset="-14901.75">6877 2813 1818 0,'2'-10'346'15,"-2"3"-20"-15,-2-2-18 0,1 4-12 16,-1 0-34-16,1 1-25 0,-3-1-24 16,1 4-16-16,0 1-10 0,-2 0-12 0,2 1-13 15,-3 4-15-15,-1 2-15 0,3-1-11 0,-2 4-12 16,3 2-4-16,0 2-12 0,1-1-10 0,2 1-6 16,2 3-10-16,1-2 1 0,2-1-11 0,0 0-6 15,1 0-3-15,2-1-9 0,18 14-3 0,-21-23-9 0,6 3-3 16,22 8-5-16,-23-12 0 0,3-2-5 15,2 0-4-15,3-1-7 0,1-1-6 0,27-8-1 0,-19-3 2 16,-1 0-6-16,-2-4 4 0,2 0 3 16,-5-1 3-16,-3-1-1 0,-2-2 2 0,-1 3 8 15,-2-2-8-15,-9 11-4 0,0-5-1 0,2 0 1 16,-4-2 12-16,-1 2-6 0,-1 0 0 16,-2 1 0-16,-2 0-2 0,0 1 1 0,-2 1-8 15,1 3-5-15,-3 1 3 0,2 4 1 0,-2-1-5 16,0 4 1-16,-1 3-4 0,1 2 3 0,-3 3 6 0,3 1 1 15,-1-1 0-15,0 4-9 16,3 0-3-16,-1 0-9 0,1-1-9 0,2 2-15 0,1-1-15 16,0 0 1-16,3 1-5 15,0-5 0-15,2-1 2 0,-1 0 5 0,1-2 5 0,1-1 5 0,-1 0 0 16,3-3 0-16,-2-2 1 0,3 0-9 16,1-1 3-16,2-3 4 0,0 2 1 15,2-3 8-15,-2 1 3 0,-2-3 5 0,1 0 1 16,-1-1 3-16,1 3 6 0,0-1 6 0,-5 0 13 15,2 1 5-15,0 2-1 0,-2-1-2 0,0 1-2 16,-1 1-3-16,1 1 2 0,-1 1 4 0,0 0 0 16,1 0 2-16,0 0 2 0,1 0-1 0,-1 1 3 15,2-1-2-15,1 2 2 0,1 1 4 0,-1 0 4 16,1-2-1-16,4 0 1 0,-1 0 0 0,1-1 3 16,2 0-1-16,-2-1-1 0,2-2 4 15,1-2-1-15,-2 1 0 0,0-1 1 0,1-2-1 16,-4 0 0-16,3 0-2 0,-4-2-2 0,0-1-4 15,0 1 2-15,-1-5-3 0,-2 1-1 0,-2-3-2 16,0 0-3-16,-3-2 0 0,-4-27-2 0,-2 18 1 0,0-2-1 16,-3 4 3-16,0 0 5 0,1 3 7 0,-2-1 9 15,5 14 4-15,0-2 0 0,-1 0-8 16,1 0-5-16,0 0-9 0,0 3-4 0,0 2 3 16,2 4-6-16,1 2 3 0,-2 2-1 0,2 7 4 15,1 1 1-15,0 4 0 0,1 1 1 16,2 2-2-16,0-1 1 0,9 26 3 0,-3-21 1 15,1 2-2-15,1-1-3 0,1-3 3 0,3 1 2 0,-4-3-2 16,4 2-4-16,-9-13-3 16,0 2-1-16,3 2-6 0,1 1 0 0,-1-3 1 15,-1-1-7-15,1-1 0 0,1-1-4 0,-1-1-5 16,2-1 0-16,-1-2-5 0,-1-1 0 0,0-1-2 16,-1-4 0-16,1 0 4 0,2-1-2 0,-3-1 2 15,0-3 3-15,0-1 3 0,-4-1 5 0,2-4 4 16,-3 1 4-16,1-1 7 0,0 2 14 15,-2-1 6-15,0 0 10 0,0 4 8 0,-1 0-1 0,0 4-5 16,0-1-10-16,0 1-11 0,0 1-1 0,0 4-4 16,2-1-1-16,-2 1-1 0,0 2 4 15,0 1-8-15,3 0 4 0,-3 2 0 0,2 4 1 0,0 1-3 16,1 2 3-16,0-1-3 0,1 2 0 16,-1 0 1-16,1 0 1 0,0 0-1 0,1 0 0 15,-2-1-5-15,2-1-6 0,1 1-7 0,-1-1-4 16,1-2-9-16,-1 1-2 0,1-2-3 0,0 0 3 15,2-1 1-15,-2 0-1 0,-1-3 3 0,1 0-1 0,-2 1 10 16,1-3-5-16,-1 0 0 0,2-5-1 16,0 2 1-16,-1-5 4 0,1 1 0 0,1-2 4 15,-2 0 0-15,-2-2 6 0,2-2 1 0,-3 3 5 0,3-1 8 16,-3 1 7-16,-1 2 12 16,0 1 2-16,1 0-7 0,-2 2-3 0,0 1-5 0,2 1-8 0,-2 0-4 15,0 0-2-15,0 2 0 16,1-2-2-16,-1 3 2 0,0 2 2 0,2-1 0 0,-2 2 0 15,0 1 1-15,2-1 2 16,-1 1-2-16,1 0 0 0,-2 2 1 0,1-3-2 0,4 3-1 0,-1 2-1 16,0-2 1-16,1 1 2 0,0-1 2 15,0-1-1-15,1 0 0 0,1-1 3 0,-1-2 1 16,1-1 7-16,-2 0 7 0,1-1 7 16,1 0 4-16,1-2 15 0,0 0 12 0,2-2 0 15,-2-1 8-15,0-3-1 0,-1 2-6 0,-2-1-2 16,-1-3-3-16,-1 2-11 0,-2-1-5 0,-1-1-14 15,-4-2-33-15,0 0-20 0,-2-1-20 0,-5 1-23 16,1 1-30-16,-3 1-28 0,0 4-42 0,-1-1-43 16,-1 2 17-16,-1 3-111 0,1 2-29 0,-3 0-70 15,-22 9 32-15,19 2-143 0,1-1 45 16,-1 1-370-16</inkml:trace>
  <inkml:trace contextRef="#ctx0" brushRef="#br0" timeOffset="-14691.98">7431 2537 1730 0,'-6'-9'326'0,"-1"-3"-23"0,4 2-29 16,0 1-34-16,3 0-28 0,0-1-23 0,3 0-20 15,4-4-18-15,2 1-17 0,13-15-12 0,-8 13-18 16,-8 8-39-16,3-3-83 0,0 1-66 15,3 0 8-15,-3 0-192 0,4 2-46 0,-4 0-63 16,0 0 30-16,1 3-137 0,0-1-397 0</inkml:trace>
  <inkml:trace contextRef="#ctx0" brushRef="#br0" timeOffset="-14282.29">7899 2365 2010 0,'5'-9'395'0,"10"-23"-41"0,-9 8-48 0,-3 15-34 0,2-5-34 0,1 1-31 16,-2-2-26-16,2 2-20 16,-1 0-24-16,0 3-15 0,2 2-21 15,1 2-7-15,1 1-12 0,-1 2-8 0,2 3-8 16,0 1-7-16,0 4-7 0,1-1-2 0,-1 2-7 15,-1 3-7-15,0 1-8 0,-3 2-19 16,1 1-28-16,-4 2-30 0,0 1-31 0,-3 0-38 0,-3 0-49 16,0 2 16-16,-7 25-160 0,-3-22-45 0,-2 0-68 15,-6 0 34-15,-3-1-125 0,0-4 31 16,-2 1-379-16</inkml:trace>
  <inkml:trace contextRef="#ctx0" brushRef="#br0" timeOffset="-12535.9">4241 2209 1795 0,'-33'19'307'16,"2"-1"-38"-16,7 1-26 0,3-2-26 0,5 4-24 15,1 0-20-15,5 2-14 0,3-1-17 0,5-11-15 16,0 4-11-16,-2 1-6 0,4 1-4 0,4 2-9 0,7 25-6 16,-1-19-7-16,3-2-4 0,3-3-6 15,7 2-5-15,-2 0-3 0,5 0-8 0,2 0-5 16,0-3-5-16,1 0-4 0,-2 0-3 0,4-1-7 16,0 3-4-16,-4-2 0 0,1-1-5 0,0 2 2 15,-3-1-5-15,0 1-2 0,-2-1 4 16,-5-3 1-16,-2 0 2 0,-2 0 5 0,-8-10-1 15,1 5 7-15,0 2 0 0,0 2 5 0,-1-1 8 0,-4 2-1 16,0-1 0-16,-1 0-6 16,-1 3-2-16,-3-1-1 0,-1-2 0 0,0 1 1 0,-3-1-3 0,-9 20 0 15,11-28 0-15,-13 16-2 0,10-17-1 0,-2 1 3 16,-1-1-4-16,-1 1 1 0,-1-1-2 16,2-1-2-16,-2-2 1 0,1-2-1 15,1-1-3-15,2 0 1 0,0-2-8 0,4-3-4 16,1 1-10-16,2-2-10 0,2-4-3 0,2-1-3 15,13-19 0-15,0 8-2 0,4 1 1 0,3-2-3 16,7 3-2-16,7-2 1 0,2 1 0 0,4 1 4 16,0 1-5-16,3 2-1 0,1 5 8 0,1 2-4 15,-1 5 0-15,2 1 2 0,-2 4 1 0,-1 2-4 16,2 5-4-16,-1 2 0 0,-4 6 3 16,-3-2-8-16,-2 7 3 0,-3-1 0 0,-4 4-2 0,-2 2 2 15,-3 2 3-15,-2 2 3 0,-1-1 5 16,-3 7-2-16,-1 1 7 0,-3-3-1 0,0-2 0 15,0 4 0-15,-2-7 2 0,3 3 3 0,-1-2 5 0,-1-1 0 16,1-3 0-16,1-2 4 0,1 2 10 16,0-3-7-16,4-2 0 0,-2-1 4 0,6-5 3 15,-2-2 1-15,4-1-2 0,2-8 0 0,1 0-6 0,4-6 1 16,6 0 3-16,6-8-5 16,2-4-1-16,0-3 0 0,-1-3-3 0,1 3-4 15,-5-5 4-15,-1 2-1 0,-5-3 0 0,-1 3-5 16,-6 2-5-16,-2-2-5 0,-3 4-5 15,-6-1-8-15,1 1 0 0,-4 2-4 0,-10 10 2 16,1-4 4-16,2-1-3 0,-1 0 4 0,-1 1 0 0,-2 0 2 0,0-1 0 16,-3 1 2-16,1-1-1 0,-1 3 4 0,-1 1-5 15,1 0 5-15,-2 0-2 0,0 3 2 16,0-3 0-16,1 1-1 0,-1 2 4 0,2-1-1 16,-2 1-6-16,0 0 6 0,1 0-3 15,-1 1 0-15,0-1 1 0,0 1 1 0,0-1 8 16,0 3-4-16,0-2-2 0,0 1-1 0,0-1 1 15,0 1 5-15,0 0-6 0,0 0 4 0,0 0 1 0,0 1 2 16,0-2-4-16,0 2 1 0,0 0 7 16,0-2-6-16,0 1 5 0,0 1 0 15,0-1 1-15,0 1-2 0,0-2 7 0,0 1-3 16,0 1 0-16,1 0 5 0,-1-1-3 0,0-1 3 16,0 2 0-16,0 0-3 0,0 0-1 0,1 0 0 15,-1-2-2-15,0 2-1 0,1 0 2 0,-1 0-4 16,1-2 0-16,-1 1 2 0,0 1 0 15,0 0-2-15,0-2-2 0,0 2 1 0,1 0 1 16,-1-1 0-16,0 1 1 0,0 0-3 0,0 0 0 16,2-1 2-16,-2 1-2 0,0 0 0 0,0-2 0 15,0 2-3-15,0 0 2 0,0 0 4 0,0 0-6 16,0 0 2-16,0 0-2 0,0-1 1 0,2 1-3 16,-2 0-2-16,0 0 3 0,0 0 1 0,0 0 0 15,0 0-3-15,0-1 0 0,0 1 1 16,0 0-1-16,0 0 4 0,0 0 0 0,0 0-3 15,0 0 1-15,0 0-1 0,0 0 2 0,0 0 0 0,0 0-2 16,1 0 2-16,-1 0-3 16,0 0 3-16,1-1 0 0,-1 1-2 0,0 0 3 0,0 0-2 0,0 0-1 15,0 0 4-15,0 0 0 0,0 0 4 16,0 0-8-16,1 0 6 0,-1 0-4 0,0 0 0 16,0 0 0-16,0 0 1 0,0 0 5 15,0 1-2-15,0-1-4 0,0 0-3 0,0 0-6 0,0 0-12 16,0 0-3-16,0 0-10 0,0 0-3 15,0 0-10-15,0 0-9 0,0 0-6 0,0 0-14 16,0 0-14-16,0 1-14 0,-1-1-33 0,1 0 14 16,-2 1-199-16,0-1-39 0,-6 0-38 0,-1 3 33 15,-3-2-158-15,-3 2 39 0,-1-1-418 0</inkml:trace>
  <inkml:trace contextRef="#ctx0" brushRef="#br0" timeOffset="-11537.65">7477 1847 2255 0,'55'-72'411'0,"-7"3"-51"16,0 8-40-16,-8 5-41 0,0 5-23 16,-5 5-36-16,-3 2-22 0,-4 5-22 0,-2 4-21 0,-3 3-13 15,0 1-17-15,-2 5-9 0,-3 3-16 16,-1 1-8-16,-2 2-11 0,1 0-9 0,-1 1-6 0,-4 2-11 15,-6 10 0-15,3-5-7 0,-2 3-4 16,1-3-7-16,0 3 0 0,1 0-5 0,-2-1-1 16,1 2-4-16,-1 1 13 0,-1-1-15 0,0 1 3 15,0 1-2-15,-2 1-2 0,0 0-2 0,-1 1 0 16,0 1-1-16,1 0 1 0,-1-1-9 0,0 2 0 0,-1 0-1 16,1-1-2-16,1 1-1 15,-2-1-3-15,-1 1 4 0,3-1-5 0,-2 1 4 0,0 0-9 0,1 0 8 16,-2 0-1-16,3 0 0 0,-3-1 1 15,3 0-2-15,-2 1 0 0,0 0-1 0,0-1 2 16,1 1-3-16,-2 0 1 0,2 0 0 16,-1 1-2-16,-1 0 1 0,2-1-3 0,-2-1 1 15,2 1 0-15,-1 0 1 0,-1 1 0 0,0-1-3 16,1 2 3-16,-1-2 0 0,1 1 0 0,-1 0-1 16,0 1 0-16,0-2 0 0,0 1-6 15,1 1-4-15,-1 0-14 0,0 0-14 0,0-2-21 0,0 2-19 16,0 0-15-16,0 0-22 0,0 0-19 15,0-2-18-15,0 2-19 0,-1 0-61 0,0 0-29 16,0 0 25-16,-2 0-74 0,0 0-8 0,-4 0-7 16,-3 0-6-16,-2 0-4 0,-2 2-16 0,0 0-11 15,-1-1-544-15</inkml:trace>
  <inkml:trace contextRef="#ctx0" brushRef="#br0" timeOffset="-10265.77">7714 1032 1460 0,'-3'0'243'0,"0"0"-19"16,-1 0-18-16,1 0-14 0,1 0-9 0,-1 0 3 16,1 0-15-16,1 0-8 0,-1 0-16 15,-1 0-10-15,2 0-10 0,0 0-11 0,0 0-6 16,-1 0-9-16,2 0-6 0,-3-1-5 0,3 1-4 15,0 0-6-15,0-2 0 0,0 2-7 0,0 0 0 16,3 0-9-16,1-1-2 0,0 1-5 0,4 0-5 16,1-1-2-16,3-1-5 0,0 1-2 0,2 0-3 15,1 0-5-15,1-2-2 0,-1 2-1 0,1 0-4 16,0 0-4-16,0 0-1 0,1-1-3 0,-1 0 0 16,0 2-3-16,0-2-1 0,-1-1-2 0,-1 0-2 15,1 2 0-15,-2-1 0 0,-1 1-3 16,-1-2-2-16,1 2 0 0,-1 0 1 0,-1-1 0 0,0 2-4 15,-3-1 0-15,0 0 7 0,0 1-10 16,-1-2 1-16,-1 2 1 0,-1 0 0 0,1 0-2 0,-2-2 1 16,1 2 0-16,0 0 1 0,-1 0 0 15,1 0-5-15,1 0 2 0,-2 0-1 0,1 0 3 16,-1 0-3-16,2 0 0 0,-2 0 0 0,0 0 0 16,0 0 1-16,2 0 0 0,-2 0-2 0,1 0 1 15,-1 0 5-15,1 0-5 0,0 0 1 0,-1 0 1 16,0 0 0-16,1 0 0 0,-1 2-1 15,1-2-1-15,-1 0 3 0,2 1-1 0,-2 0 0 16,2-1-3-16,-2 0 1 0,0 0 0 0,0 1 1 0,1-1 0 16,-1 1 1-16,2-1 1 0,-2 2-1 0,0-1-1 0,2 0 1 15,-2-1 1-15,1 2 0 16,-1-2-1-16,2 1-2 0,-2 0 2 16,2 0-1-16,-2-1 1 0,2 1 0 0,-1 0 1 0,0-1-1 15,1 1 1-15,-1 1-3 0,0-2 3 0,0 1-2 0,0 1 0 16,0-2 3-16,0 0-2 15,-1 0-2-15,1 1 3 0,-2-1-1 0,1 1 1 0,0-1 0 16,-1 0 0-16,-1 0 1 0,2 2-2 16,-2-2 0-16,2 0 0 0,-3 0 0 0,0 0-2 15,3 0 1-15,-2 0-2 0,0 2-1 0,0-2 0 16,0 1 4-16,-1 0-4 0,1 0 0 0,-1 0 1 16,2 1 1-16,-1 0 1 0,1 2-1 0,-1-2 1 15,-1 3 0-15,2-1 2 0,0 4 0 0,1 1-1 16,-2 2 3-16,1 0-3 0,0 1 3 15,-1 1-2-15,0 0 2 0,-1-1 0 0,1 2-2 0,-1-1 1 16,0 2 1-16,0 0 1 0,0 0 0 0,0 0-2 16,0 1 2-16,0-1-3 0,0 1 7 15,0-3-3-15,0 1 1 0,0-1-4 0,0 0-1 16,0-1-1-16,0-2 3 0,0-2-1 16,0-1 2-16,0 0-1 0,0-1-4 0,0-1 3 0,0-1 3 15,0-1-1-15,0 2-1 0,1-2 2 0,-1 1-3 0,0-1 3 16,0-1 0-16,0 1-3 15,0-2 3-15,0 1 0 0,0 1-4 0,0-3 4 0,0 2-1 16,0-2-1-16,0 3 0 0,0-2 2 16,0 0 2-16,0 1 2 0,0-2-4 0,0 0-2 0,0 2 3 15,0-1-3-15,0-1-1 0,0 1 0 16,0 1 1-16,0-2 0 0,0 1-2 0,0-1-1 16,0 1 2-16,0 1-8 0,0-2 2 0,0 1-4 15,0 0-4-15,0-1 0 0,0 0-4 0,0 2-6 16,0-2-2-16,0 0-2 0,0 1 5 15,0 0-9-15,0-1 1 0,0 0-1 0,0 2 0 16,-1-2 1-16,1 1-4 0,0-1 2 0,0 2 0 0,0-2-2 16,0 0 1-16,0 1 0 0,0-1-2 15,0 1 3-15,0 1 1 0,0-2 2 0,0 0 1 16,0 0 1-16,0 0 0 0,0 0 0 0,0 0-1 0,0 0 3 0,0 2 2 16,0-2 0-16,0 0 1 15,0 1 1-15,0-1 2 0,0 0 0 16,0 0 2-16,0 0 0 0,0 0 0 0,0 0 2 15,0 1 0-15,0-1 3 0,0 0 0 0,-1 0 2 0,1 0 0 16,0 0 3-16,0 0-1 0,0 0 2 16,0 0 1-16,0 0-2 0,0 0 3 0,0 0-1 0,0 0 1 15,0 0 0-15,0 0 2 16,0 0-1-16,0 0 1 0,0 0 1 0,0 0-1 16,0 0 2-16,0 0 0 0,0 0-2 0,0 0 1 0,0 0 0 15,0 0-1-15,0 0-1 0,0 0-4 16,0 0 3-16,0 0-5 0,0 0-1 0,0 0 4 15,0 0-3-15,0 0-3 0,0 0-4 0,0 0-1 16,0 0-5-16,0 0-2 0,0 0-7 16,0 0-11-16,0 0-10 0,2-1-10 0,0 1-16 0,-2 0-15 15,0 0-20-15,0 0-24 0,0 0 14 0,0-1-79 16,0 1-16-16,0 0-11 0,0 0-18 16,0 0-17-16,0 0-602 0</inkml:trace>
  <inkml:trace contextRef="#ctx0" brushRef="#br0" timeOffset="-7303.9">16839 1237 1725 0,'13'-50'316'0,"-2"4"-39"15,-4 7-30-15,-4-1-25 0,-1 7-22 16,-4 2-19-16,-1 2-20 0,-2 0-8 0,-2 5-18 16,-1 0-12-16,5 15-11 0,-10-20-5 15,0 10-9-15,9 10-12 0,-3-1-5 0,0-1-6 16,-2 0-6-16,-1-1-7 0,0 0-4 0,-1 2 0 15,0-1-9-15,0 2-2 0,-20-14-4 0,12 10-5 16,-2 1-4-16,0 1 0 0,-2 1-4 0,-1-2-1 16,-4 1-3-16,2 0 0 0,-5 1 3 0,2 0-4 15,-2 4-2-15,-2-5 4 0,1 3-2 0,2-1 1 16,0 2-2-16,1-1-1 0,3 3 0 16,1-1-3-16,0 2-1 0,15 1 0 0,-5 2-3 0,-1-2 2 15,-26-1 0-15,18 0 5 0,14 2-2 16,-6 0-4-16,-2 1 8 0,0 1-7 0,-3 0-1 15,1 0 0-15,-30 1 3 0,21 0 2 0,-2 2-2 16,-1-1-4-16,-3 0 0 0,1 0 1 0,0 2 0 16,0 1-3-16,2-1-1 0,-1 2-2 0,4-3-2 15,-2 3 2-15,3 0 0 0,1 0-3 0,-2 2 0 16,1 0 0-16,2 3 1 0,-1-3 1 16,3 1-3-16,0 1 1 0,0 1 1 0,0 0 1 0,1 0 1 15,0 1-3-15,-1 1 3 0,-1 0 2 16,3 0 3-16,-1 0-6 0,0 2 4 0,2 1-1 15,1 0-3-15,1 0 1 0,0 0-2 0,2 0 0 0,0 1-1 16,2-2 2-16,-1 6-1 16,1-3 0-16,2 0 1 0,0 2 3 0,2-2-4 15,7-8 0-15,-3-1 3 0,1 5-2 0,-1-1 3 0,0 2-6 16,0 0 1-16,0 0 3 0,2 2-3 16,0-1 1-16,-2 1 0 0,4 0 0 0,-1 1 2 15,0 3 2-15,1-2 3 0,2 1-3 0,0 1 6 16,1-2-2-16,3 31 0 0,4-19-3 15,1-1 4-15,-2-1-2 0,3-3-1 0,-1 2 4 16,3 1-3-16,-1-3-1 0,4 3 2 0,-1-5 0 16,2 1 0-16,5 2-1 0,-1-2 2 0,2-2 1 15,0-1-1-15,2-1-2 0,3 0-1 0,1 0 4 0,-1-3-4 16,4 1 0-16,2-1-1 0,0-3-4 0,4 4 0 16,1-3 2-16,-1 0 1 0,0-4-4 15,0 0 0-15,0 2 0 0,-1-4 0 0,0 1 1 0,-2-3 0 16,2 1-2-16,-1-1-1 0,1 1-4 15,-1-1 4-15,0-5-2 0,-1 1-2 16,1-1-1-16,0 1-2 0,0-2 1 0,-1 0-1 16,2 1-1-16,1-2-2 0,-2-1-5 0,2 1-1 15,1-1-3-15,-1-1-2 0,-4-2 2 0,1 0 0 16,-2 1 0-16,-4 0-2 0,1 0 3 0,-1-1 2 16,0-1 1-16,-18 3 2 0,27-4-1 15,-25 4-1-15,3-2 2 0,23-5 1 0,-29 5 1 0,5 0 3 16,3-2-3-16,-1-1 5 0,23-4-4 15,-17 2-3-15,0 0 0 0,1-3 3 0,1 1-1 16,1 0-2-16,-4-1-4 0,1 1 2 0,0 2 1 16,0-3 1-16,-13 9 4 0,4-5-1 0,1 1-4 0,1 0 2 0,-1-2-1 15,2 1 2-15,-4-1-1 16,2 0 2-16,-1 0-2 0,0-1-1 0,-2 0 0 16,0 0-4-16,0 0 5 0,-1-1 3 0,1 2-4 15,0-3 2-15,-2 1-3 0,1-1 3 0,-2 0-1 0,0 0-2 16,2-1 1-16,-1 2 1 15,-1-3 3-15,-1 1-3 0,0 1 7 0,0-1-12 0,0 0 4 16,-1-1-1-16,0 0 0 0,2 1 4 16,-3-1-2-16,-1 2-1 0,1 0 6 0,0-1-1 0,0 1-1 15,-2-2 4-15,1 0-3 0,-3 1 3 16,3-2-1-16,-2 1 1 0,-1-1-3 16,-1 0 8-16,0 1-8 0,-1-4 0 0,-1 3-6 0,1-1 6 15,0 0-4-15,-2-1 0 0,-1 0 7 16,1 0-5-16,-2 1-3 0,0 0 0 0,0 0 2 15,0-1-2-15,-1 2 1 0,-2-1 0 0,-9-20 3 16,13 28-4-16,-1-5 1 0,-14-16 0 0,9 9 5 16,-2 1-4-16,8 11 0 0,-2-2-1 0,-1-3 0 15,-1-1-1-15,-11-13 2 0,7 8 0 0,8 11 1 16,-3-3-2-16,-14-14 3 0,8 8-4 16,8 8 2-16,-2 1 0 0,0-4 0 0,-1 1 0 15,-2-1-1-15,0 2-3 0,-2-4 1 0,2 5 0 0,-1-4 2 16,-19-10 3-16,23 17-3 0,-1-1 4 15,-3-1-3-15,1-1-1 0,-2 0 0 0,0 1 4 16,1 0-2-16,-2 0-1 0,-1 0-1 0,2 0 0 16,-3 3 5-16,-18-9-2 0,27 10-4 15,-6-1 1-15,0 1 1 0,-1-2 1 0,-1 1 3 0,-2 0 0 16,0 0 1-16,-1 0 0 0,2 0-1 0,-2 2-4 16,-24-5-9-16,32 6-14 0,-5-1-12 0,-1 1-13 15,-2-1-9-15,-1 0-12 0,-1 0-15 16,1 1-18-16,1 1-18 0,-2-1-24 0,-26-1-54 15,18 0-40-15,-1 1 24 0,1 0-96 0,1 2-20 16,-4-2-29-16,-2-2-44 0,-3 2 30 0,-3-3-146 16,-1-3 40-16,-4-3-303 0</inkml:trace>
  <inkml:trace contextRef="#ctx0" brushRef="#br0" timeOffset="-5998.57">12949 627 1835 0,'-17'25'297'15,"6"-4"-41"-15,8-11-26 0,1 3-25 16,2 1-21-16,1 3-21 0,3-2-19 16,1 3-13-16,10 20-13 0,-10-31-15 0,12 20-10 15,-4-9-8-15,0 0-9 0,-1-2-5 0,-6-9-12 16,-1 3-5-16,3-1-8 0,-1 2-4 0,0 0-8 15,0-2 0-15,-2 0-4 0,0-1-2 0,-3-1 9 16,-1-2-6-16,-1 1 1 0,-2-2-4 0,-4 2 1 16,0-1-3-16,-3 2-2 0,-1-3 0 0,-2 0-3 15,0 1 6-15,-2-3 2 0,-1 1 12 16,-1-2-4-16,2 0 2 0,-1-1-2 0,-1 0 4 0,1-1-2 16,-1 0 3-16,2-2-1 0,0 0 4 0,0-1-3 15,2-1-2-15,1 0 3 0,1-1-4 16,2 2 0-16,1-3-2 0,4 2-9 0,-2 0-7 15,4 1-8-15,-1-2-10 0,2 2-10 0,2-2-11 16,2-3 1-16,3 1-7 0,3-1-8 0,19-12-5 16,-11 10-3-16,1 1-6 0,-11 6-6 0,4-1-6 15,0-1-4-15,2 0 0 0,2 1 3 0,0 1 3 0,0 0 3 16,1 0 7-16,-3 0 2 16,0 0 4-16,0 0 3 0,0 0 3 0,-1 1 7 0,0 0 1 15,-1 0 3-15,1-1 4 0,-2 2 3 0,-1 0 3 16,1 0 3-16,-3-1 3 0,-1 0 4 15,-1 1 8-15,0 0 10 0,0-2 6 0,-3 1 13 16,2 2 10-16,-3-1 9 0,1-1 5 0,0 1 7 16,-1 1 2-16,2-2-6 0,-2 1-3 0,-1-2 1 15,3 1 0-15,-4 1-2 0,3 0-7 0,-1 0-9 16,-2 0-7-16,2 1-3 0,-2 0-10 0,1-1-7 16,1 2-6-16,-2 0-2 0,0 0 0 0,0 0 1 15,1 3-3-15,-1 0 2 0,0 1 0 0,0 1-2 16,0 4 3-16,0 2 3 0,0 1-4 15,0 1-2-15,0 1 4 0,2-1-1 0,-2 1 0 16,2-1-1-16,-1 1 1 0,0-2 1 0,1 0 1 0,0 1 0 16,1-2 9-16,1-2-8 0,-1 1-4 15,0-1-15-15,0-2-18 0,-1 0-24 0,0-3-20 16,1 2-31-16,-2-4-41 0,1 0-50 0,0 0 17 16,1 0-240-16,-1-2-152 0,-1 0 41 15,2 0-20-15,-1-2-504 0</inkml:trace>
  <inkml:trace contextRef="#ctx0" brushRef="#br0" timeOffset="-4721.91">13395 776 2193 0,'28'-18'337'0,"-4"2"-42"0,1 5-40 0,-1 0-30 16,-14 8-27-16,3 1-22 0,1-1-23 16,1 3-19-16,0 3-11 0,1-1-16 0,-3 3-10 15,0 4-11-15,-1-1-9 0,-2 2-8 0,-1-1-8 16,-1 2-6-16,0 2-8 0,-3-2-2 0,0-1-4 15,-2 3-3-15,-3-2-3 0,3 1 0 0,-3-1-4 16,-3 0-3-16,1-2 0 0,0-1-2 16,1 0-2-16,-1-2-3 0,-1-1 7 0,3 0 0 15,0 0 1-15,0-3 3 0,0 0 3 0,-3 0-2 16,3-1-2-16,0-1-4 0,-2 0-4 0,1-1-7 16,1-2-5-16,0 0-8 0,0-2-7 0,1-4-10 15,1-2-7-15,1-3-19 0,2-3-1 16,0 1-1-16,-1-2 2 0,1 1 0 0,1 1 1 15,0 1 3-15,-1 2-1 0,0 0 3 0,0 3 0 16,1-1-1-16,-1 6-1 0,-2-2 0 0,0 3 6 0,0 2 2 16,0 0 4-16,0 4 5 0,0-2 3 15,0 3 3-15,0 3 1 0,2 1 3 0,-2 2 1 0,1 2 8 16,-1-1-5-16,0 2 1 16,-1-1 1-16,1 1 1 0,2 2 3 0,-3-1 0 0,2-1 4 15,0-1-3-15,0-1 4 0,1 0 2 0,-1 0 0 16,2-1 2-16,-1-2 0 0,3-1 2 15,-4-1 1-15,5-2-5 0,-1 0-6 0,-1-2-8 0,2-1-4 16,1-2-5-16,0-2-3 0,0-2 2 16,1-1-2-16,-1-4-3 0,-1-3 0 0,11-17 1 15,-12 8 1-15,-1-1-2 0,-1-3 2 0,-5 15 3 16,1-5 6-16,-1-2 13 0,-1-2 22 0,0 1 6 16,0 1 2-16,0 2-1 0,-1 1-3 0,1 1-8 15,-1 3-10-15,1 4-9 0,0-1-2 16,0 4-1-16,0 2 2 0,-1 4 9 0,1 4-3 15,-1 3 3-15,-2 4 2 0,3 5 0 0,-2 2 1 16,2 3-1-16,-2 31-1 0,2-20 0 0,0 1 0 16,0-2-1-16,1 3 1 0,-1-1 2 0,0-1-1 15,0 0-2-15,0-3 2 0,0-18-1 0,0 6-1 16,0 0-2-16,0 1-1 0,0 0 3 0,0-3 2 16,0 0 0-16,0-1 6 0,0-4 7 0,0-1 8 15,-1-3 13-15,1-1-3 0,-1-2-5 16,-1-1-3-16,1-2-5 0,-1-1-3 0,2-2-2 0,-3-4-6 15,3-2 3-15,-2-6-3 0,1-1-4 16,1-3-1-16,-1-31-3 0,1 14-4 0,1 0-7 16,-1-3-5-16,1 0 1 0,1-2-2 0,1 3-1 15,2 1-3-15,0 5-2 0,0 4-3 0,1 0 1 16,-4 17-3-16,1-3-3 0,0-2-3 0,2 3 0 16,2 0 1-16,0 3 2 0,2 2 1 0,2 4-1 15,0 1 1-15,1 4 1 0,0 1-1 0,-1 3 4 16,2 2 1-16,-2 2-4 0,-1-1 4 15,-1 1-1-15,0 2 1 0,-3-1 1 0,-2 1-2 16,-1 0 3-16,-3-2 1 0,0 1 1 0,-1 0 2 0,-2 2 4 16,-3-2 1-16,1 0-2 0,-3-3 4 0,0 3 1 0,0-4 7 15,-1 0-4-15,0-1-3 16,0-1-3-16,0-2-11 0,1 2-13 0,2-4-24 16,0 0-17-16,1-1-22 0,1 0-28 0,1 0-35 15,1-2 15-15,0-3-146 0,2 2-31 0,2-6-22 0,-1-2-31 16,1-3 29-16,3-2-158 0,6-26-410 15</inkml:trace>
  <inkml:trace contextRef="#ctx0" brushRef="#br0" timeOffset="-3605.83">14176 393 1240 0,'4'-4'230'0,"-1"1"-24"0,0 0-10 0,0 0-4 15,-1 3-4-15,-1 2-3 0,0-1-9 0,0 3-15 16,-1 0-7-16,2 5-20 0,1 3-9 15,-1 2-14-15,1 2-12 0,0 0-7 0,-1 1-8 16,1 1-9-16,-1 0-5 0,1-1-7 0,0 0-4 0,0 2-1 16,1-3-5-16,-1 2-8 0,1-3-4 15,0-1-3-15,-1 0-3 0,1-1-4 0,-1-3-7 16,1 1 0-16,-1-3-1 0,-1-1 4 0,2-1-3 16,-1-3 0-16,-1 2-3 0,1-3-6 15,0-1-1-15,2-1-6 0,1-3 0 0,1 0-4 0,-1-2 0 16,1-1-3-16,-1-3-3 0,1 1 5 15,-1-5-4-15,1 1 0 0,-1 0 2 0,0-1 1 16,-2 1 8-16,1 0 1 0,-2 3 3 0,-1-1-3 0,1 4-7 16,0-1-5-16,-1 3-6 0,0-1-2 15,-2 3-1-15,1 1 0 0,1 1 4 0,-2 1-1 16,0 0 2-16,1 2 5 0,-1 1-2 0,1 0 1 16,0 6-1-16,1 2 2 0,-2-1 1 0,3 3-2 15,-3-1 3-15,3 1-1 0,-3-2-1 16,3-1-1-16,1 1-9 0,-1-2-5 0,-1 1-2 0,1-1-5 15,2 1 1-15,-1-3 2 0,1-1-3 16,2-1-4-16,-1-3-3 0,1 0-3 0,1-2-4 16,1-1 2-16,1-2-1 0,0-2-1 0,1 1 1 0,1-6-5 15,16-13 6-15,-14 6 1 0,-2-2 3 0,1-1 4 16,-2-1 1-16,-1 1 3 0,-7 9 15 0,2-1 16 0,0-1 10 16,-2 1 7-16,1-2 3 15,0 5-6-15,-1-2-9 0,0 3-6 0,-1 1-8 16,0 0-4-16,-2 4-1 0,0 1-1 0,0 1 3 15,0 1 2-15,-3 4 1 0,-1 4 1 16,-1 4 2-16,-7 21 2 0,5-10 0 0,-1 1-1 0,1 2 1 16,1 0 2-16,1-2-1 0,0 3-2 15,-1-2 3-15,2 2 1 0,-1 0-1 0,2 1 4 16,0-17-5-16,1 4 1 0,1 2 0 0,-3 2 1 0,1-1-1 16,0-1-1-16,1-1 2 0,-1-1-3 15,1-1 2-15,1-2 0 0,-1-1 3 0,2-2 0 16,-1-1 7-16,-1-3 3 0,0 0 1 0,1-2 2 0,-1-1-2 15,0 0-1-15,1-2-3 0,-1-1-4 16,1-1-2-16,-1-2 1 0,-1-3 1 0,1-1-5 0,-3-5 0 16,2 0-5-16,0-1 1 0,-2-3-4 15,3-3-5-15,-1 1-3 0,0-2-3 0,3-1-4 16,0-1 2-16,0 1-6 0,3 0-1 0,0 0-8 16,0 3-7-16,1-1-9 0,1 3-5 15,1-1-3-15,1 1-6 0,1 1-3 0,14-15-10 16,-8 14 4-16,-7 10 0 0,2-2-4 15,2-3 7-15,0 3 2 0,1-3 4 0,0 2 6 0,-1 0-3 0,0 3 7 16,0 0-1-16,0 0 1 16,-2 1-1-16,-1 1 0 0,0 0 4 0,-3 0 6 15,1 3 5-15,-2 0 0 0,0 1 3 0,0 0 14 0,-1 0 4 16,-1 1 13-16,-1 0 9 0,1 3-3 16,-1-2 1-16,2 4 0 0,1 3 1 0,-1-2 1 15,-1 0-1-15,1 2 0 0,-2-2 4 0,1 1-3 16,0-2 1-16,-2-1 7 0,2-2-1 0,-1 1 2 15,-1-1 3-15,2 0 3 0,-1 0 3 0,1-2-3 16,0 1-1-16,-1 0-4 0,2-2-1 0,1 0-5 16,2-2-8-16,2-1-5 0,1-2-3 0,0 0-5 15,1-1-6-15,0 0-3 0,0 0-5 0,0-1 1 16,-1 0-9-16,2-2 0 0,-4 2 7 16,4 0 6-16,-3-1-2 0,0 3-9 0,-1-1-8 15,-2 2-4-15,1 0 2 0,-2 2 0 0,0 2 6 0,0 3 12 0,-1 0 8 16,2 3 2-16,0 2 15 15,1 5 5-15,-2-1 3 0,0 1 2 0,0 3 7 0,-2-1 0 16,0 1 0-16,0 1 3 0,1 0 2 16,-3-1 2-16,0-1 0 0,0 1 8 15,0 0-3-15,-3-3 2 0,2 0 6 0,-2-1-5 0,-1-2-1 0,1-1 1 0,-1 1 1 16,-2-2-5-16,1-2-6 16,-3 0-11-16,1-1-28 0,-1-2-41 15,0 1 4-15,-3-4-125 0,-1-3-41 0,1 0-53 0,-4 0-78 16,-19-12-463-16</inkml:trace>
  <inkml:trace contextRef="#ctx0" brushRef="#br0" timeOffset="4211.21">14119 1733 1624 0,'53'18'317'0,"-5"-1"-35"0,-3-2-26 16,-7-1-26-16,-1-3-24 15,-6 0-19-15,-3-3-20 0,-4 1-15 0,-2-3-18 16,-13-3-13-16,2 0-11 0,1 1-6 0,0-2-14 0,0 2-10 15,-1-1-5-15,-1-1-8 0,0-1-8 16,-2 0-5-16,-2 2-6 0,1-3-5 0,-2 1-5 16,-1 1-2-16,0-2-4 0,-1 0 0 0,0 0-3 15,0 0 2-15,-1 0-7 0,0 2-5 0,1-2-1 16,-2 0 1-16,1 0-2 0,-1 0 0 0,-1 0-1 16,3 1-2-16,-3-1-1 0,1 0 1 0,2 0 2 15,-2 0-4-15,0 0-1 0,0 0-1 0,0 0-1 16,-1 0-6-16,1 0-4 0,-1 0-11 15,2 0-9-15,-2 0-13 0,0-1-24 0,0-1-21 16,0 2-21-16,0-2-28 0,0 1-40 0,0-2 14 0,-2 1-89 16,1 0-27-16,-1-1-14 0,-4-2-19 0,0-1-17 15,-2 0-112-15,-2-1-464 0</inkml:trace>
  <inkml:trace contextRef="#ctx0" brushRef="#br0" timeOffset="4956.06">14295 1649 1651 0,'0'-1'341'16,"0"0"-38"-16,1 1-33 0,1 0-28 0,0 0-24 0,1 0-24 15,2 0-13-15,3 2-26 0,3 1-16 16,-1 0-14-16,2 0-13 0,1 1-13 0,1 0-7 15,-1 0-8-15,2 1-7 0,-1-1-12 0,2 1 0 16,-1 1-11-16,1 0-8 0,0-1-3 16,-1 1-5-16,1-1-1 0,-1 1-3 0,1-1-7 0,-1 0-1 0,1 0-2 15,-1 1-1-15,-1-1 2 0,1 0-7 16,-1-1 0-16,1 2-1 0,-2-1-5 16,0-1 1-16,0 0-2 0,0 1 4 0,-2-1-4 0,-1-2 0 15,1 2 0-15,-2-2 3 16,-1-1 2-16,-3 2-5 0,1 0-2 0,0-3 1 0,-2 1 0 15,-1 0 1-15,2-1 0 0,-3 0-2 0,1 1-2 16,0 1-1-16,-1-2 1 0,0 0 3 0,2 2-6 16,-2-2-1-16,0 0 1 0,1 1 0 0,-3-1-1 15,3 0-2-15,-3 1 1 0,2-1 1 0,-1 0-1 16,1 0 1-16,-2 0-5 0,1 0 1 16,0 2-6-16,0-2 3 0,1 0-2 0,-1 1-3 15,-1-1-1-15,0 0-2 0,0 0-2 0,0 1 3 16,0 1-3-16,0-2-1 0,0 2 1 0,0 1 3 15,0 0-1-15,0 2 5 0,0-2-2 0,0 4 3 16,-4 4-1-16,2-2 7 0,-3 2-1 0,0 3 3 16,0-2-1-16,-2 2-5 0,0-1 3 15,0 2 1-15,0-2 0 0,-1 1 1 0,0-1 0 16,0 1 0-16,0-2 1 0,0 1 3 0,0-2-4 16,2 1 3-16,-1-1 0 0,-1 0 2 0,3-2-3 15,-2 1 4-15,2-3-1 0,1 1 0 0,-1-2-2 16,3-1-8-16,-3 0-8 0,4-2-29 15,-2 1-11-15,1 0-20 0,0-3-17 0,-1 1-21 16,2 1-18-16,-1-1-26 0,0-1-28 0,0 0 17 16,1 0-67-16,-1 0-23 0,1-1-55 0,-1 0-17 15,1 0-55-15,-1 0 32 0,0-1-554 0</inkml:trace>
  <inkml:trace contextRef="#ctx0" brushRef="#br0" timeOffset="15430.44">19947 9512 2014 0,'29'-64'402'0,"-3"8"-40"15,-6 4-45-15,-4 6-39 0,-2 5-28 0,-2 3-26 0,-2 4-24 16,-2 5-21-16,-5 1-16 0,-1 16-13 16,-2-3-24-16,0-3-11 0,-2 1-12 0,-1-1-10 0,-1 2-11 15,-2 0-5-15,0 2-8 0,-2-1-10 0,-13-17-3 16,4 17-7-16,-2 0-7 0,-3 2-2 16,0-1-4-16,-5 1-4 0,-1 1-2 0,2 0-3 15,-5 3-4-15,1-1-5 0,-1 2 2 0,-1-1-2 16,-1 0-2-16,-2 2-3 0,2-1 0 0,-2 1-1 15,2 2-3-15,1-4 2 0,-1 5-1 16,1-1-2-16,1 0 1 0,2 2-3 0,0 0 3 0,-2 0-2 16,2 3-1-16,-2-2-2 0,0 0 2 15,2-1 1-15,-2 3-1 0,-2-1 0 0,5 2-1 16,-2 0 2-16,0 1 0 0,0 0 2 0,-5 0-3 16,3 1 0-16,0 1-1 0,1-2 5 0,-2 2-4 15,2 1-1-15,0-2 1 0,2 2 0 0,0 1 3 16,1-1 0-16,2 0-1 0,0 2 1 15,1 1-5-15,0-2-1 0,1 2 1 0,3-1-2 16,-3 1 3-16,2 0-5 0,3 0 4 0,-2 2 0 16,1 0-1-16,-1 1 0 0,-2 3 1 0,2-1 3 15,-2 1-4-15,0-1 4 0,0 1-2 0,1 1 2 0,0 0-2 16,1 1-1-16,-4 3 6 0,3-1-3 16,2 1 2-16,-1-1-6 0,0 3 4 0,3 0-1 15,-1-1-1-15,1-1 2 0,1 0-1 16,3 1-1-16,0-1-1 0,2 1 1 0,0 0 2 0,1-1-2 15,-2 3-1-15,2-1 1 0,1 0-2 16,-2-2-2-16,8-11 3 0,-11 21 2 0,7-8-1 16,-1 0-2-16,0 1 2 0,6-14 1 0,-2 6 4 15,-7 26-1-15,4-17-1 0,0-2-1 0,7-9 0 16,-4 1-2-16,1 4 4 0,-2 1-1 0,2-2-3 16,-2 3-2-16,2 1 2 0,0-2 2 0,2 2 0 0,-1 1 1 15,2 1 0-15,0-1 1 16,-1 2 9-16,1-2-11 0,0 2 7 0,1-1-2 15,0 0-6-15,1 0 2 0,0 0 6 0,3 31-7 16,-1-25 1-16,2-1 2 0,0-1-5 0,1 0 3 16,0-1 10-16,1 1-9 0,2-2 1 0,0 0-2 15,2-1 1-15,-2-1 3 0,7 1-2 0,-1-1-1 16,1 1 3-16,3-2-1 0,1-1 0 0,0-1 0 16,1 0 0-16,2 1-1 0,0-2-1 15,2 1 0-15,1-2-3 0,2 2 3 0,-1-2-5 16,1 2 1-16,-1-3 2 0,0 0 1 0,-2-3-2 15,2 1 2-15,-2-1-3 0,-1-1 1 0,1 1 1 16,1-1-4-16,0-1 3 0,1 3-1 16,0-4 1-16,0 1-1 0,-1 1 0 0,1-1-3 0,0-1 1 15,-1-1 2-15,0 1-1 0,-2 0 0 0,2 0 1 16,2-1-1-16,-1-1 2 0,2 1-2 16,-2-1-1-16,2 0 2 0,-2-3 0 0,1 2-2 0,1 0 0 0,0-2 0 15,1 0 0-15,-1 1-1 0,4-2 2 16,1 2 0-16,-2-4 0 0,1 3 0 0,-2-4-4 15,-1-1 6-15,3 2-2 0,-2-2 0 16,-1 2-2-16,-1-4 0 0,0 1 0 0,0-1 2 16,1 0-3-16,-1-1 4 0,0 2-4 0,-1-3 2 15,-3 1-1-15,1-1 0 0,-2-2 1 0,2 1-2 16,-3-1 0-16,1 1-2 0,2-3 2 16,-4 0-2-16,2 0 3 0,0-2 2 0,-1 1 0 0,-2-2-2 15,-2-2 1-15,2 1 0 0,0 0 0 0,-1-1 0 0,1-2-2 16,2 0 0-16,-2-2 3 15,0 0-4-15,0-1 0 0,-1-1 1 0,1 2 0 0,0-2-2 16,-1 0 1-16,1 0 0 0,0-3 5 16,-2 2-4-16,2-2 2 0,-1-1-2 0,-4-4-1 0,2 3-1 15,0-1 3-15,-2 0 0 0,2 0-1 16,-2-2-3-16,-1 0 3 0,1 0-1 0,-3 0-2 16,3-6 0-16,-3 3 4 0,0-3-3 0,-3 1 0 15,0 1 0-15,1-1-1 0,-3 1 1 0,0 0 2 16,0 0 2-16,-2 2 1 0,0-1-6 0,2 0-2 15,-5 0 2-15,0 0-1 0,-1 1-1 16,1 17-1-16,-3-5 2 0,2-3 0 0,-2 0 1 16,0-1-1-16,0-1 0 0,0-1-1 0,-5-25 1 15,3 36-1-15,-1-5 2 0,0-1-4 0,-5-25 3 16,4 31 2-16,0-2 2 0,0 0-5 0,-1-4 2 16,1 2-2-16,-2 0-1 0,2 1 0 15,-3-1 2-15,2 2 2 0,-2-1-2 0,0 2 0 0,2-1 0 16,-3 2-1-16,0-1 0 0,2 1 3 0,-1 1-2 15,-2 2 1-15,1-3 1 0,0 2 0 16,-1 0 1-16,1 0 0 0,-2 1 1 0,1 0-3 16,0 1 1-16,-1 0 0 0,-1 0-2 0,1 1 1 15,0 0 1-15,-1-1-2 0,0 1-1 16,-1-1-3-16,-1 3-6 0,2-2-6 0,-4 2-9 0,2 0 2 16,-2 0-53-16,1 2-19 0,1 0-23 0,-3 1-12 15,2 1-53-15,-2 1-23 0,2 1-27 16,-1 1-35-16,2 2 25 0,0 2-111 0,1 0-25 15,-2 3-26-15,5 0 32 0,-3 3-185 0,3-2 31 16,1 0 43-16,1 1-346 0</inkml:trace>
  <inkml:trace contextRef="#ctx0" brushRef="#br0" timeOffset="16396.02">21282 8293 2218 0,'3'-42'438'0,"0"5"-54"0,-3 5-54 16,0 20-43-16,2-3-36 0,-2 0-27 0,0 2-27 15,0 5-18-15,0 0-17 0,-2 4-21 0,1 3-15 16,-1 2-13-16,0 0-11 0,-1 5-11 0,0 1-13 16,-3 1-5-16,2 3-7 0,1-1-6 0,-2 4-4 15,2 1-8-15,-2-1-1 0,1 5-2 16,-6 24-4-16,3-17-8 0,0-2 0 0,1 4 0 15,1 1-3-15,-1-2-1 0,2 2-1 0,1-1-3 16,-2 0-2-16,0 3 2 0,1-1-1 0,3 1-3 16,-2 0-1-16,0-3-1 0,0-1-2 0,1-15 1 0,0 5-1 15,1 1-1-15,-1 2-4 0,2 1 0 16,-3-1-1-16,3-1-4 0,0-1 3 0,-2 0-6 16,1-1 5-16,1-1-3 0,-2-1 2 0,2-2 0 15,0-2-3-15,-3-1 5 0,3-2-3 0,0 0 2 0,0-1 2 16,0-2 1-16,0 0 0 0,0 0 9 15,-2-2-5-15,2 1 3 0,0-1 4 0,0-1 3 0,0 1 0 16,0-1 5-16,0-1-3 16,0 0 0-16,0 1-8 0,0-2-17 0,0 0-26 0,0 0 0 15,0 0-72-15,0 0-22 0,-1-2-24 0,1 1-18 0,0-1-21 16,0-1-50-16,0-2-24 16,-2 3-26-16,2-3 26 0,-3-1-94 0,1-3-15 15,-3 1-11-15,0-1-5 0,-1-1-59 0,-1 2 34 16,-1-2-98-16,0 1-374 0</inkml:trace>
  <inkml:trace contextRef="#ctx0" brushRef="#br0" timeOffset="17276.02">20838 8560 1544 0,'-4'-12'346'15,"-1"2"-25"-15,0-1-13 0,2-1-18 0,-2 2-9 16,3 1-15-16,-1 1-16 0,1 0-7 0,1 2-16 16,-1 1-13-16,2 0-22 0,0 2-1 0,-2-1-18 15,2 0-20-15,0 1-13 0,0 2-22 0,0-1-14 0,0 0-9 16,0 1-19-16,0-1-10 0,0 2-10 16,0 0-6-16,0 0-6 0,2 2 2 0,0 3-9 15,2 4 0-15,1 2-5 0,2 2 0 16,9 23-4-16,-6-14-3 0,-2-1 1 0,2 1-6 0,0 0 0 15,-1 2-3-15,1-4 2 0,0 3-3 16,0-2-2-16,1 2 1 0,-1-1 0 16,1-3-1-16,-8-10 1 0,3 1-4 0,0 3-1 0,0-1-4 15,-1 2 8-15,2-2-3 0,0-1-2 0,-1 0-3 16,1 0 1-16,0-1 1 0,-2-1 2 16,0-1 1-16,0-1-2 0,-2 0 10 0,2-1-8 15,-2-1 3-15,-1-2 4 0,1-1-4 0,-2 2 0 16,1-2 5-16,0 2-1 0,0-2-1 15,0-1 0-15,0 0-1 0,2 0 2 0,-1 0-6 0,0-1 0 16,2 0-2-16,-2 2 2 0,2-2-2 0,0 0-2 16,-2 0 0-16,2 0 1 0,0 0-3 15,0 0 5-15,-2-2 0 0,2 2-7 0,0-1 1 16,-2 1-5-16,2-1 4 0,-2 1 0 0,0-1-2 16,2 1 0-16,-2 0 1 0,0 0 0 0,1-1-4 15,-1 1 2-15,2 0-1 0,-3 0 4 0,1-1-4 16,0 1 2-16,0-1-1 0,1 1 2 15,-2-2 0-15,2 2-1 0,-2-2-1 0,1 2 1 16,-1 0 2-16,-1 0-4 0,1 0 0 0,1 0-1 16,-1-2-1-16,-1 2-2 0,0 0 0 0,1 0 1 15,0 0 2-15,-2 0 0 0,2 0 4 0,-1-1-3 16,1 1 0-16,-2 0 0 0,2 0-3 0,-1 0 2 16,1 0 0-16,-2 0 1 0,3 0 2 0,-3-1-2 15,2 1 0-15,-1 0 0 0,0 0 1 16,0-2-1-16,0 2 2 0,0 0-3 0,2 0 0 0,-2 0 4 15,0 0 1-15,1 0-1 0,0-2 0 16,0 2-3-16,1 0 4 0,0-2-2 0,-1 1 0 16,3-1 0-16,-3 1-2 0,1 0 0 0,2 0 1 15,-2-1 0-15,2 1 0 0,-2-1 0 0,4 0 1 16,1-1-2-16,0 0 3 0,0-1 0 0,-1-2 1 16,2 1-2-16,1-2 1 0,0 0 2 0,1-1 0 15,15-15-3-15,-8 8 1 0,-2-3 3 16,1 2-1-16,-1-6 1 0,0 0-4 0,2 0 3 15,-2-1-2-15,-1-1 1 0,1 0-1 0,-2 2-2 16,1 1 2-16,-2 2-2 0,0-1 2 0,-10 14-1 16,2-4 0-16,2-1 2 0,-1 1 0 0,-1-1-7 0,0 3-11 15,-2-1-20-15,0 2 2 0,-1 1-103 16,0 0-25-16,1 2-42 0,-3-1-27 0,0 1-38 16,0 2-29-16,-3-1 25 0,1 1-115 0,-1 1-34 15,-2 1-77-15,-2 1 37 0,-1 2-95 16,-1 1 38-16,2 1 46 0,-1-1-323 0</inkml:trace>
  <inkml:trace contextRef="#ctx0" brushRef="#br0" timeOffset="17728.23">21719 8794 2108 0,'11'29'515'0,"-2"-6"-59"0,-5-15-57 0,2 3-46 15,2-1-42-15,-1-2-37 0,4-3-31 0,-1-2-25 16,1-3-28-16,2-4-15 0,20-12-20 0,-12 2-16 16,-1-1-12-16,-1-4-16 0,2 2-11 0,-3-1-13 15,2-2-6-15,-1 2-6 0,0 0-14 0,-2 2-7 16,2 2-6-16,-3 1-8 0,-9 6-11 0,3 0-16 0,-1 0-3 15,1-1-65-15,0 2-32 16,-1 0-32-16,-2 0-29 0,0 1-28 0,-1 1-37 0,-1 1-79 16,1 2 27-16,-2 1-124 0,-1 1-21 15,0 0-32-15,-1 3 35 0,0-1-138 0,-1 3 19 16,1-2 42-16,-2 4-324 0</inkml:trace>
  <inkml:trace contextRef="#ctx0" brushRef="#br0" timeOffset="18678.4">22271 8870 1530 0,'6'0'364'15,"-2"0"-21"-15,3-2 2 0,0-1-27 0,0-2-13 16,0 0-7-16,0-2-32 0,-2-2-13 0,0 1-22 16,0-2-28-16,-2-1-1 0,0-2-16 0,0 2-11 15,-1-1-11-15,-2-1-14 0,0 1-18 0,-2-2-12 16,-1 3-14-16,1 1-12 0,-1 0-15 0,0 1-12 15,-3 0-9-15,-1 2-5 0,0 0-10 0,-2 4-3 16,-2 1-2-16,-1 1-4 0,-1 2-4 16,-1 2-5-16,1 1 6 0,-1 2-7 0,0 1-2 0,-1 2-3 15,2-1-4-15,0 2 2 0,2 2-6 0,1-1 3 16,2 1 0-16,-2-1-1 0,2 1-2 16,3-1-1-16,-1 0 0 0,2 0 1 0,0 0 0 15,3-3-2-15,1 2-3 0,0-5 1 16,1 3 1-16,2-3 3 0,-1 0-8 0,4 3 2 0,-1-2 0 15,3-1-3-15,-1 0 0 0,2-2-5 0,1 0 0 16,0-2-2-16,2-1-7 0,0-2-5 16,1-2-3-16,2 0-6 0,-2-2 7 0,-1-1 0 15,-1-1 7-15,0 3 2 0,0-3 1 0,-1 3-1 16,-2 0-5-16,-1 1 1 0,-2 0 0 0,1 1-13 16,-2 2-5-16,0-1-5 0,-2 2 1 0,-1 0 5 15,1 0 5-15,-2 1 5 0,0 1 0 0,1 2 7 16,-1 0-2-16,0 4 4 0,0 1 2 15,-1 0-3-15,-1-1 3 0,2 0 2 0,0-1 0 16,0 0 5-16,2 2 0 0,-2 0 6 0,2 1-2 0,1 0 8 16,0 0 0-16,2-2 5 0,1 1-2 15,1-3 0-15,0 0-3 0,2-2 0 0,1 0 8 16,2-3 0-16,0 1-1 0,1-2-2 0,2-2 1 16,0 0 1-16,-1-2-6 0,2-2-3 0,17-12-3 15,-15 6-1-15,-4-2-9 0,-1-3 2 0,0-1-5 16,-8 11 4-16,0-4 0 0,1-3 10 15,1 1-3-15,-3 0 1 0,0 1-3 0,-1-1-3 16,-1 2 0-16,-1-1-1 0,0 5-4 0,-1 1-3 0,0-1 0 16,0 4-1-16,-1-3-5 0,0 4 2 0,-1-1 3 15,-1 1-4-15,0 1 6 0,1 0-1 16,-1 1 0-16,0 0-1 0,1 0-2 0,-1 0 0 16,1 1-5-16,-1 0-3 0,1 1 3 0,1 0-9 15,1 0-1-15,0-1-1 0,0 2 1 0,0-2 1 16,0 1 2-16,0 1 2 0,3 0 7 15,-3-1-1-15,3 0 6 0,0 1-4 0,-1-1-1 16,1 1 4-16,0-2 9 0,-1 1-12 0,0 0-1 0,1-2-2 16,0 4-5-16,-1-2 1 0,0 1 0 0,1-2 3 15,-2 1-4-15,1 0 1 0,-1 0 5 16,1 1 1-16,-2 1 1 0,0-1 3 0,1 3 3 16,0-2 3-16,-1 3 11 0,0 1-3 0,0 2 0 15,-2 2-2-15,2 2 2 0,-2-2 1 16,1 0 3-16,-2-1 2 0,1 1 4 0,1 1 2 15,1-1 7-15,0 0 5 0,0 1 11 0,1-1 19 16,1 0 3-16,1-1-6 0,-1 2 1 0,1-1-6 16,3-1 11-16,-1-1-4 0,3-1-4 0,1 1-1 15,2-1-1-15,0-1-3 0,20 12-3 16,-23-16 1-16,4 0-2 0,1 3-2 0,0-3-4 0,1 1 5 16,-1-1-15-16,0-1-20 0,-2-1-1 0,1 0-82 15,-2-2-33-15,-1-1-77 0,-2-1-43 16,-1-1-60-16,-1-1 26 0,-5 1-159 0,-2 0-51 15,-2-1 40-15,-4-2-151 0,-4 2 33 0,-22-9 45 16,8 6-424-16</inkml:trace>
  <inkml:trace contextRef="#ctx0" brushRef="#br0" timeOffset="19710.41">19559 12218 2433 0,'57'60'434'0,"-6"-6"-54"0,-7-8-42 15,-6-4-39-15,-3-6-37 0,-7-7-29 0,-3-3-40 16,-4-3-20-16,-2-4-67 0,-4-1-39 15,-8-11-44-15,1 1-64 0,-2 0-46 0,1-1-46 16,-1-1-35-16,-3-2 14 0,-1 0-134 0,1-3-42 16,-3 0-33-16,0-1-79 0,0-2 32 0,0 0-105 15,-2-6-371-15</inkml:trace>
  <inkml:trace contextRef="#ctx0" brushRef="#br0" timeOffset="20034.24">19871 12320 1446 0,'-3'-5'278'0,"1"-2"-28"0,1 3-18 16,0 0-30-16,1 0-14 0,0 3-8 0,0 0-4 0,0 1-11 0,1 0-12 15,0 2-10-15,0 1-12 0,3 2-2 16,-1 5-13-16,2 1-4 0,1 1-13 0,1 1-9 16,11 20-9-16,-6-12-3 0,-3 0-5 0,1-1-4 15,0 1-6-15,-6-13-5 0,1 4-6 0,0 2-4 16,2 1-6-16,-3 2-3 0,1-2-1 15,-1 1-6-15,-2-1 1 0,0 1-5 16,-2 0 1-16,-2-1 0 0,0 1-1 0,-2 0 0 0,-1-2-7 16,-13 21 7-16,4-16-2 0,-1-1-6 0,-4 0-5 15,1-2 3-15,0 0 0 0,-1-1-3 0,-2 0-1 16,1 0 4-16,2-2-8 0,-3 2-12 0,1-1-31 16,2-2-25-16,1 1-23 15,10-7-31-15,-3 1-34 0,2 1-48 0,-2 1 19 0,1-2-132 16,2 2-36-16,1 0-72 0,3-2 35 0,1-1-137 15,2-1 35-15,3-1-348 0</inkml:trace>
  <inkml:trace contextRef="#ctx0" brushRef="#br0" timeOffset="20755.89">20886 12469 2463 0,'-9'59'400'0,"0"-5"-41"16,2-6-38-16,1-7-41 0,-1-4-32 0,1-4-26 0,2-3-23 16,3-19-23-16,-2 4-28 0,1-1-36 15,-1 2-36-15,0-2-33 0,1-1-60 0,0-2-36 16,1-2-31-16,-1-1-46 0,-1-1-50 0,1-3 17 16,1 0-148-16,-3-2-46 0,1 0-37 0,0-2 31 15,0-3-175-15,-4-2 32 0,-1-1-363 16</inkml:trace>
  <inkml:trace contextRef="#ctx0" brushRef="#br0" timeOffset="21146.26">20648 12811 2108 0,'4'34'411'16,"-1"-4"-44"-16,0-2-41 0,-1-18-35 0,1 3-30 15,2 1-24-15,-2-1-21 0,2 1-13 0,2-2-24 16,-1-1-16-16,4-2-18 0,-3-2-16 0,4 0-2 16,-1-3-18-16,1 0-1 0,1-4-14 0,2-2-11 15,0-2-9-15,21-9-34 0,-13-3-56 16,1 1-24-16,0-3-28 0,-2 0-26 0,0-1-30 16,-3 0-31-16,2 3-44 0,-3-1 16 0,0 2-152 0,-11 8-37 15,0-2-58-15,2-1 35 0,0-1-162 16,-1 1 45-16,0-1 41 0,-1 2-305 0</inkml:trace>
  <inkml:trace contextRef="#ctx0" brushRef="#br0" timeOffset="21848.23">21406 12619 1421 0,'4'-2'286'0,"1"1"-34"0,-2 1-21 0,-1 1-13 16,1 2-10-16,-3 2-19 0,0 4-17 16,0 1-16-16,-3 5-16 0,-1 1-11 0,-7 24-13 15,1-15-9-15,1-3-12 0,-1 1-8 0,-1-3-7 0,1 1-8 16,-2-2-5-16,7-13-6 0,-1 6-6 16,-1 0-3-16,1 0-6 0,-2-1 2 15,0 0 1-15,3-2-1 0,-1 1 7 16,1-4 5-16,0 0 6 0,2-2 4 0,-1 1-3 0,1-3-2 15,1-1-5-15,0-1-7 0,1-1-4 16,-2-1-2-16,3-3-5 0,0 1-6 0,0-6-5 0,3-1-4 16,1-3-8-16,6-23-11 0,0 12-7 0,0-2-8 15,2-2-6-15,4-1-4 0,0 0-3 16,2 1-1-16,-3 2-1 0,1 4 0 0,-1 2-1 16,1 3-1-16,-1 3 1 0,-8 9 2 0,3 0-2 15,0 1 2-15,3 2-1 0,-1 0 1 0,2 3 0 16,-3 3 1-16,2 0-1 0,-1 2 4 0,-1 1 1 15,-3 2 0-15,2 1 0 0,-2 2 2 0,-2-1 2 0,-2 1 1 16,-1 0 2-16,-3 0 3 16,0 0 2-16,-3-1 2 0,-2-1 0 0,-1 0 2 0,-1 0-1 15,-3-1 2-15,0-1 1 0,-1 0 1 0,-2-1-1 16,2 0 2-16,1 1-1 0,-1-3-1 16,2 1 2-16,1 0-1 0,0-1 4 0,2-2-1 15,1 2 2-15,1-1-2 0,0-3-5 0,2 3-10 16,0 0-2-16,-1-2-1 0,3 2 0 0,0-1 3 0,2 1 0 15,-1 1 1-15,3 2-1 16,-1 2 0-16,3 2 0 0,-2-1 0 0,3 2 2 0,0 0-2 16,-2 0 1-16,0 0 1 0,2 0 2 15,-3 0 6-15,1 1 6 0,0-1 9 0,-2-1 1 16,1-1 4-16,-1 0 4 0,-2-1 4 16,-1 0 5-16,0-3 8 0,0 2 0 0,-4-1 5 0,1 0 1 15,-1 0 6-15,-4 1-9 0,2-4-1 0,-3 2-3 16,1-1-2-16,-2-1 2 0,-1 1-7 15,3-1 0-15,-2-1-3 0,1-1-2 0,2-1-3 16,0 0-17-16,1 0-24 0,1 0-26 0,2 0-28 16,-1 0-30-16,1 0-77 0,2-1-51 15,-1 0 20-15,2 0-163 0,0-3-44 0,3-2 33 0,1-2-172 0,4-2 45 0,18-14 40 16,-7 6-323-16</inkml:trace>
  <inkml:trace contextRef="#ctx0" brushRef="#br0" timeOffset="22709.87">21811 12727 1513 0,'5'-4'331'0,"1"1"-32"0,-2 1-34 15,1-1-32-15,-2 3-26 0,0 0 8 0,0 3-6 16,-3-1-11-16,2 2-19 0,-2 1-13 0,0 5-12 16,0 1-14-16,0 1-12 0,-2 1-11 0,-1 1-12 15,3 2-3-15,0 1-13 0,-2 0-6 16,1 0-7-16,-1-1-7 0,0-1-8 0,1 1-14 0,1-1-18 15,0-2-18-15,0 2-20 0,0-2-13 0,0-1-14 0,3 0-24 16,2 2-11-16,0-4-12 16,1 2-4-16,3-3-10 0,0-2 2 0,2 2-9 0,1-3 10 15,1-1 2-15,0-1 7 0,2-2 9 16,1-2 6-16,0-2 11 0,25-8 13 0,-20 1 16 16,1 1 19-16,-1-4 21 0,-4 1 22 0,-1-4 12 15,2 1 12-15,-13 8 13 0,5-3 10 0,-1 1 30 16,0 0-5-16,-1-2-2 0,-2-1-1 15,2 2-3-15,-3-1-10 0,0 3-8 0,-2 1-10 16,-1 0-12-16,-2 0-4 0,0 2-8 0,0 2 2 16,-3 0-14-16,-4 1 0 0,-3 1-2 0,-3 1-5 15,2 2 0-15,-1 2-1 0,0 2-1 0,-2-1-5 16,0 0-2-16,1 2 0 0,0 0-1 16,1 1-2-16,1 1 2 0,1-2-4 0,1 2-2 15,1-2-4-15,1 0-7 0,1 0 0 0,2 0-11 0,1-1-1 16,0-2-4-16,3 0-7 0,0-1-1 15,0-1 1-15,2 0-2 0,-1-1-4 0,4 0-1 0,-2-2-7 16,4 0 0-16,3-2 0 0,1-2-7 16,0 0 5-16,2-3 3 0,-1 0 1 0,1 0 4 15,1-1 6-15,-4 2 6 0,0 0 3 0,-2 0 6 0,-1 1-6 0,0 1 3 16,-3 0-3-16,2 4-1 0,-3-3 1 16,-1 1-2-16,1 2 3 0,-1 0 1 0,0 3 9 15,-1-1-4-15,-1 1 4 0,0-1 0 16,0 3 2-16,-3-2 2 0,3 2-1 15,0 0 6-15,-2-1 5 0,2 2-8 0,0-2 5 16,0 1 0-16,-1 1 1 0,1-2 3 0,0 1 0 0,0 0 2 16,1-1 4-16,1 0 0 0,-2-1 4 15,3 0 2-15,-1 0-1 0,0 1-2 0,2-3-4 16,1 0 0-16,3 0-1 0,2 2-4 0,3-3-8 16,0-3-5-16,2 1-10 0,24-9-22 0,-11 1-8 15,-1-1-4-15,0-1 2 0,1-1 2 16,-2-1 4-16,-2 3 2 0,-3-1 4 0,-1 1 2 0,-11 9 3 15,1-4 0-15,2 2 0 0,-1 0-3 0,-1 1 1 16,-1 2 6-16,0 1 0 0,-1 4 8 0,-2 0 8 0,1 1 4 16,-2 4 3-16,-2 1 6 15,1 2 2-15,-3 1 8 0,-1 1 0 0,-2 1-2 16,-1 0 0-16,0-1 2 0,-1 1 4 0,-1 0 1 16,1-1 2-16,-3 0-3 0,2-1 1 0,-1-1-2 15,-1 1 3-15,-1-2-1 0,0 0 1 16,0-2-3-16,-2 2-1 0,2-3-2 0,-2 0-5 15,-1-2-15-15,1 0-17 0,-3-2-23 0,2-2-29 16,-4-1-85-16,2-1 15 0,-3 0-133 0,1-1-43 16,-1-1-32-16,1-1-72 0,-22-7 35 0,16 2-112 15,0-3-351-15</inkml:trace>
  <inkml:trace contextRef="#ctx0" brushRef="#br0" timeOffset="22863.84">22032 12605 1299 0,'-2'-5'189'0,"2"2"-229"0,-3 0-92 0,2 1-71 0,0-1 11 16,0 3-246-16</inkml:trace>
  <inkml:trace contextRef="#ctx0" brushRef="#br0" timeOffset="27384.3">12257 12880 728 0,'11'-21'532'0,"-8"12"-87"0,2-2-63 16,0 0-48-16,0 2-34 0,2-2-34 15,-3 3-28-15,-1-1-32 0,1 3-14 0,-1 0-16 16,0 2-15-16,-1 1-16 0,1-1-10 0,-1 3-12 0,1 0-8 16,-1 1-9-16,-1 0-1 0,3 0-7 15,-2 2-11-15,0 0-6 0,0 0-9 0,0 1-4 16,3 1-6-16,-1 2-1 0,0 3-5 0,1 2-3 16,0-1-1-16,0 3-7 0,1 0-2 15,-3-1-4-15,4 1-2 0,-2 1-3 0,-1-1 0 0,4 1-4 16,-1 0-4-16,-2 0 6 0,3 0-7 0,-1 1-2 15,1 0 7-15,-2 0-9 0,2 0-1 16,-1-3 0-16,-1 0 2 0,1-1-3 0,-2-1 3 0,1-2 4 16,0 1-2-16,1 0 10 0,1-1 6 15,0-2 11-15,1-1-2 0,0-2-2 0,3-2-1 0,1-1 0 16,22-8-2-16,-10-3-6 0,1-4 0 16,6 0-6-16,-1-8-2 0,5-4-2 0,8-10-7 15,1-2 4-15,0-7 0 0,5-4-6 0,2-3-5 16,2-4 0-16,0-1-3 0,1 1 2 15,2-1-3-15,0 2-1 0,-2 1-1 0,3 2-1 16,-4 0 0-16,-2 2 2 0,-3 5-6 0,-2 2 4 16,-3 1-4-16,-2 2-1 0,-3 2 6 0,-2 3-6 15,-1 2 1-15,-2 2-1 0,-3 3-1 16,0 5-1-16,-4-1 0 0,-2 4 0 0,-1 4 1 0,-5 0-2 16,-1 3-2-16,-11 7 2 0,1 0-1 0,2 0-2 15,-2-3 4-15,0 4-6 0,0-1 2 0,-1 1-5 16,1 2 3-16,-2 0-2 0,-2 0 3 0,-1 1-3 15,0 1-5-15,0 0 0 0,-1-1-4 0,0 2-4 16,1 1-7-16,-2-2 1 0,2 1-19 16,-2 1-10-16,0-1-15 0,1 1-14 0,-2-1-10 15,0 0-14-15,0 1-18 0,0-2-17 0,0 2-18 16,1 0-46-16,-1 0-37 0,0-2 23 0,-1 2-113 16,-1 0-37-16,-1 0-35 0,-5 2-91 0,-3 1 36 15,-1 0-68-15,-3 2 45 0,1 0-338 0</inkml:trace>
</inkml:ink>
</file>

<file path=ppt/ink/ink2.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24.03308" units="1/cm"/>
          <inkml:channelProperty channel="Y" name="resolution" value="2530.27026" units="1/cm"/>
          <inkml:channelProperty channel="F" name="resolution" value="0" units="1/dev"/>
          <inkml:channelProperty channel="T" name="resolution" value="1" units="1/dev"/>
        </inkml:channelProperties>
      </inkml:inkSource>
      <inkml:timestamp xml:id="ts0" timeString="2026-01-18T06:47:42.845"/>
    </inkml:context>
    <inkml:brush xml:id="br0">
      <inkml:brushProperty name="width" value="0.05292" units="cm"/>
      <inkml:brushProperty name="height" value="0.05292" units="cm"/>
      <inkml:brushProperty name="color" value="#FF0000"/>
    </inkml:brush>
  </inkml:definitions>
  <inkml:trace contextRef="#ctx0" brushRef="#br0">7235 4073 2218 0,'4'-11'376'16,"0"-3"-39"-16,-1 2-32 0,-1-1-35 0,-2 2-26 0,-4-1-24 0,1 0-23 15,-2 3-18-15,-1 0-10 0,-3 2-25 16,0 2-13-16,-3 0-14 0,0 4-14 0,-1 1-12 16,0 0-9-16,-2 3-7 0,0 3-7 0,1-2-8 0,-1 4-4 15,-15 12 0-15,23-13-9 16,-3 1-2-16,2 2-6 0,-3 1-5 0,3 1-3 15,0 2 0-15,3 1 0 0,-2-2-5 0,2 1-6 16,2 3 1-16,3-2 0 0,0 1-5 0,3 1-2 16,2-1-1-16,2 1-1 0,1-4 0 0,14 20-3 15,-6-15 8-15,1-2-11 0,-1-3-6 0,2 0-3 16,2-1-5-16,-1 0-9 0,-13-10 3 16,3 0-5-16,2 3 1 0,-1-1 0 0,1 0 0 15,-1 2 2-15,1-2 5 0,-3-2 2 0,-4 0 7 16,2 1 12-16,-2-1 2 0,0-2-1 0,-1 2-4 15,-2-2-2-15,0 0-2 0,-1 0-4 16,-1 3 1-16,-1-3-3 0,-2 1 1 0,-2 0-7 0,-4 4 1 16,2-1 3-16,-4 4-5 0,0-3 9 0,0 3 9 15,-17 15-8-15,13-9 1 0,2 0 3 0,-3 0-1 16,2 1 1-16,9-10 1 0,-11 21 1 16,13-17-2-16,-3 1-1 0,1 3-2 0,2 1 2 15,1 1 0-15,-1 0-1 0,3-2 0 0,1 1-2 16,1 0 0-16,3-1 2 0,1 1-3 15,15 17 0-15,-14-27-10 0,4 4-4 0,0 1-6 16,22 7-4-16,-22-14-8 0,3 1-6 0,2-3-11 16,3 0-8-16,25-7-6 0,-17-1-12 0,0-6-7 15,2 2-1-15,-5-6-4 0,1 1 10 0,-3-5 7 16,0-1 8-16,0-2 10 0,-4 1 11 0,0 1 7 0,-3-3 20 0,-3 2 26 16,0 1 17-16,-8 15 13 15,2-5 12-15,-2 0 7 0,2 0 6 16,-1 0 3-16,0 2-3 0,0 1-4 0,-2 4-6 15,0-1-11-15,-1 2-8 0,2 0-6 0,-2 3-6 16,-1 0-2-16,0 2-1 0,0 0-2 0,0 2-5 16,0 0 3-16,0 3-3 0,0 2-3 0,-3 6 4 15,1 0 4-15,1 3-4 0,0 0-7 16,0 0-1-16,-2 0 2 0,0 0 1 0,3 0-3 0,-2-2-1 16,1 0 2-16,0-2 1 0,-1-1-4 15,1-1 4-15,-2-1 4 0,3-2 11 0,-2-2-2 16,2 0 11-16,0-2-5 0,0 2 16 0,0-3-6 15,0-1-3-15,0-1-8 0,0-1-6 0,2-6-2 16,1-1-17-16,0-7-2 0,1-1-6 0,4-27 2 16,-1 18-3-16,1 1-3 0,-5 14 0 0,1-2 1 15,1-1 2-15,-1-1-11 0,1 0 2 16,0 3-12-16,-1-1 1 0,1 3 0 0,-2 0-1 0,2 2 6 16,-2 2 8-16,0 1 5 0,1 2 1 0,-1 2 10 15,-2 0 7-15,1 2 5 0,2 5-1 16,-2-1-1-16,1 6-2 0,-1-1 2 0,1 1-4 15,0 3 2-15,-1-2 2 0,0 1-8 0,-1-2 1 16,2 2-3-16,0-2 1 0,0-1-4 0,1 0 1 16,-1-1 0-16,1-3 3 0,3 1 0 0,0-3-5 15,1-2-6-15,2 0-1 0,1-6 0 0,0 0-2 16,20-12-7-16,-12 2-1 0,0-2-11 16,0-5 0-16,-3 0-1 0,2-1-4 0,-3 1 3 15,-1-2 7-15,1 3 2 0,-11 11 2 0,3-3 4 0,-2-2 7 16,2 2 0-16,-2 0 1 0,0 1 5 0,-2 0 0 15,0 4-1-15,0 1 4 0,-1-1-5 16,-1 2-2-16,1 1-7 0,-2 2-1 0,0 0 3 16,0 1-4-16,-2 0-3 0,1 1 4 0,-1 0 0 0,2 2 1 15,-1 1 4-15,1 2-2 0,-2-1 1 16,2 1-2-16,0-1-1 0,0 5 6 16,2 3 4-16,-1 1-3 0,3 0-1 0,-1 0 1 15,1 0 5-15,0 0 1 0,1 1 1 0,-2 0-5 16,2-2-7-16,-2-1 1 0,0 2-1 15,-1-2-3-15,-1-1 1 0,-1-1 0 0,0 1 5 16,-1 2 1-16,-1-3 0 0,-3 3 3 0,1-4 1 0,-1 0 3 16,-2 0 1-16,-1-2 7 0,2 1-1 15,-2-3 4-15,-1 1-1 0,1-1 3 0,2-3 4 0,-1 0-1 16,1-2-5-16,1 0 6 0,-2-2-1 0,-1-1 4 16,2-1 9-16,1-2-1 0,-1 2-3 15,2 0-5-15,1 2-5 0,0-1-11 16,1 1-1-16,1-1-2 0,1 2-2 0,0 0-5 15,0-2 3-15,1 3-1 0,0 0 0 0,1 0-1 16,0 0 2-16,1 0-1 0,-1 0 3 0,3 0 1 0,-2 3 0 16,1-3 0-16,0 2 1 0,1 2 0 15,3 0-3-15,0 2 2 0,0-2-3 0,0-1 3 16,-1 2 1-16,3 0-7 0,-2 0-2 0,3-1-1 16,-2-3-1-16,3 0-5 0,-1-1 1 0,3-5 0 15,0 1 0-15,19-11-5 0,-12 5 7 16,-3-1-1-16,1-2 5 0,0 1 3 0,-1-2 5 15,-14 6 2-15,17-15-5 0,-10 4 5 0,-6 11 6 16,0-3-2-16,1-3 2 0,-2 1 12 0,1-1 10 16,-2 1 2-16,0 0 1 0,-1 1 0 0,-2 1 2 15,0 2-4-15,0 1 3 0,-4 1-4 16,1 1-7-16,0 1-4 0,-2 1-3 0,0 2-1 16,1 2-2-16,0 0-5 0,-1 0-1 0,1 4 1 0,-2 3 1 15,0 0-5-15,1 3 4 0,2 0-1 16,-2 2-4-16,2 0 2 0,1 0 1 0,1 2 2 15,1-2-5-15,1 2 3 0,1-1-4 0,1 1 3 16,-1-3-6-16,2 1-14 0,1-1-4 16,2-1-4-16,-1-2-4 0,1-1 1 0,2 0-3 0,0-2-9 15,1-2-2-15,0 0 1 0,2-3-2 0,-2-2-7 16,3-1-13-16,0-2 0 0,-2-3 0 0,2 0 8 16,-2-2 2-16,1 0 9 0,-2 0 6 0,-1-3 1 15,-2 1 13-15,0 0 13 0,0-1 11 16,-1 2 27-16,-2 0 4 0,1 2 11 0,-3-1 3 15,1 1-1-15,-1 3-5 0,0 0-10 0,-1 4-8 0,1-2-5 16,-1 1-1-16,1 2 0 0,-2 1-5 0,0 1 5 16,0 2-2-16,0 1-4 0,-2 3 1 15,0 2 0-15,1 1-1 0,0 1 2 0,0 2-3 16,-2-1 5-16,3 0-7 0,-2 0 0 16,1 1-1-16,-1-1-2 0,1-4-1 0,-1 2-2 15,0-4 3-15,2 1 4 0,0-1 0 0,-1-2 13 16,1 0-2-16,0 0 9 0,-2-1-10 15,2-2-7-15,0-1-6 0,0 0-8 0,0-1-3 16,0-2 0-16,3-5-2 0,-1-2-2 0,3-3 2 0,0 0-3 16,0-1 1-16,1-1-4 0,2 2 2 15,-2-2 3-15,0 2-6 0,0 0-1 0,1 2 1 16,-1 0 0-16,2 3-1 0,-2 1-3 0,1 1 8 16,-2 2 0-16,0 2 11 0,0 0 3 0,-1 2-2 15,1 2 6-15,-3-1-1 0,3 2 3 0,1 5 2 16,-2-1 0-16,0 1 4 0,-1 4 0 0,-2-2-4 15,1-2 1-15,-1 4-4 0,-1 2-2 0,0-2 1 16,-1-1-3-16,-1 1 1 0,2 0-1 0,0-2-1 16,0 0 3-16,0-2 2 0,0-2 2 15,0-2 8-15,0 1-1 0,0 1-6 0,0-4-1 16,0-1-7-16,0-1-2 0,2 0-5 0,-1-1-6 16,4-4-6-16,-2-5-1 0,2-1-2 0,11-20-3 15,-5 8-5-15,-1 2 2 0,1 1-2 0,-7 11 6 16,1-3-2-16,3 0 3 0,-3 0 2 0,3-1 1 15,-1 2 0-15,-2 1-1 0,1 1-5 16,-3 2 0-16,2 2-5 0,-3 1 12 0,-1 0 7 16,2 2 10-16,-1 1 8 0,0 1 7 0,-2 3 4 0,1 1-2 15,1-2-2-15,-2 2-2 0,0 6 3 16,2 1-3-16,-2 3-9 0,1-2 4 16,0 1-1-16,0 0-1 0,-1 1 0 0,3-1-2 0,0-1-2 15,-1 1-6-15,3-2-8 0,-2-3 5 0,1-1-5 0,0 0-1 16,1-3 3-16,2-1 0 15,-2 0 2-15,3-1 2 0,0-2 1 0,3-4-4 0,-1 0-5 0,18-14-5 16,-14 2-4-16,-1-2-2 16,2-3-3-16,-2-3-1 0,-3-1-1 0,-1-5 3 15,2 2 4-15,-4-3 2 0,-2 4 16 0,1 0 18 16,-2-2 18-16,-1 18 15 0,-3-5 6 0,0-2 11 16,0 2 4-16,0 2 9 0,3 0-2 0,-2 1-5 15,-1 5-10-15,0-2-7 0,0 4-9 0,0 1-13 16,0 0-1-16,-3 3-4 0,2 2-2 15,-1 2 0-15,-1 4 1 0,-2 4-9 0,1 2 1 16,1 4 4-16,-3 3-2 0,-4 22-7 0,7-13 6 0,1 2-8 16,2-18-1-16,-3 4 1 0,3 4-8 15,-1-1 1-15,1 2-3 0,0 0-8 0,0 0-5 16,1-3-4-16,1 1-8 0,0-3-2 0,2 1-5 16,0-4-3-16,1 1 2 0,-1-2 3 15,3-4 4-15,-1 1 0 0,4-1-2 0,-2-4-1 0,2-1 1 0,0-3 0 16,0-3 2-16,1 1-1 15,-3-4-4-15,2-1 1 0,-1-1 3 0,-2-3-2 0,1 1 5 16,-1-2 5-16,-1 1 1 0,-3 0 7 0,2 2 4 16,-3-3 5-16,-1 5 5 15,2-2 8-15,-3 4-4 0,0-2 1 0,0 3-2 16,1 0 0-16,-1-2-6 0,0 4-9 0,0-2-1 0,0 2-3 16,1-1-4-16,-1 3 1 0,0-2-2 15,1 2 7-15,-1 0 0 0,1 0 2 0,0 0 2 16,1 0-8-16,0 0 2 0,-1 0-1 0,2 0 3 15,-1 1-2-15,0-1 1 0,3 0-3 0,-1 0 0 16,3-1 0-16,1-1-3 0,2-2-3 0,1-1-8 16,-1-1 0-16,1-1 0 0,2-2-3 0,17-15 2 15,-16 8 0-15,1-2-1 0,-2 0 1 0,-2-5 3 16,-1 2 5-16,-3-5 1 0,0 2 4 16,-6 13 7-16,2-4 14 0,-3 0 16 0,3-1 15 15,-3 0 6-15,0 1 3 0,0 2 6 0,0 1-2 16,0 3-7-16,0 1-9 0,0 0-2 0,0 4-8 15,-3 1-2-15,3 0-4 0,-4 7 9 0,0 2 3 16,-3 6-6-16,2 1 4 0,0 3-2 0,1 1-5 16,0 3-1-16,1-1-1 0,0 2 2 0,1 0-4 15,2 1-6-15,-1 0 4 0,1 0-3 16,0 0-2-16,0-1-3 0,1-1 1 0,1-1 0 0,0-1 0 16,2 0-3-16,0-1 4 0,0-3-3 0,1 3-2 0,2-5 1 15,1-1-2-15,0-2 7 16,0 0-2-16,2-4 2 0,1 0-2 0,1-4 2 15,1-1-2-15,-1-1 1 0,1-3 0 0,-1-1 3 16,1-2-10-16,0-3-4 0,-2 1 0 0,-1-5-2 16,-3-1 3-16,0 0 1 0,-3 1 1 0,1-2 2 15,-2 2 2-15,-2-1 2 0,1 4 3 0,-2 2 6 16,0 0-5-16,-3 1-5 0,2 0-7 16,-3 3 1-16,1 2-2 0,-1 2 2 0,0 1-5 15,0 4 1-15,-2 1 4 0,0 5 2 0,1 2-4 16,-2 2 6-16,2 1-6 0,-1 0 5 0,1 0-1 15,2 3 0-15,0-2-2 0,-1 1 2 0,4-1-1 0,0-2 1 16,0-1-4-16,0 1 5 0,4-2 5 0,0-1 0 0,0-1 0 16,1-2 1-16,1-3 0 15,4 2-4-15,1-4-12 0,-1 1-18 0,5-3-22 16,-1-1-40-16,26-5-94 0,-15-2 18 16,2-1-232-16,-1-3-115 0,2-3 40 0,3-2-84 15,-5-1 34-15,3-1 46 0,0-3-412 0</inkml:trace>
  <inkml:trace contextRef="#ctx0" brushRef="#br0" timeOffset="1024.31">10244 4165 2188 0,'0'9'389'0,"0"-5"-46"16,0-1-46-16,0-6-34 0,1 1-32 0,2-8-26 16,0-1-23-16,2-1-20 0,1-2-16 0,1 0-17 15,2 1-17-15,0-1-15 0,1 2-18 0,0 0-7 16,4 4-10-16,0 0-7 0,0 4-6 0,1 1-2 16,-1 1-4-16,1 4 1 0,0 3-2 15,18 12 1-15,-27-10-7 0,2 0-1 0,-1 1-1 0,2 4-1 16,-1 2-6-16,-2 0 6 0,0 0-2 0,-3 0-10 15,-2 2 4-15,1-1-7 0,-2 0-1 16,-2-2-1-16,1-1 3 0,-1 0 0 0,1-2 0 16,-3-3 6-16,4 1 7 0,0-2 14 0,0-1 0 0,-2-2-4 15,2 0-6-15,0-3-15 0,0 0-5 0,0-3-9 16,0 0-2-16,2-5-6 0,-2-4-1 16,5-4-1-16,-2 0-4 0,12-23-2 0,-7 13-2 15,5 5-1-15,-2-2 0 0,-1 3 3 0,-4 12-6 16,1-2 2-16,1 0-2 0,0 1-2 15,0 1 2-15,1 1-1 0,-3 1 7 0,2 3 25 16,-2 3 0-16,-1 0 6 0,1 3-3 0,-3 3-1 0,1 1 3 16,0 3-1-16,0 1 0 0,-2-1-6 0,2 4 2 0,-1-1-3 15,2 1 5-15,-2 0-9 16,2-1-3-16,-2-1-1 0,2 2 2 16,0-4 4-16,0 1 1 0,1-2-7 0,0 0 0 0,3-2 4 15,1-4-7-15,-1-1-4 0,5-2 2 16,0-2-6-16,1-1-1 0,18-11 4 0,-13 2 1 15,0-4 2-15,-1-2-5 0,-1 0 0 0,-2-5 9 0,-2 1-6 16,-1-1 11-16,-3 0-6 0,-5 14 11 16,0-3 0-16,0-2 17 0,-2 1 7 0,-1-1-8 15,0 3-4-15,-2 1 4 0,0 1-11 0,0 3-1 16,-2 2-8-16,-3 0 1 0,2 4 0 16,-4 2-1-16,0 4 3 0,-2 0 3 0,-1 5-9 15,1 1-2-15,-8 20 0 0,12-22 2 0,0 2 1 0,1 3-4 16,1 6-2-16,2-2 5 0,1 1-1 0,0-1-12 15,0-1-3-15,4-1 3 0,-1 1-27 16,1-3 2-16,3-2 1 0,0 1 2 0,2-3 6 16,4-3 1-16,1-2 1 0,0-2-3 0,2-3 5 15,23-6 0-15,-14-2-2 0,-1-1 4 16,0-5-1-16,1-2 12 0,-4-2-7 0,2-10 1 16,-1-2 3-16,-5-5-5 0,1 1 8 0,-6-1-2 15,0-3 12-15,-3 5-2 0,-1 2 40 0,-1 4 17 16,-3 15 5-16,-1-3 3 0,0 0-13 0,0 2-15 15,-1-2-7-15,0 6-7 0,-2 3-2 0,0 2 3 0,-4 5 0 16,-1 4 1-16,-1 4-6 0,-10 22 3 16,5-4-4-16,0 3-3 0,1 1-1 15,1 1-2-15,3-1-1 0,0 0-6 0,3-1-9 16,0 1-13-16,3-20-21 0,2 29 4 0,2-15-51 0,4 3-25 16,2-5-35-16,0-1-27 0,1-2-34 0,-6-12-45 15,2 0 21-15,1 2-173 0,0-1-73 16,-2 1 40-16,1-6-159 0,-1-2 52 0,0-1 45 0,-3-2-509 15</inkml:trace>
  <inkml:trace contextRef="#ctx0" brushRef="#br0" timeOffset="1792.05">11100 4217 1754 0,'-3'-6'341'15,"0"-1"-36"-15,3 2-13 0,0-3-24 16,4-2-29-16,2 0-16 0,0-1-34 0,17-15-19 0,-6 10-18 15,4 1-19-15,0-3-15 0,1 2-14 0,2-3-20 16,-1-1-20-16,2 2-16 0,-4-1-8 0,0 1-7 16,-1 2 0-16,-3 1-3 0,-2 1-2 15,-9 7 1-15,1 1 8 0,1-4 17 0,0 2 19 16,0 1 35-16,-3-1 11 0,1 4-11 0,-3-2 5 16,0 3-7-16,-2 0-15 0,2 0-9 0,-3 1-5 15,0 2 2-15,0 3 3 0,0 2 2 0,-3 6-3 16,2 3-6-16,-4 4-9 0,2 0-6 15,-6 27 0-15,6-34-8 0,2 4-6 0,-7 28-4 16,2-18-3-16,4-15-5 0,0 6-3 0,-5 28-4 16,5-32-6-16,0 1-9 0,-2 5-14 0,2-3-9 0,-1 1-13 0,0-1 1 15,0-1-9-15,1-3 5 16,0-3 3-16,1-1 9 0,1 1 3 16,0-4-5-16,0-1 2 0,0 0-9 0,1-3 5 0,-1-3-2 15,4-2 0-15,0-3-3 0,0-2 2 0,3 0 5 16,-1-1-1-16,0 2 2 0,1-3 10 15,-1 3-3-15,-1-1 3 0,2 1 1 0,-2 3 5 16,-1 1-3-16,1 0 3 0,0 3-1 0,0 2 22 0,-1 0 8 16,-1 0 7-16,0 2 0 0,2 2-2 15,0 1-5-15,-1 1 0 0,-1 2-4 0,3-2 1 16,-3 4-6-16,2-3-6 0,-1 4-8 0,0-2-3 16,3 1-5-16,-1 0-10 0,1-2-5 15,0 0 0-15,0-4-5 0,1 2 4 0,1-2-3 16,1-2-10-16,2-1-8 0,1-1-1 0,0-1-2 0,1-4 2 15,18-7 0-15,-13-2 6 0,-14 8 4 16,16-17 0-16,-15 15 6 0,2 0 13 0,1-2 17 0,1 1 16 16,-2-1-1-16,-2 2 27 0,0 1 2 15,-1-1-9-15,-1 4-10 0,0-1-2 16,0 3-8-16,-3 0 3 0,-1 0-10 0,2 2 0 0,-2 0-1 0,1 2 1 16,-1 0-2-16,0 2-2 15,0 1-2-15,0 2 1 0,0-2-1 0,0 5 1 16,0 1-5-16,1 0-4 0,2-1 1 0,0 1-2 15,1-2-8-15,2 2 1 0,-2-1 2 0,3-2-1 16,3 0-4-16,0-1-1 0,-1 0 1 0,4-2 14 16,-1-3 4-16,0 0 1 0,1 0 5 15,-1-2 3-15,-1-2 7 0,1-1-2 0,-3-3-1 16,1-1-3-16,-3-2-17 0,-2-3-17 0,-2-2 3 16,-1 1-54-16,-4-3-14 0,-1 0-12 0,0 1-14 15,-3-1-19-15,0 2-48 0,-1 2-35 16,-1 1-47-16,0 3 23 0,2 3-116 0,-2 0-30 15,2 5-24-15,-3 0-115 0,1 2 39 0,0 2-33 0,4 3 42 16,1-2-364-16</inkml:trace>
  <inkml:trace contextRef="#ctx0" brushRef="#br0" timeOffset="2444.28">12108 4162 1737 0,'8'-9'431'15,"-2"-3"-21"-15,-2 0-25 0,-2 1-44 0,-2-1-5 0,-1 1-34 0,-2 1-25 16,-1 2-31-16,1 1-26 16,-2 1-25-16,1 3-24 0,-4 3-13 0,-2 3-16 15,-1 4-16-15,-15 16-11 0,11-5-11 0,1 2-7 16,3 3-14-16,0-2-7 0,2 0-6 0,6-10-9 16,-1 3-5-16,0 2-6 0,3 3-6 0,0-1-7 15,1 1-4-15,1-1-15 0,0-3-8 0,3-2 0 16,-3 1 0-16,4-2 1 0,0-2 4 0,1-1 4 15,1-6 3-15,4-2-3 0,-1-1-4 16,3-2 3-16,0-6-1 0,18-10 0 0,-12 2-1 0,-2-2 3 16,0-3-3-16,-2-3 2 0,0-3 0 0,-3-10-7 15,0 0 2-15,-2-7-3 0,-2 0-4 16,-3-4 2-16,0 1-5 0,0 0 14 0,-2 3 16 16,-1 7 11-16,0 3 3 0,0 5 0 0,-2 17-14 15,0-3-9-15,0 1-9 0,0 2 1 0,-1 5-2 16,0 5 0-16,-1 6-1 0,-3 4-3 0,-5 25 1 15,2-6-2-15,0 3 0 0,1 5 2 0,-1 0-3 16,2 0-2-16,1-1 2 0,0-1-2 16,3-1 2-16,-1-2-2 0,3-17-1 0,0 4-1 15,0 1-1-15,2 2-2 0,-2-3-8 0,1 1-5 16,2-5 1-16,1 1 0 0,-1-3-3 0,3-1 5 16,2-4 1-16,1 0-1 0,1-6 2 0,2 0 1 15,2-4-1-15,20-14-1 0,-12 0-4 16,-1-4 0-16,0-5 0 0,-2 1 0 0,1-3-4 15,-2 3 1-15,-2 0 2 0,-1 3-4 0,-2 2 4 16,0 5-5-16,-8 11-10 0,1-3 1 0,3 0 4 0,1 4 1 16,-2 0 4-16,1 3 2 0,3 4 5 15,-3 1 4-15,3 5 3 0,-4 1 3 0,15 19-2 16,-12-7 4-16,-1 1 4 0,-7-14 7 0,2 5 6 16,0 0 6-16,-1 2 1 0,2 0 7 0,-3-2-4 15,-1 2 0-15,1-2-2 0,-2 0-4 16,-1-2-11-16,-4-2-11 0,1-2-17 0,-1 1-24 15,-4-1 5-15,0-4-84 0,0 1-38 0,-2-1-47 16,0-2-53-16,0 0 24 0,-1 1-243 0,-2-3 39 16,2-3-209-16,-2 1 47 0,2-3 45 15,1-2-680-15</inkml:trace>
  <inkml:trace contextRef="#ctx0" brushRef="#br0" timeOffset="2590.27">12627 4210 2080 0,'12'2'517'0,"-1"0"-40"16,0 1-52-16,-1-1-50 0,-2 1-41 0,-2-3-39 16,1 3-57-16,-2-3-79 0,-2 0-17 0,0 0-225 0,-1 0 10 15,-2 0 5-15,0 0-573 0,-1-3 51 0,-1 3 35 16,-3-4-657-16</inkml:trace>
  <inkml:trace contextRef="#ctx0" brushRef="#br0" timeOffset="15911.24">2047 4738 2483 0,'-4'-33'397'0,"0"-1"-48"0,0 1-40 15,4 21-37-15,10-24-31 0,-2 12-34 0,-4 15-19 16,3-2-27-16,2 2-20 0,-1-2-15 16,3 2-15-16,-1 1-19 0,0 3-7 0,3 2-10 15,-2 2-3-15,-1 1-15 0,3 2-6 0,-2 3-2 0,-1 3-4 16,0 3-3-16,-2 1-4 0,0 0-5 16,0 2-2-16,-3 2 1 0,-1-1-3 0,0 2-3 15,1-1-1-15,-2-1-5 0,-2-5 0 0,0 1 3 16,1-1 11-16,-1 0-3 0,2-4 24 0,-3 1-3 15,2-2 2-15,-1-2 4 0,0 0-4 0,0 0-7 16,1-1-5-16,1-2-2 0,0-5-8 16,11-19-9-16,-5-3-2 0,2 0-5 0,-2-2-1 15,1 2-2-15,0-1-5 0,0 5-5 0,-7 15-5 16,1-5-3-16,2 0-2 0,-1 0-5 0,3 3 1 16,-1 1-15-16,-1 1-1 0,0 3 5 0,0-1-4 15,-2 3 1-15,0 1 5 0,2 2 0 0,-3 0 5 16,3 2-4-16,-2 0 9 0,4 6 0 15,-1-1 2-15,-1 4-1 0,2 0 3 0,-1 1 0 16,3 0 1-16,-3 1-1 0,2 0 0 0,-1 1 0 16,0-3 5-16,0 0 1 0,1-1 7 15,2-1-11-15,0 0-2 0,1-4-1 0,-1 0-2 16,4-2-3-16,-1 0-4 0,1-3 6 0,1-3-3 0,-1-4-1 16,17-12-2-16,-16 0 2 0,1 2 4 15,-6-4-7-15,2 0 3 0,-12 10 3 0,9-23 2 16,-8 21-1-16,0 0 2 0,-2-3 4 0,0-2-1 15,-2 1 7-15,-1-2 17 0,-1 5 3 0,1-1 2 16,-1 1-5-16,-1 2-13 0,2 3-10 0,-1-1-1 16,-1 6-9-16,3 1-3 0,-2 3 7 0,0 0-1 15,1 5 2-15,0 4-1 0,0 3 0 16,1-1 0-16,2 4 4 0,0 0 0 0,2 2-3 0,1 1 0 16,1-2 1-16,0-1 1 0,1-2 0 15,15 23 2-15,-6-20 0 0,-7-10-4 0,1 1-8 16,1 1-3-16,4 0-12 0,1-1-4 0,1-1-4 15,0-4-2-15,1-2-2 0,-1-2 5 0,27-15 1 16,-19 5-4-16,-2-4 4 0,-3-2-8 0,0-3 1 16,-2 0-8-16,-3-4-1 0,-1-5 0 0,-4-2 2 15,-4-2 5-15,1 2 6 0,-2-3 9 0,-3 0 14 16,0 3 16-16,-3 2 19 0,3 16 16 16,-1-2 9-16,-1 0 7 0,0 1 2 0,1 1-6 15,-1-1-12-15,2 4-12 0,0 2-12 0,-1 4-5 16,1-1 0-16,-2 4 7 0,2 4-2 0,0 1 2 15,2 6-2-15,-1 3 4 0,1 3-1 0,0 2-2 16,1 2 3-16,8 33-1 0,-5-24-3 16,1 0 0-16,-7-18-1 0,4 5 1 0,5 22-3 0,-7-27 9 15,2 4-17-15,3 1-12 0,0 0 3 0,-3-1-9 16,4-1-19-16,-1-1-7 0,3 0-6 16,-2-5 3-16,1 0 0 0,-2-2 4 0,5-4-2 15,-3-1 2-15,3-1 3 0,-1-5-3 0,-1 0 2 16,14-19-1-16,-13 6-3 0,-1-4 4 0,-2 2 4 15,-1-6 6-15,-7 17 3 0,0-8 9 0,0-3 16 16,0 1 17-16,0 0 10 0,-4 0 9 0,1 1 23 16,0 1 10-16,-1 1-3 0,1 3-1 15,0 0-4-15,0 3-14 0,1 2-11 0,0-1-16 16,1 4-9-16,0 1-3 0,-1 3 4 0,0 3 0 16,2 2-1-16,0 5-2 0,-2 3 9 0,1 2-5 15,1 3 0-15,0 3 1 0,1 0-3 0,0 1-3 16,0-1 3-16,1 2-4 0,0-1-3 15,0 0-4-15,0-2-10 0,0 0-4 0,0-1-11 16,-1-4-9-16,2 1-8 0,-1-4 3 0,0-1 7 16,-1-2 6-16,1 0 7 0,1-3 9 0,-3-1 5 15,3-3-2-15,1 0 2 0,-4 0 3 0,3-3 0 16,-1-4 5-16,2-1-1 0,-2-2 8 0,3-2 9 16,-2 2 11-16,2 0 15 0,-2 0-1 0,0 2-12 15,-1 0-13-15,1 1-8 0,-1 2-3 0,-1 1-3 16,1 1 3-16,0 0-6 0,0 2 1 15,-1 1 1-15,4 2 1 0,0 1 2 0,0 3-3 16,1 0 3-16,1 0 1 0,-2 2-1 0,1 0-1 16,0-1 3-16,0-1-2 0,0 2-7 0,1-3-5 15,-2-1-9-15,2 2-2 0,2-4-6 16,0 1 6-16,3-2-2 0,-1-1 4 0,3-5-2 16,-2 1 7-16,1-3 4 0,0-1-2 0,1 0 0 0,13-16 7 15,-21 18 1-15,2-4 1 0,-1-1 5 16,1-1 6-16,-1 0 9 0,-1 1 7 0,-3-1 14 15,2 1 1-15,-2 2 3 0,1 2 5 0,-3-1-1 16,0 4-8-16,0-3-7 0,-1 4-10 16,1-1-6-16,-1 1-6 0,0 1-9 0,0 1 2 0,0 0-4 15,1 1 1-15,0 0 2 0,1 2 1 16,-2 0 1-16,1 2-6 0,-1 0 5 0,0 1-2 16,2 0-2-16,1 3-4 0,0 1-5 0,2 1 1 15,-1-1 2-15,2 0-3 0,-1 0 2 16,2-2-4-16,-1 1 1 0,2-4-4 0,1 1 7 0,1-4 4 15,1 1 3-15,0-2 7 0,0-3 11 0,0 1 12 16,-1-3 18-16,-1 0 27 0,1 0-1 16,-3-1 3-16,-1-1 0 0,-2-2-4 0,-3 0-9 15,1 1-8-15,-2-1 1 0,-3-4-15 0,-3 1-10 0,-13-19-9 16,13 25-22-16,-17-13-13 0,17 12-28 16,-4 2-23-16,-1-2-27 0,-1 1-27 0,1 1-24 15,0 1-19-15,-1 3-18 0,2 1-23 16,1 2 20-16,0 4-130 0,5 2-23 0,-2 1-12 15,5 1-7-15,1 2-28 0,2-1-62 0,3-1 38 16,0-1-449-16</inkml:trace>
  <inkml:trace contextRef="#ctx0" brushRef="#br0" timeOffset="16380.79">3808 4000 1018 0,'15'-16'296'16,"-9"9"20"-16,1 0-20 0,1-2-18 15,-2-2-24-15,0 1-12 0,-5 0-3 0,-1 1-19 16,0-1-6-16,-1 2-8 0,-2-1-18 0,1 2-18 15,-1 2-6-15,-2 0-21 0,-2 2-15 16,2 2-14-16,1 1-8 0,-4 1-12 0,-1 3-10 0,0 2-10 16,0 3-5-16,3 1-8 0,-1 4-4 0,-1 0-4 15,4 3-12-15,0 0-5 0,3 2-2 16,-1-1-2-16,2-1-7 0,6 26-7 16,-5-35-3-16,2 3-5 0,2 0-5 0,-2 1-2 0,3-2-7 15,1-2 1-15,-2 1-6 0,1-3 5 0,0-2-1 16,1-2 1-16,0-2 7 0,-2 0 1 15,1-2 2-15,2-2-3 0,-3-4 1 0,1-3-2 16,-2-1 1-16,0-2 3 0,-1-4-6 0,-2-1-2 16,-1-2-1-16,-4-33-1 0,0 18-2 0,-8-1-2 15,-1 0 3-15,0-3 0 0,-3 1 22 0,1 2 11 16,-1 5 10-16,3 2 7 0,-2 2 9 0,4 3-5 16,6 15-17-16,0 1-13 0,1-2-9 15,-2 0-5-15,2 6-6 0,2 2 7 0,2 6 2 16,0 4 7-16,4 5-11 0,2 31 4 0,1-11 1 15,2 3-2-15,1 2 1 0,2 1-2 0,-3-2 0 16,3 0-11-16,1 0-6 0,1-5-12 0,1-2-17 16,0-1-20-16,1-5-10 0,-1 0-20 0,1-4-8 15,-1-5-9-15,4-2-18 0,0-1-16 0,-11-10-13 16,5 0-48-16,4-1 20 0,1 0-42 16,25-6 0-16,-20-4-15 0,-2-4-29 0,2 1-25 15,-2-5-27-15,1 0-58 0,0-2 31 0,-3-1-515 0</inkml:trace>
  <inkml:trace contextRef="#ctx0" brushRef="#br0" timeOffset="16548.03">4362 3787 711 0,'4'-5'140'0,"-3"3"-9"0,3 0-3 16,-1 0-3-16,-3 0-14 0,1 1 3 0,1 0-10 16,0-1-3-16,-1 0-12 0,-1 2-5 15,2-2-5-15,-2 2-10 0,1 0-7 0,-1 0-2 16,1 0-6-16,-1 0-2 0,0 0-20 0,0 2-4 15,0 0-137-15,-2 1-57 0,0 0-54 0,-1 1-139 16,0 3 17-16,-4 2-68 0,3-2 1 0</inkml:trace>
  <inkml:trace contextRef="#ctx0" brushRef="#br0" timeOffset="17366.31">2761 4319 536 0,'-6'2'486'15,"-1"0"-74"-15,2 0-54 0,1-2-42 0,4-2-36 0,3-2-26 16,5-3-25-16,20-12-29 0,-6 3-21 16,1 0-19-16,2-3-17 0,-3 1-16 0,4 2-23 15,-3-3-31-15,-2 4-40 0,-2 0-39 0,0 1-45 16,-13 8 4-16,4 0-207 0,-1 0-63 0,1-1-67 16,-2 1 27-16,-3 0-97 0,1 4-396 0</inkml:trace>
  <inkml:trace contextRef="#ctx0" brushRef="#br0" timeOffset="17835.15">2630 4846 2363 0,'251'-126'480'0,"-28"17"-59"16,-23 5-44-16,-27 11-45 0,-25 12-35 0,-20 9-31 15,-35 19-29-15,-22 11-23 0,-7 5-19 16,-9 5-18-16,-4 5-16 0,-8 3-11 0,-7 1-9 0,-4 4-16 15,-5 3-17-15,-3 1-23 0,-3 1-26 16,-4 2-36-16,-10 7-1 0,3-2-92 0,-2 1-40 16,0 0-42-16,0 0-40 0,-3 2-48 0,0-2 24 15,-2 6-239-15,0-2-86 0,-1 2 44 0,-2 0-58 16,0 0 36-16,-2 2-569 0</inkml:trace>
  <inkml:trace contextRef="#ctx0" brushRef="#br0" timeOffset="43474.23">4094 5422 2628 0,'4'0'510'0,"1"-5"-67"0,-1-4-57 0,1 0-40 16,2-8-43-16,6-20-32 0,-6 14-29 0,-5 13-27 0,2-3-23 16,0-2-23-16,0 2-18 0,-1 0-17 15,1 1-13-15,0 0-15 0,0 1-9 0,0 4-11 16,0 0-10-16,-3 0-11 0,3 3-9 0,-1 1-6 15,0 0-2-15,0 2-4 0,0 1 1 0,2 0-5 16,2 4 1-16,1 1-5 0,0 1 1 0,0 0-6 16,2 3 2-16,-2-1-2 0,1 2-4 0,-1-1-2 15,1 3-2-15,-2-1-1 0,0-1-2 16,0 1-2-16,1-1 0 0,-2-2-3 0,1-1 2 16,0 0-4-16,-1-2 1 0,1 2-2 0,-1-4-4 15,1-1 0-15,-3-1-4 0,4-2-2 0,-1-4 1 16,3 0-2-16,0-1 2 0,1-4-1 0,-1-1 1 15,-1-1 2-15,3-1-4 0,-4-2 2 16,0 2 1-16,0-1 0 0,-1 2 0 0,-2 0 2 0,1 3 2 16,0 0 2-16,-1 2-4 0,0 0 0 0,-2 2-5 15,1 3 0-15,-1-1 3 0,-1 3 5 16,1 0 6-16,0 3 0 0,1 2 1 0,0 4-1 16,1 1-5-16,2 1 3 0,-2 2 0 0,-1 1-3 15,2 2-1-15,-2 1-2 0,0-1 1 0,0 3 0 16,-1-3-2-16,1 3-1 0,-2-4 2 0,0 3-6 15,2-3-5-15,-2-1-10 0,-1 0-17 0,-1 0-21 16,3-3-53-16,-1 0 10 0,0-1-100 16,-1-4-25-16,1 0-20 0,0-1-32 0,-1-3-44 0,0 0 30 15,-1-2-162-15,1 0-36 0,1-2-50 0,-1-5 44 16,1-4-68-16,-1-2 44 0,2-3-567 16</inkml:trace>
  <inkml:trace contextRef="#ctx0" brushRef="#br0" timeOffset="43802.89">4658 5128 1906 0,'5'-14'568'0,"1"3"-52"0,-1 1-58 16,0 1-47-16,0 6-32 0,0-1-34 0,-1 4-33 16,2 4-34-16,0 1-28 0,0 2-24 0,-1 5-22 15,1-2-23-15,1 3-18 0,-2 2-13 0,0 0-19 16,-1 0-10-16,0 0-12 0,0 0-13 0,0 0-7 15,0 1-10-15,-1-2-6 0,1 0-9 16,0 0-4-16,-1-1-3 0,4 0-4 0,-2-3-3 0,1 2 2 16,1-3-7-16,-1-1 0 0,0-1-3 15,4-1-2-15,-1-1-3 0,2-2-2 0,2-1-1 16,0-2-6-16,1 0-3 0,3-4 0 0,20-5-1 16,-14-1-5-16,-1 2-3 0,0-3 0 0,-3 1-3 15,-11 7-4-15,3-3-8 0,-1-1-10 0,2 3-13 16,0-3-18-16,-1 1-27 0,0 1-56 0,-2 0 10 15,-2 0-117-15,0 1-38 0,-1-1-38 0,-1 0-55 16,-2 3 36-16,-1 0-172 0,-2 0-75 0,0 2-45 16,-2 0-1007-16</inkml:trace>
  <inkml:trace contextRef="#ctx0" brushRef="#br0" timeOffset="44245.5">4140 5921 1917 0,'-8'6'389'16,"-2"-1"-19"-16,2-2-5 0,1 1-25 0,1-2-41 15,3-1-21-15,-1 2-18 0,1 0-14 0,0-2-16 16,2 0-4-16,1 0-7 0,0 1-14 0,0 0-5 16,4-1-7-16,3 0-12 0,2 1-14 0,4-2-10 15,4 0-12-15,2 0-13 0,28-4-8 16,-14-1-10-16,3-1-9 0,4 0-8 0,4-2-11 0,8-6-8 16,3-1-4-16,5-4-8 0,1 1-6 15,1-3-6-15,0 0-6 0,3-2-3 0,-1 2-3 16,-4-5-4-16,-3 5-2 0,-3-3-5 0,-2 0-2 15,-4 1-3-15,-6 2-3 0,-3 3-3 16,-4 4-2-16,-4 3-1 0,-6-1-3 0,-2-1-6 0,-4 3-9 16,-13 7-8-16,3-4-11 0,0 2-23 15,-1 1-16-15,2 0-22 0,-1 0-30 0,-2 0 11 16,-3 2-89-16,1 2-33 0,-2-2-32 0,-2 2-30 0,-1 0-46 16,0 0 34-16,-1 0-223 0,-1 2-109 15,-1 0 39-15,-3 1-942 0</inkml:trace>
  <inkml:trace contextRef="#ctx0" brushRef="#br0" timeOffset="48519.34">7104 3954 2187 0,'8'1'369'0,"-2"2"-39"15,4-2-29-15,-1 1-35 0,1 0-28 0,-3-2-18 16,-2 0-26-16,2 0-19 0,0 0-13 15,1 2-21-15,2 0-15 0,0-2-12 0,0 0-5 0,1 0-5 16,2 0-17-16,-2-2-8 0,2 1-4 16,1 0-8-16,0-1-7 0,0 2-5 0,2-3 4 15,-1 1-6-15,0 0-9 0,-1-1-8 0,3-1 5 16,-1 1-5-16,0-1-5 0,-1 1-5 0,1-2-3 16,-1 2-1-16,1-1 0 0,-1 0-5 15,-1 2 9-15,-1-3-9 0,1 1-3 0,0 1-4 16,0-1-3-16,-2 1 4 0,-1-2-4 0,2 3 2 15,-3-2 2-15,0 2-4 0,-1 1-4 0,-2-1 1 16,0 1 0-16,-1 0 1 0,-3-1 7 16,2 2-10-16,-2-2-2 0,1 1 3 0,-2-1-1 0,0 2 0 15,1 0-5-15,-1 0-8 0,0-1-11 0,1 1-13 16,-3-1-14-16,0 1-26 0,2-1-21 0,-1 1-25 16,-1-1-24-16,0 1-30 0,0 0-35 15,0 0 18-15,0-1-142 0,0 1-34 0,0 0-38 16,0 0-92-16,0-1-1 0,0 1 38 0,0 0 37 15,0 0-369-15</inkml:trace>
  <inkml:trace contextRef="#ctx0" brushRef="#br0" timeOffset="51791.59">7519 3884 1934 0,'-7'0'387'0,"0"0"-41"15,-2 0-43-15,-2 2-30 0,2 0-31 0,-1 1-24 16,0-1-25-16,0 0-16 0,-1 1-24 0,2-1-8 16,1 2-13-16,-1-1-12 0,0 0-11 15,0 1-12-15,0-1-8 0,0 1-5 0,-1 0-9 0,2 0 5 16,0-1-8-16,-1 1-12 0,2 0 2 0,-3 0-2 16,3 2 4-16,-2-2-8 0,0 0 0 15,0 1-6-15,-1-1-1 0,0 2-4 0,1-2-1 16,0 0-6-16,-1 1-5 0,-1 0 3 0,3 0-8 15,-3-1 2-15,1 3-2 0,-1-2-6 0,0-1 1 16,1 1-4-16,0 2 1 0,0-1-5 0,0-1-1 16,0 0 1-16,1-1-2 0,-3 3 0 15,3-1 1-15,-1 0-1 0,0-1-1 0,2 0-1 16,-3-1-1-16,2 0-7 0,0 2 2 0,1-2 1 0,1 3-1 16,-1-3 0-16,-1 1-1 0,2 0 5 15,-1-1 0-15,2 0 0 0,-1-1-1 0,2-1-3 16,0 1-2-16,2-1 3 0,-1 1-2 0,0-1-1 15,1 0 0-15,0 0-1 0,1 0 4 0,-2 1-4 16,1-2-1-16,0 1 0 0,0 0 1 16,0-2 4-16,0 2-2 0,1 0-4 0,-2 0-2 15,1 1 1-15,0-3 1 0,1 3 2 0,-1-2 1 16,0 2 3-16,0-2-1 0,1 0-5 0,-2 0 0 16,2 1 0-16,0-1 0 0,0 0 5 0,2 1-2 15,-3-2-7-15,1 3 8 0,1-3-2 0,-1 1-4 16,0 1-2-16,2-2 4 0,0 0-2 0,-1 1-2 15,1 0-1-15,-2 0-1 0,2-1 2 0,0 0-6 16,-2 0-3-16,1 2 1 0,1-2 2 16,0 0-3-16,0 2 6 0,0-1 0 0,0 0 5 15,0 1-2-15,0-1-2 0,1 0 0 0,1 1 8 16,-2 1-3-16,3-1-2 0,-3 2 3 0,3-1 0 16,-1-1-2-16,3 3 1 0,-1 1-1 0,3 0 0 15,-3 0 0-15,0-1 3 0,2 0-7 16,0 1 2-16,-1-1 2 0,1 0 1 0,1-3-2 0,1 4 0 15,0-3-2-15,0 1-1 0,-1-1 6 0,2 1-2 16,1 0 1-16,-2 0 4 0,4-1-2 16,-1 0-5-16,-1 3 3 0,0-4-1 0,-1 0 3 15,1 2-4-15,1 0 3 0,-1-1 4 0,0 0-6 16,-2 1-3-16,2-1 6 0,1 1-4 0,-2-1-2 16,0-1 1-16,-1 0 5 0,-1 0-8 0,2 1-1 15,1 0 9-15,-1 1-5 0,0-2-2 16,-1-1 5-16,0 0-6 0,0 2 2 0,0-1 2 15,0 0-7-15,-1-2 3 0,0 0 2 0,-1 0 8 16,-1 2-9-16,1-2 0 0,-1 1 3 0,0-1-1 16,-2 0 2-16,2 0 0 0,0 1 1 0,-2 0 1 15,0-1 0-15,1 0 1 0,-3 0 0 16,3 0 5-16,-1 0-2 0,-2 0 2 0,1 0 4 0,0 0-1 16,0 3 7-16,0-3 5 0,-1 2-2 15,2-2 0-15,-3 0-1 0,2 0 4 0,-2 0-4 16,1 0 3-16,0 0-4 0,0 1-1 0,-1 0-2 15,1-1 5-15,0 1-5 0,-1-1-1 0,0 0 0 16,0 1 1-16,0-1 1 0,0 0-5 0,0 1 0 16,0 0-2-16,-2-1 1 0,2 3-1 15,-1-3 2-15,-1 3 0 0,0-1 8 0,-2 0-7 16,1-1-3-16,-2 2-2 0,-1 2 0 0,0 0 0 0,-1 0 1 16,1 0 8-16,-1 0-11 0,-1 0 1 15,1 1 1-15,-1 0-2 0,0 0-1 0,0 0-2 16,1-1-2-16,1 0 5 0,-1 1-4 0,1-1 0 15,1 0 1-15,-1-2-1 0,2 2 3 0,-1 0-1 16,0 2-6-16,1-3 3 0,-1 0 0 0,0-1 2 16,2 2 0-16,0 0-1 0,2-2 0 0,-2 0 0 15,0 0 0-15,1 1-2 0,1-1 1 16,-1 0 1-16,-1 1-3 0,1-2 3 0,1 2 0 16,-1-1-2-16,-1 0 0 0,1 0 0 0,2 1 3 15,-3-1-2-15,3 0 1 0,-3-1 0 0,2 1 1 16,0 0-2-16,-2-1 1 0,3 2-2 0,-2-1 4 15,1 0 2-15,0 1-6 0,0-2 0 0,0 0 1 16,1 2 0-16,-2 0 3 0,2-1 0 16,-2 0-2-16,2 1-1 0,-1-1 0 0,1 1 5 0,-2 0-2 15,2-1-3-15,0-1 0 0,0 1 1 16,0 1 1-16,-3 0 0 0,3-2 3 0,0 1-5 16,0 0 3-16,0 1-1 0,-1-1 2 0,1 1 0 0,0 0-3 15,0-1 0-15,0 1 2 0,0 0 3 16,0-1-1-16,0 1-4 0,0-1 1 0,0 0-1 15,0 0 4-15,0-1-1 0,0 3-3 0,1-2-1 16,-1 2 0-16,1-3 0 0,1 1 1 16,-2 0 0-16,2 0 9 0,-1 1-5 0,-1-1 1 0,2-1-2 15,-2 1 0-15,3 1-1 0,-3-2 0 0,2 0 2 16,1 1 2-16,-2-1-5 0,1 2 0 16,0-2 0-16,1 1 3 0,-1 0-4 0,1-1-1 15,0-1 3-15,-1 0-3 0,1 2 2 0,1-1 2 16,0-1-2-16,1 1-5 0,0-1-2 0,0 1 4 15,0-2-1-15,1 0-2 0,2 0 0 16,2 0-3-16,1 0 3 0,2 0 1 0,-1-3-5 0,1 0-6 16,0-3-2-16,1-1 0 0,20-9-5 15,-16 4-3-15,0-3 4 0,1-1-2 0,2 2 4 16,-1-4-19-16,2 2-5 0,-1 1-12 0,1-4-21 16,-3-1-4-16,1 4-21 0,-2 1-15 0,-1 2-13 15,-11 5-15-15,2 0-18 0,0 2-25 0,2-2-36 16,-1 1 21-16,-2 1-118 0,-2 0-71 15,1-1-35-15,-2 3 33 0,-1 0-139 0,0-1 35 16,0 2 33-16,-3 0-333 0</inkml:trace>
  <inkml:trace contextRef="#ctx0" brushRef="#br0" timeOffset="64964.24">5165 4726 2450 0,'-36'-36'423'0,"3"5"-50"15,2 4-43-15,4 4-41 0,0 4-31 0,0 3-33 16,3-2-19-16,1 3-19 0,1 4-19 16,2 1-18-16,12 8-18 0,-4-4-3 0,-1 1-21 0,-1 0-5 15,1 0-17-15,-2 2-11 0,1-1-8 16,-1 0-11-16,1 4-5 0,-1-3-2 0,-1 3-5 16,1 0-6-16,-1 0-6 0,0 3-3 0,1-2-1 15,-1 3 1-15,1 0-9 0,-22 8 1 0,15-4-2 16,0 1-1-16,1 1-7 0,0-3-1 0,0 4 0 15,-1-1 3-15,1 0 2 0,1 1-7 0,-1 0-3 16,2 2-1-16,0 0 4 0,-2-1-2 0,3 1-6 16,-1-1 1-16,0 0 5 0,11-7-1 15,-1 1 1-15,-4 1 1 0,1 2-1 0,0 0-4 16,-1-1 1-16,2-1-1 0,0 3-3 16,0-1 1-16,0 2-3 0,1-3 6 0,-2 2-5 0,-1 0 0 15,-12 16 1-15,18-20-3 0,-1 4 0 0,-2 1 4 16,-13 18-4-16,12-10-1 0,-2-1 2 15,2 1 1-15,-1 1-1 0,0-2 3 0,8-8 2 16,-3 0-5-16,-11 21-3 0,13-24 2 0,1 5 4 0,-3 3-3 16,2 0 1-16,-1 2-1 0,0 0 3 15,1 0 0-15,0 1-1 0,0 1 1 0,0 0 0 16,-6 22 1-16,9-30-1 0,0 3 0 0,-1 3-2 16,1 1 0-16,1 1 0 0,-1-1 1 0,0 0 0 15,1 2 3-15,0-2 4 0,1 0-1 0,0 1 7 16,0-1-6-16,0 1 0 0,2-1-4 15,-1 1 6-15,2 0-1 0,0-1 2 0,1 1 6 16,-1-1-8-16,1-2 0 0,-1 2-2 0,3-1-2 0,-2-1 4 16,0 0-4-16,2-1 1 0,-2 3 0 15,2-3 3-15,-1 1-1 0,2 1-5 0,-1-1 0 16,-2-1 3-16,3 0 1 0,-1 1-3 0,1-2 5 16,1 0-2-16,12 19-2 0,-7-15 2 0,-9-10 0 15,3 2-3-15,3 2-1 0,-3-1 3 16,4 1 1-16,-3-1 0 0,2 0-2 0,0 1-7 0,0-2 1 15,2 1 4-15,0-1 2 0,17 13-2 16,-24-17-6-16,4 1 5 0,2-1 3 0,0 0-3 16,0 0-3-16,2 0-2 0,0-1-3 0,0 1 5 15,3-1 1-15,1 0 1 0,0-3-1 0,1 1-1 16,-1-2 1-16,0-1-3 0,1 0 3 16,0-1 1-16,0 0-3 0,0-1-2 0,0 0 8 0,26-3-3 15,-34 3-3-15,24-6 0 0,-26 6 5 16,6-2-5-16,0 0 7 0,0-2-4 0,2 1-2 15,19-6 7-15,-25 6-6 0,19-9 3 0,-6 4 0 16,1 1-4-16,-1-2 3 0,0 1 0 16,-1-2 1-16,1-1 1 0,0 1-2 0,0 1-5 0,-1-1 5 15,-2-2-2-15,1 3 4 0,4-1-2 16,-3 1-6-16,-1-1 4 0,0 2 13 0,-3-4-14 16,0 2 8-16,1 0-7 0,-11 6 1 0,2-1 4 15,2 0 0-15,17-14 0 0,-11 8 0 0,-2-2-1 16,3 1-4-16,-2 1 3 0,-2-3 2 0,1 0-2 15,1 0 3-15,-3-1-7 0,2 1 1 0,-1 0 6 16,1 0-3-16,2-1 3 0,-1 1-1 0,-2-2 2 16,1 3-3-16,-2-2-2 0,-8 9 1 0,2-1 4 15,-1-2 2-15,2-2-5 0,1 0 0 0,-2 2 3 16,2-1 1-16,-2-2-3 0,-1 2 4 16,1-1 0-16,1-1-2 0,-2 1 2 0,0-1-2 15,-1 2 6-15,0-3-3 0,1 2-3 0,-1-1-2 0,0-1 8 16,1 2-1-16,-3 1 4 0,-1-2 6 15,2 1 0-15,-2-1 3 0,0 2 3 0,0-1 2 16,1 0 3-16,-2 1 1 0,-1 1 2 0,-1-3 0 16,-3 2 1-16,2-1-5 0,-2-1-2 0,0 1-1 15,1 1-3-15,-2-2-1 0,0 1-5 0,-2-1-1 16,0 0-3-16,-1 1 0 0,-1 0-1 16,-10-19-1-16,13 25 0 0,-1-4-3 0,-11-14 0 0,12 19 0 15,-1-5-1-15,-2 1-1 0,-1 0 3 16,0-1-2-16,-1-1 0 0,0 1-3 0,-2 1 0 15,2-1 0-15,0 1 1 0,-2 0-2 0,0 2-1 16,2-3-1-16,-2 1 1 0,1 2-1 0,-2-3-1 16,0 3 1-16,1 1-4 0,-1-4 2 15,-1 6-1-15,1-3 2 0,-1 1-4 0,1 1-1 16,-2-2 2-16,1 2-1 0,0-1-3 0,0 2 1 16,1 0 2-16,-4 0-1 0,3 1-3 0,-2 1 1 15,-1-1 1-15,1 0 1 0,-1 0 0 0,2 2-1 16,-2-1 2-16,1 1-3 0,0 1 1 0,1 1-1 15,-1 0 1-15,1-2-1 0,-1 2-2 0,1 0 3 16,-1 0-2-16,0 0 2 0,1 2 1 0,0 1-4 16,1 0 2-16,0-1-1 0,1 1 3 0,0 0 1 15,-2 2-3-15,1-3 2 0,1 4 4 16,-2-1-4-16,2 0-2 0,-1 1 5 0,0 0-2 16,0 0 0-16,0 2 0 0,2-2 3 0,-1 1-1 15,0 1-3-15,-2-3 2 0,2 3 2 0,0 0-1 16,0 0-1-16,2 2-1 0,-3-3 3 0,3 2-5 15,-1-1 4-15,2 2 0 0,-2 0-3 16,2 0-1-16,-1-1 4 0,0 1-2 0,0 1 1 0,2-1 2 16,-1 0-6-16,0 0-2 0,0 1 3 0,0-3-2 15,1 3 0-15,0-1 0 0,1 1-1 0,0-1 3 16,-2 0 1-16,2 0-2 0,0-2 1 16,0 2-4-16,0 0 1 0,1-2 2 0,0 4-2 15,-1-3-2-15,2 2 3 0,-2-1-2 0,0 0 0 16,0 0 4-16,1 0 0 0,1-1 2 0,-1 2-3 15,1-2-2-15,0 0 6 0,0-2-2 0,0 1-2 16,1 0 1-16,-1 0 0 0,-1 0 0 16,0 1 4-16,2-2-2 0,-1 1-2 0,0 1-2 15,0 0 2-15,0-1 4 0,-1-1-4 0,3 3 2 0,-3 0 0 16,2 1-2-16,-2 0-3 0,1 3-1 16,1-2 0-16,-1-1 2 0,-1 3-2 0,1-2-2 15,0 1 0-15,0 1-1 0,0-2 7 0,1 1-12 16,0 1 6-16,-1 1-1 0,1-2-3 0,2 1-1 15,-4 0 1-15,4 1 1 0,-1 1 4 0,0-1 0 16,0 1-3-16,1-1 6 0,-2 1-1 16,4 1-7-16,-3 0 1 0,2-1 6 0,0 1-5 0,0-1 1 15,2 1-1-15,0 1-1 0,0-2 2 16,0 0 0-16,0 0 2 0,0 0-4 0,2 1 0 16,0-1 0-16,0 0-5 0,0-2 3 0,1 0 2 15,-1 2 0-15,3-2-4 0,0 0 1 0,-2-1 0 16,1 0 0-16,0 2-3 0,3-2-4 15,-4 0-2-15,3-1 4 0,3 3 1 0,-1-3-2 16,0 0 4-16,0 1 0 0,1-3 0 0,0 3 3 16,1-3 1-16,1 2 0 0,1-3 1 0,-2 1 1 15,1-2 1-15,-1 3-1 0,1-3 0 0,0 2 4 16,0-3-7-16,0-1 7 0,-2 2 1 0,1-2-4 16,-1 1 0-16,2-2-3 0,-1 0 1 15,-2-1 1-15,2 0-1 0,1 2 0 0,1-1 1 16,-2-3 1-16,1 0-7 0,0 1 2 0,-1 0 1 0,3-3 0 15,-1 0 0-15,-1 0-3 0,1 0 1 16,0 0 3-16,1 0 2 0,-2-2-1 0,1 0 4 16,-1-1 0-16,-1 0-1 0,1-1 2 0,1 0 4 15,-1 0 3-15,1-1-6 0,-1 1-2 0,0-1 3 16,0 1-2-16,0 0-1 0,0 2-3 0,0-2-5 16,-1-1 5-16,0 0-5 0,-1 2 1 15,1-1 0-15,-2-1-1 0,2 0 0 0,-2 1-1 16,1 0-6-16,-2-2-1 0,3 4-4 0,-3-4-4 0,1 2-3 15,-2 2-4-15,0-3-5 0,0 0-16 16,0 2-8-16,0 1-10 0,-3-1-13 0,3 0-19 16,-3 2-21-16,2-1-37 0,-4 1 15 0,4-2-100 15,0 0-36-15,-2-2-70 0,5 1-142 16,0-4 33-16,-1-1 13 0,1 1-358 0</inkml:trace>
  <inkml:trace contextRef="#ctx0" brushRef="#br0" timeOffset="70261.33">6997 6026 2359 0,'2'-3'384'0,"0"3"-46"0,0 0-35 15,-1-2-36-15,1 2-26 0,-2 0-18 0,2-1-19 16,-1 1-15-16,1-1-19 0,-2-1-15 0,1 0-16 16,1 0-15-16,-2-2-12 0,2 0-13 0,-1-1-9 15,-1-1-5-15,0-4-10 0,1 2-5 0,0-3-3 16,0 1-2-16,0 0-4 0,-1 0-1 0,0-1 0 15,-1 3 3-15,1 0-3 0,-1 1-1 16,0 1-2-16,1 0 1 0,0 1-2 0,-1 1-1 16,1-1-3-16,0 2-6 0,-1-1-3 0,1 0 0 0,0 1-5 15,0 1-8-15,0 0-4 0,0 0-3 16,-2 0-5-16,2 1-5 0,0 0-6 0,0-1-1 16,0 2-2-16,0 0 1 0,0 2-1 0,0 0-1 15,0 2 2-15,-2 3-1 0,1 3-1 16,-1 1 2-16,-1 0-2 0,3 2 0 0,-2 1 1 0,1-1-1 15,-1 1-1-15,2-1-1 0,0 0 1 16,0-1-1-16,0 0-1 0,0 1 5 0,2-3-5 16,-1 1-4-16,1-3-6 0,0 2-7 0,-1-2-6 15,1-1-6-15,2 1 3 0,-1-2-56 0,0 0-27 16,1-1-25-16,-1-1-23 0,1 1-22 0,-1-2-31 16,0-1-43-16,0-2 23 0,2 2-171 0,-2-2-56 15,1 0 40-15,-1-2-155 0,2-2 37 16,0-2 37-16,0-3-484 0</inkml:trace>
  <inkml:trace contextRef="#ctx0" brushRef="#br0" timeOffset="70433.36">6941 5687 1478 0,'-2'-8'278'0,"1"0"-60"15,-2 4-73-15,3-1-59 0,-2 1-67 16,2 2-3-16,0-1-145 0,2 3-55 0,-2 0-80 0,3 3 20 16,-2-1-169-16,1 2 19 0</inkml:trace>
  <inkml:trace contextRef="#ctx0" brushRef="#br0" timeOffset="72644.33">7129 5853 288 0,'6'4'517'0,"0"0"-78"0,0 2-52 0,-1-1-40 0,1 3-33 15,1-1-25-15,-1 2-31 0,1 0-28 0,0 2-18 16,0 1-19-16,1 1-20 0,12 22-22 16,-10-15-12-16,-7-12-10 0,2 5-13 0,1 1-10 15,0 1-9-15,0 1-11 0,-1-1-8 0,0 0-5 0,0-1-3 16,-2 3-10-16,2-5-4 0,-4-1-3 15,1 0-2-15,0-2-1 0,-1-2 10 0,1-1 10 16,-1 0 16-16,-1-2 15 0,2 0-10 0,-2-2 42 16,0 2-8-16,0-2-8 0,0 0-5 15,0 0-8-15,0-2-11 0,-2 0-5 0,1 0-9 16,1-2-7-16,-2-1-6 0,-1-2-6 0,0-3-5 16,-2-4-2-16,3 1-6 0,-1-3-6 0,1 1-2 15,0-1-3-15,2-1 1 0,-1 1-7 0,1 0 0 16,0 2-4-16,0-2-4 0,1 2 0 15,0 1-6-15,2 1-3 0,0 2-2 0,-2 0-3 16,3 2 1-16,-2 1-4 0,1 0 2 0,0 2-3 0,2 3 1 16,-2-2 0-16,1 2-3 0,3 2 3 15,0 0-3-15,3 3-2 0,-2 1-1 0,1 0 3 0,-1 2-1 16,-2 0-1-16,1-1 0 0,0 3 2 16,-2-2-1-16,0 3-2 0,-1-3 2 0,-2 0 0 15,-1-2-1-15,3 0 3 0,-3-1 0 0,0-1 3 16,1 0 2-16,-2-1 0 0,1 0 1 0,1-1 4 15,-2-2 5-15,2 3-1 0,-1-2-1 0,-1 1-5 16,0-2 1-16,2 0-4 0,-2-3-5 16,2 0-1-16,-1-3-4 0,1-5-3 0,1-2-2 0,2-2-6 15,8-23-4-15,-10 28-2 0,2-3 3 16,1-1-2-16,-2 2-2 0,2-3 1 0,1 1 1 16,-1 2 0-16,-1 0-3 0,0 4-4 0,0 0-3 15,0 3 3-15,-2 1 0 0,2 1 5 0,-2 3 7 16,0 0-6-16,-2 0 4 0,1 0 6 0,0 2 3 15,1 1 0-15,-2 2 1 0,1 3 0 16,0 1 4-16,0 4 1 0,1-1 0 0,0 0-2 16,-1 2 3-16,0-2-1 0,2 2 1 0,-1-2-2 0,1 0 3 15,-1-2 3-15,1 1 1 0,0 0-1 16,2-2-2-16,-2-1-1 0,2-1-2 0,1-2-5 16,-2-1 0-16,1-1-9 0,-2-3-5 0,0 0-4 15,3-3-1-15,1-1-3 0,0-2 3 0,-1-2 5 16,1-1 5-16,-2-4-3 0,-1-1 3 0,0-2 4 15,-2 0 3-15,-1-2 5 0,-1 1 10 0,0 0 9 16,0 1 9-16,1 1 1 0,-2 1-1 16,1 4-2-16,-1-1-5 0,2 3-10 0,-2 2-5 15,0 1 1-15,0 1-1 0,2 3-1 0,-1 1-1 16,1 6 1-16,-1 4 2 0,3 3 0 16,4 30 0-16,-5-16 3 0,2 2-6 0,-2 2 6 0,2 1-4 15,0 0 3-15,0 2-3 0,0-3 2 0,-2 2-3 16,3-1 1-16,-2-1-1 0,0-3 1 15,-2-17 1-15,-1 5-2 0,1 0-2 0,0-1 1 0,1 0 0 16,-2-1 6-16,0-2-2 0,1-1 8 16,-2-1 9-16,3-4 10 0,-3 0 4 0,0-2-5 15,2-1 0-15,-2-1-4 0,0-2-2 0,0-2-4 0,0-6 1 16,-2-5-4-16,2-2-2 0,-6-33-2 16,2 15-2-16,-1-3-1 0,2 4-3 0,0-5-1 15,1 4-4-15,2 20 1 0,0-4 2 0,0-3-7 16,2-1-2-16,1 0-3 0,1 3-1 15,0 0-1-15,3 3-1 0,0 1 2 0,2 1 0 16,1 3-1-16,1-1 0 0,1 4 0 0,0 1-4 16,-1 1-3-16,1 4-8 0,1 1-2 0,-2 1 1 15,1 2-2-15,-4 2-1 0,0-2-4 0,-1 2 3 16,-2 1 0-16,-2 3-1 0,1-1 3 0,-3 0 2 16,-2 2 2-16,-3 1 6 0,1-1 4 0,-1 1-1 15,-2-1 0-15,2 0 3 0,-3-2 6 16,1 3 3-16,3-5 2 0,-2 0 6 0,2-1 4 15,0-1 6-15,1 0 5 0,-1-1-3 0,1 0-6 16,2-3 1-16,-1 2-5 0,1-2 3 0,0 3-9 16,0-3-1-16,0 0 0 0,0 0-4 0,1-1-1 15,3-1 0-15,0 0-2 0,3-2-3 0,1-2-4 16,0-2-2-16,-1 2-9 0,1-1-3 0,1-1-1 16,0 1 1-16,-1-2-3 0,0 2 0 15,0-1 4-15,0-1 2 0,-1 0 8 0,0 1-3 16,-1-2 3-16,-1-2 2 0,-1 3 5 0,1-3 8 0,-3 4 10 15,1-1 7-15,0 1 11 0,-3 3 8 16,2 0-3-16,-1-1 0 0,1 3-7 0,0 1-3 16,-2 0-4-16,0 0-6 0,0-1-3 0,1 2-5 15,-1-2-2-15,2 3 1 0,-2 1 1 0,0 2-1 16,2 0 4-16,-2 0-5 0,0 0 5 16,2 6-4-16,-1 1 0 0,2 0-2 0,-1 1 1 15,-2-1-5-15,3 1-4 0,0-1-1 0,0-2 0 16,2 3-5-16,-1-3 5 0,1-1-3 0,0-1 3 15,-1-1-3-15,2-1-1 0,0-3 6 0,0 1 1 16,2-2 1-16,1-2-1 0,0-2 2 0,1 0-1 16,1-4-1-16,-1 1 0 0,-2-1 3 0,0-4-5 15,-3 2-1-15,0-1 1 0,0-2 0 0,-3 3 3 16,-2-3-1-16,-2 3-1 0,2-3 0 16,-4 3 3-16,1 1-1 0,-3 0-1 0,1 0 0 0,-1 3-4 15,-1 2-3-15,1 0 1 0,-1 2 0 16,1 0 0-16,0 2 0 0,0 0-1 0,1 0 1 15,0 3 11-15,-2 0-2 0,0-1-4 0,0 2 1 0,-1 2-2 16,2-1 1-16,-1 4 6 0,4-2 1 16,0 3 1-16,1-2 2 0,2 1 2 0,0-3-2 15,1 3-3-15,3 2 2 0,-1-2-1 0,1 1 2 16,2-2 1-16,0 1 0 0,3-2 0 16,0-1 0-16,1-2 2 0,1-2-3 0,0 0-4 0,1-2-2 15,0 0-2-15,0-4 3 0,2 0-1 16,-1-2 2-16,-1-1 0 0,0-1-2 0,1-1-2 15,-2-3 3-15,-1 2-3 0,-1-4 0 0,-1-1 4 16,-2-1-3-16,-2-1-3 0,0 1 5 0,-1 0 0 16,-3 2 6-16,2 0 1 0,-2 1-3 0,0 3 0 15,0 0-5-15,0 3-10 0,0 1-8 0,0-1-3 16,-2 4 0-16,2-1 0 0,0 3-2 0,-3 1-8 16,3 1 5-16,-2 2-21 0,0-1-3 15,1 1-2-15,-2 3 3 0,0 1-4 0,1 0 0 0,2-1-1 16,0 1 2-16,0-1-9 0,0-2-2 15,3 5-3-15,0-3 2 0,1 0-2 0,-1 0 2 16,2 0 7-16,1-2 7 0,-1 1 4 0,-1-1 6 16,0 0 2-16,1-1 5 0,-2 0 7 15,1-2 4-15,-2 0 12 0,0 1 8 0,0-2 10 0,-1 3 9 16,1-3 4-16,1 2 3 0,-2 0 0 0,1 0 5 16,-1 0-7-16,2 0-4 0,-3-1 0 15,2 1-3-15,-1 1 1 0,-1-1-1 0,3 0 2 16,-3 0-3-16,2 2-1 0,0 0-3 0,-2 0 2 15,4 3-4-15,-2 1 0 0,1 0-1 0,1 3 1 16,-3-4 0-16,4 1 1 0,-3 0 1 0,1-2 0 16,1 1-3-16,2 2 4 0,-1-5 7 0,-1 3 0 15,2-3-1-15,0-2 0 0,0 2 0 16,2-3-1-16,-1 0 2 0,-1-1-2 0,3-1-4 16,1-2-5-16,-1-1 0 0,2-1-9 0,-1-1-3 0,1-3-13 15,12-17 3-15,-13 3-8 0,1-1 6 16,-1 0-1-16,-3-2 1 0,-1-2 0 0,1 1 6 15,-3 1 17-15,-2 15 10 0,0-3 5 0,-1-2-1 16,2-1 31-16,-2 1 6 0,0 1 0 16,0 1-2-16,0 2-9 0,-1 4-7 0,0-1-7 0,0 3-12 15,0-1-5-15,0 4 0 0,0 0 1 16,-1 3-3-16,-1 3-1 0,1 4-1 0,-3 1 1 16,1 3 5-16,-1 3-3 0,-1 0 2 0,2 2 0 15,0 2-1-15,0 0 1 0,-1 1 1 16,3 0-4-16,-1 3 0 0,2-2-1 0,0 0 3 0,0 0 0 15,1-2-1-15,1 0-1 0,-1-2 0 0,2 0-1 16,1 0 0-16,-1-2 1 0,3 0 0 16,0-1 2-16,1-4-5 0,2 1-2 0,0-1-11 15,-1-2-15-15,3 0-22 0,2-4 2 0,-2 1-50 0,1-3-24 16,1 1-64-16,0-2-24 16,0-2-31-16,0-1-34 0,-1 1 24 0,-1-1-120 0,-2-3-27 15,-2 1-10-15,-1 1-3 0,-1-4-65 0,-3 2 36 16,-4-1-71-16,-2-2 46 0,-2 1-356 15</inkml:trace>
  <inkml:trace contextRef="#ctx0" brushRef="#br0" timeOffset="72823.61">8548 5896 2116 0,'4'-6'477'0,"7"-4"-60"16,-3 0-152-16,2 0-101 0,1 2-94 0,-1-1-6 16,1 1-342-16,-2 0-164 0,-1 1 33 15,-2-1-49-15,0 3-387 0</inkml:trace>
  <inkml:trace contextRef="#ctx0" brushRef="#br0" timeOffset="73539.73">9060 5818 2579 0,'21'-63'489'0,"-1"4"-61"0,-6 7-49 15,-1 8-41-15,-3 3-40 0,1 8-34 0,-3 2-30 16,-1 4-30-16,-5 18-21 0,2-5-22 0,0 1-24 16,-2 0-16-16,0 4-11 0,0 2-13 0,-2 5-10 15,0 2-10-15,0 2-7 0,0 7-5 0,-3 1-9 16,1 4-6-16,0 3-4 0,-1 3-5 0,0 33-5 16,2-21-3-16,2-2-3 0,1 5 1 15,1-3-3-15,-1-2-3 0,0 1-5 0,2-3 2 16,1-1-2-16,0-1-4 0,-2-16-1 0,8 24-5 15,-3-14-1-15,-3-11-4 0,0 1 1 0,3 1-2 16,0 1-3-16,1-3 2 0,0-1-3 0,3-1 4 16,-1-2-2-16,0-3-2 0,1-1-5 15,-1-2-2-15,2-3-3 0,-1-2-4 0,-1-1-7 16,0-5-4-16,12-15-1 0,-12 6 6 0,-8 11-3 16,2-3 4-16,0-2 4 0,-1-1 19 0,-1 2 10 15,1-1 4-15,0 1 0 0,-1 3-8 0,-1 0-6 16,0 2-2-16,-1 3-4 0,0 0-5 0,1 3 3 15,-2 0-5-15,0 3 4 0,0 1 0 0,0 3 2 16,0-1 0-16,0 5 1 0,0 2 2 16,0 2 0-16,0 1 1 0,0-1 2 0,0 1 3 15,2-1 0-15,-2 1-4 0,3-3 6 0,1 2-2 16,0-1 3-16,1-1-2 0,0-1 0 0,2 1 0 16,-1-4-2-16,2 1-2 0,2-1-17 0,-1-3-17 0,3-1 3 15,1 1-89-15,-2-3-32 16,2-3-38-16,0 1-32 0,0-1-61 0,-1-5 25 0,-1 1-216 15,13-19-149-15,-14 4 47 0,-7 12 11 0,-2-6-720 16</inkml:trace>
  <inkml:trace contextRef="#ctx0" brushRef="#br0" timeOffset="73678.09">9463 5457 1657 0,'-4'-10'300'0,"-1"0"-39"0,1 3-46 16,2 1-85-16,0 1-65 0,1 1-69 15,1 2-2-15,0-1-189 0,0 1-81 0,0 2 23 16,1 0-184-16,1 2 20 0,0-2 19 0,-1 0-8 16</inkml:trace>
  <inkml:trace contextRef="#ctx0" brushRef="#br0" timeOffset="74173.53">9727 5402 275 0,'12'41'762'0,"-2"-2"-168"0,0 0-93 0,-3-1-67 16,-1 3-53-16,0-4-42 0,-3-3-40 0,-1 1-36 15,-1-6-28-15,2 0-27 0,-3-16-19 0,2 4-15 16,-1 1-18-16,-1-2-19 0,0-1-17 0,0 1-8 15,1-3-12-15,-1 0 4 0,0-2 4 0,0-4 8 16,1 1 7-16,-1-3-8 0,0-2-6 16,0-1-8-16,0 1-13 0,0-3-7 0,2-3-12 15,1-2-7-15,-1-6-12 0,2-1-9 0,0-1-4 16,0 0-5-16,1-1-5 0,0 2-12 0,0-2-5 16,2 2-9-16,-1 1-4 0,2 1-4 15,0 3 1-15,2 0-4 0,0 2-2 0,0 1 2 16,0 0 3-16,2 3 0 0,-1 1-2 0,0 1-4 0,-2 2 3 15,3 1-2-15,-3 2 6 0,1 3 1 16,-2-1-1-16,0 2 3 0,-1-2-1 0,-1 1 13 16,-2 0-1-16,-1-2 4 0,-2 0-2 0,0-1 8 15,-1 0-2-15,-3 2 2 0,-1 0 1 0,-2-1-3 16,-1 0 4-16,-1-1 0 0,-2 0-11 0,2-2-7 16,-2 2-10-16,1-4-14 0,0 0 1 0,1-1-42 15,-3-1-49-15,1-3-21 0,1 1-29 16,0-4-31-16,1 2-33 0,0-4-59 0,3 0 27 15,0-2-127-15,2-1-19 0,3 2-16 0,0-3-32 0,3 0 33 16,2 1-98-16,3 0 41 0,0 1-401 16</inkml:trace>
  <inkml:trace contextRef="#ctx0" brushRef="#br0" timeOffset="74488.41">10042 5755 2214 0,'20'16'333'0,"-6"0"-32"0,2-2-26 0,-11-8-28 16,0-1-20-16,2 3-14 0,-1-3-19 0,0 0-5 15,-3-1 9-15,1 0-21 0,-1-1 1 0,-1-1-8 16,1-2-6-16,-3 0-10 0,2 0-10 0,-2 0-16 15,2-2-13-15,-2-3-12 0,2 2-18 0,-1-6-36 16,1-3-6-16,2-3-48 0,-1 0-26 16,-1-1-13-16,3-1-19 0,-2 1-21 0,0 1-22 15,1 1-29-15,0 3-29 0,0 1-29 0,-1 1-54 16,1 2 23-16,0 2-72 0,1 1-18 0,-1 3-9 16,0 1-16-16,4 1-15 0,0 1-12 0,1 1-9 15,-3 1-489-15</inkml:trace>
  <inkml:trace contextRef="#ctx0" brushRef="#br0" timeOffset="75740.77">10303 5690 1634 0,'4'0'216'16,"1"0"10"-16,0 0-2 0,-2 0 19 16,0-3-9-16,-1 2-5 0,1-1-6 0,-3-1-8 15,3 1-5-15,-3 0-8 0,2-1-7 0,-2 0-6 16,0 1-8-16,0-1-10 0,0 0-19 0,-2-1 1 16,2 2-8-16,-3 0-11 0,1-1-1 0,0 2-16 15,-1-2-12-15,0 3-7 0,-2 0-11 0,1 0-2 16,-2 0-10-16,-2 5 0 0,0 0-8 15,-1 3-3-15,0 0-8 0,1 1 2 0,2 1-7 0,-2-1-5 16,3 3-4-16,-1 0-5 0,1-1-2 16,1 1-4-16,1 1-1 0,0-1-3 0,0-1-6 15,2 1-1-15,1-2-3 0,-1-3-8 0,1-1-11 16,0 1-7-16,0-1-4 0,0-3-9 0,1 2-1 16,1-1 1-16,1 0-21 0,-1-2-3 0,1-1-4 15,1-1-3-15,0 0-2 0,3-1-1 16,0-3-1-16,3-1 0 0,-3-1 2 0,3-2 3 0,-2-1 4 15,0-2 10-15,0-2 4 0,-1 1 8 16,-1 0 17-16,-1 0 10 0,1 2 8 0,-2 0 9 16,1 2 1-16,-2 3-4 0,0-1-6 0,0 2-11 15,0 2-3-15,-2-1 4 0,0 2 1 0,-1-1-1 16,2 2 1-16,-2 2 1 0,2-1 2 0,0 2 3 16,-2 0-4-16,1 0 0 0,0 3 4 15,0-1-7-15,0 3 1 0,1 1 2 0,-1-3-3 16,1 0 0-16,0 2-5 0,1 0-5 0,-1-1-8 15,1-1-3-15,-2-1-14 0,1 0-4 0,0-3 3 16,1 2 4-16,-1-1 0 0,-1-1-1 0,2 0 3 16,1-2 1-16,-1 0 1 0,2 0 0 0,3 0-1 15,0-3-1-15,0-2-2 0,3 0 4 16,-2-2 0-16,0 0 4 0,-1-2 5 0,-1 0 4 0,1 2 4 16,1-1 12-16,-3 3 5 0,0-3 13 15,-1 3 8-15,-2 2 10 0,1 1-6 0,0-2-6 16,-2 1-5-16,-1 1-1 0,1 0-3 0,0 0-4 15,0 2 0-15,-1 0-2 0,-1 0 5 0,2 0-1 16,-1 2-1-16,1 0 3 0,0 1-4 0,-2 1 2 16,1 0-3-16,1 3 0 0,2 2 0 15,-3-1 2-15,1 3-3 0,-1-2 0 0,2-1 0 0,-3 0 0 16,3 0-8-16,-1 2-3 0,0-4-11 16,1 1-2-16,-1-1-8 0,0 0-5 0,0-3-2 15,0 1-2-15,0-2 12 0,1 0-2 0,-2 2 9 16,1-2 5-16,0-1-2 0,1-1-4 0,-1 0 3 15,1-1-6-15,2-1 1 0,0-5 0 16,1 1-4-16,0-3 2 0,0 0-6 0,-1-2 2 16,1-2 4-16,-1 1 1 0,1 0 4 0,-2-1 8 15,0 4 13-15,0-1 6 0,0 1 8 0,-2 2 8 16,1 1-2-16,-2 1-11 0,1 1-4 16,0 1-2-16,-2-1-9 0,2 1-2 0,0 1 4 0,-2 2-2 15,1 0 1-15,-1 0-4 0,3 0 3 0,-2 2 5 16,2 1-2-16,-2 1-2 0,1 0 4 15,3 3-9-15,0-2 5 0,0 4 3 0,-1-3-3 16,0 0 6-16,1 2-4 0,1-2 4 0,0 1 1 0,0-1-7 16,0 0 5-16,0-1 2 0,1-1-7 15,-1 0 8-15,1-2 1 0,-2-2-1 0,1 0 2 16,-2 0-1-16,2 0 2 0,-1 0 1 0,1-4 0 16,1-1-3-16,-1 1 3 0,-1-4-6 15,2 2-4-15,-4-4-1 0,-3 5 5 0,4-3 1 0,-3 0-5 16,-1 4 0-16,1 0-2 0,0-1 2 0,-1 3-5 15,0 0-8-15,0-1-5 0,-1 0 0 16,-1 2 2-16,-2 1 5 0,4 0 3 0,-3 0 5 16,0 1 3-16,1 2 3 0,-4 2-5 0,3 2 11 15,-3 1 0-15,2 2 0 0,0 1-5 0,1-1 2 16,0 2 2-16,0-3-2 0,2 2-2 0,-2-1 3 16,3-2-3-16,0 2 1 0,0-4 0 15,2 4 1-15,0-1-2 0,-2-1 2 0,0-4-3 16,1 1 2-16,0 1 2 0,0-4-3 0,0 1 5 0,2 0 4 15,-1-1 0-15,1-2 0 0,1 0-5 16,1 0 0-16,-1-2 0 0,4-4-4 0,-1 1-2 16,1-3 0-16,1 0-5 0,0-2-2 0,0 0-1 15,2-2-3-15,-2 0-3 0,2-1 0 0,-1 1 0 16,-2 0-5-16,0 1 5 0,0 1 1 0,-1 2 1 16,1 1-6-16,-1 2 6 0,-1 1-3 0,1-1 6 15,-4 4 10-15,2 1-4 0,0 0 1 16,-1 1 2-16,0 2 2 0,-1 0 0 0,4 0 0 15,-1 3-3-15,0 2 3 0,0 1 3 0,0-1-6 0,-1 2-1 16,0-2-17-16,-2 3-15 0,0-6-13 16,-2 2-11-16,0 0-12 0,0-3-11 0,-1-1-8 15,0 2-14-15,-1-3-22 0,0 1-24 0,-3 3-101 16,-3-3 23-16,1-1-153 0,-2-2-40 16,-3 0 32-16,-1-2-166 0,1-2 40 0,-2-2 34 15,-2 0-410-15</inkml:trace>
  <inkml:trace contextRef="#ctx0" brushRef="#br0" timeOffset="76965.56">12572 5214 2568 0,'2'14'479'0,"0"2"-61"0,1 0-50 0,0 1-41 16,-2 0-39-16,3 0-32 0,0 1-27 15,1-4-25-15,2 0-24 0,-2 1-14 0,4-2-21 0,0-2-18 16,2 0-14-16,0-1-13 0,2-1-15 0,2-1-17 16,1-4-11-16,2 1-11 0,0-3-6 15,0 0-11-15,1-2-5 0,-1 0 1 0,-2-2-1 16,1-2-9-16,-2-1-8 0,0 1-3 0,18-15 3 15,-17 5-5-15,-9 7 4 0,1-1 4 0,0-2-1 16,2 0 7-16,-2-2 5 0,0 2 6 0,-3 1 1 16,1 1 1-16,0 0-1 0,-2 2-3 15,0 3-3-15,-1-1-10 0,0 0-5 0,-2 0-3 16,1 2-5-16,-1 1 1 0,0 0-1 0,0 1 5 16,1 0-7-16,-2 0 1 0,0 2 4 15,0 1-3-15,1 3 1 0,-1 0-3 0,0 2 1 0,2 4 1 16,0 0 4-16,-2-1-3 0,1 0 0 0,0 1-2 15,1 0-2-15,0-2-3 0,1 1-1 16,2 0-1-16,0-1-2 0,-1-1 3 0,2 0 2 16,-3-4 1-16,1 0 0 0,2-1 6 0,-3-2 5 0,2 1-2 15,-2-1 6-15,1-2-3 0,0 0 5 16,0 0 5-16,0 0 0 0,2-5 3 0,0 1 1 16,0-2-2-16,-2-2 0 0,1-2-3 0,-2-1 1 15,-3-3-6-15,0-1-3 0,-2-2-3 0,-4 1-6 16,-7-21 1-16,9 27-7 0,-13-16-7 0,12 20-9 15,-3-3-21-15,-1 1 3 0,0 0-55 0,-3 2-31 16,-1 2-36-16,0 0-18 0,-2 4-34 16,3 4-45-16,-1 0 24 0,1 2-146 0,1 2-44 15,0 2-69-15,1 1 35 0,2-2-96 0,3 4 34 16,-1-4 42-16,4 2-391 0</inkml:trace>
  <inkml:trace contextRef="#ctx0" brushRef="#br0" timeOffset="77847.1">13384 5165 1990 0,'-3'-39'387'0,"-2"8"-46"15,5 22-39-15,-4-5-38 0,0 2-30 16,0 2-22-16,0 3-26 0,-1 2-28 0,1 2-13 16,-1 1-17-16,1 2-9 0,1 2-13 0,-1 5-4 15,1 0-9-15,1 4 4 0,0 1-21 16,2 2-4-16,-1 1-5 0,1-1-7 0,1 1 0 16,1 1-9-16,0 0-2 0,3 1-4 0,8 21-2 0,-9-30-1 15,10 19-2-15,-9-19-1 0,3 3-8 16,0 1-3-16,1-1-4 0,1 1-6 0,16 15-2 15,-19-21-5-15,2 2-8 0,3-1-11 0,1 1-15 16,0-1-24-16,0-1-26 0,0-1-14 0,0 0-23 16,-2-3-20-16,3 2-36 0,-3-3-53 0,2 0 19 15,-1-1-143-15,0 0-48 0,-1 0-119 0,2-1 38 16,-5-2-34-16,1 1 39 0,-1 0-352 16</inkml:trace>
  <inkml:trace contextRef="#ctx0" brushRef="#br0" timeOffset="78790.24">13810 5310 1650 0,'4'-6'355'0,"-1"-2"-32"0,-1 0-17 0,-1 1-25 16,0-3-28-16,-1-1-11 0,0 1-17 15,-2-1-14-15,-1 1-12 0,-1-1-22 0,0 2-14 0,-1-2-15 16,-2 1-15-16,1 1-14 0,1 1-11 0,-2 2-13 15,-1-1 7-15,0 3-15 0,0 1-6 16,-1 2-5-16,0 1-13 0,-2 0 4 0,-1 1-4 16,0 2-6-16,0 1-7 0,-1 1-6 0,2 1-1 15,1 1 2-15,0 2-8 0,1 1 4 0,2 1-12 16,-1-1 1-16,2 1-8 0,-1-2-1 0,2 3-2 16,2-2-5-16,0-1 1 0,-1 0-6 0,4 0-6 15,0-1 4-15,0-2 0 0,2 1-11 16,-1-3 1-16,0 1-6 0,2-3 0 0,0 1-1 15,-1-1-4-15,0 1 1 0,2-3-2 0,1 1-8 16,3-2 2-16,-1-2-6 0,2 1 5 0,1-1 0 16,-2-2-6-16,2 1 2 0,-2-4 3 0,-1 0 1 15,1 1 2-15,0 1 2 0,-3-2 9 16,0 1 2-16,-1 3 5 0,0 0-5 0,-1 0-4 16,-2 2-9-16,0 0 0 0,2 0-3 0,-1 2 4 15,-1 0 3-15,1 0 4 0,-1 2 9 0,1 0-10 16,1 6 3-16,2-3 1 0,-3 3 0 0,2 2 3 15,1-2 3-15,0 2-3 0,0-1 2 0,2 0-1 16,0 1-2-16,0-1 11 0,0-2-7 0,1 0 1 16,0 0-5-16,0-2 8 0,0-3 1 0,0 0-4 15,2 1 4-15,0-3 0 0,1-3 0 0,1 3 2 16,1-4 3-16,1-1-2 0,-1-1 4 16,0-3-8-16,17-13 0 0,-24 17 4 0,12-21-12 15,-7 6 1-15,-2-3-6 0,1-1-4 0,-3-3-1 16,0-3 4-16,-2-3 0 0,-2 4 7 0,-1 1 8 15,-2 14 8-15,0-3 11 0,0 1 12 0,-1-2 7 16,0 2 0-16,0 1-4 0,1 2-2 0,0 2-17 16,0 5-8-16,-1-1-4 0,0 2 0 15,-1 2 0-15,-1 0-3 0,1 3 0 0,-1 0 0 0,-2 5 2 16,0 1 1-16,0 4 2 0,0 4 13 16,2 0-11-16,0 3 4 0,0 1-4 0,1 1 1 15,2 0 1-15,-2 0-3 0,2 0 1 0,2 1 1 16,-2 1-1-16,2 0 1 0,1-1-3 0,6 25 4 15,-7-35-1-15,3 3-2 0,-2 1-3 0,2 0 2 16,0-2 0-16,-2-1-2 0,3-1-2 0,0 0 1 16,-1-2 1-16,4 1 4 0,-2-2-2 0,4-2 2 15,-1-1 1-15,-1 1 2 0,0-3-3 16,-3-2-6-16,1 0-8 0,-2-1-3 0,1-5-4 0,0 2 1 16,1-4-3-16,-2-3-10 0,-3-2 10 15,1-1-7-15,-2 0 0 0,-1-1 1 0,-1 0-1 16,-3 0 3-16,1 2 3 0,0 0-2 0,0 1 1 0,0 2 6 15,1 1-11-15,0 4-3 0,2 0-2 16,-3 1-4-16,1 0-1 0,1-2 2 0,1 4 0 16,0 0-2-16,0-1 4 0,0 3 2 0,0 0 9 15,0 0 1-15,3 0-2 0,-1 0 1 16,1 0 2-16,0 0-1 0,2 0 3 0,1 0-3 16,3 3-3-16,2-3-11 0,1 0-5 0,4 0-12 15,-1-3-21-15,2 1-13 0,-1-1-20 0,3 2-29 16,-2-1-36-16,-1 0 16 0,-1-1-158 0,0 0-80 15,-3 1 32-15,-2-2-188 0,-5 1 37 16,-1-3 40-16,-6 0-354 0</inkml:trace>
  <inkml:trace contextRef="#ctx0" brushRef="#br0" timeOffset="80044.44">12827 5093 1801 0,'3'-7'286'0,"4"-2"-33"16,-2 2-31-16,3-2-26 0,-3 2-24 0,-1 0-18 0,3 2-15 16,-4 1-14-16,0-1-7 0,-1 1-10 0,0 1-2 15,1 1-9-15,-3-1-2 0,2 2 4 16,-1-1 0-16,1-1-2 0,-2 2-1 0,0-1-2 16,1 2-6-16,-1-2-12 0,0 2-2 0,0-1-10 15,0-1-10-15,-1 0-4 0,-1 0-8 0,-1 0-3 16,0 1-2-16,-1-2-2 0,-1 3-3 0,2-3-1 15,-2 1 11-15,-2 1-7 0,0-1 3 0,-4 0-6 16,0 2-1-16,2-3 1 0,-4 3-2 0,2-2-3 16,0 2-1-16,1 0-6 0,3 0-1 15,-1 2-1-15,0-2 6 0,0 3-9 0,-1-1-1 16,4 0-2-16,-2 2-2 0,0 0 3 0,0-1 0 16,1 2-2-16,-2-2 0 0,1 1 4 0,1 2-2 15,1-2 1-15,0 2 9 0,1 0-8 0,0 2-2 16,1-3 2-16,-2 3-1 0,2-3 4 0,-2 1-2 15,3-1-1-15,0 2 4 0,1-4 1 0,-2 5 3 16,3-1-1-16,-3 2 0 0,2-2-4 0,-1-1-5 16,2 0 4-16,0 0-2 0,0 2-1 15,0-2 3-15,0 2-1 0,0 1-3 0,2-1-3 0,0 2 5 16,0-1-3-16,1-1-3 0,-1-2-2 16,0 1-11-16,2 0-20 0,-1 0-16 0,1 1-17 15,-1-1-18-15,3-1-21 0,1 0-19 0,-1 0-62 16,3-1-37-16,0 1 19 0,3 1-140 15,-1-2-52-15,2-1-80 0,0 3 37 0,1-4-110 0,0 1 48 16,0-1 37-16,-1-1-334 0</inkml:trace>
  <inkml:trace contextRef="#ctx0" brushRef="#br0" timeOffset="90512.45">6561 6125 2342 0,'14'-2'448'16,"1"-1"-56"-16,1 0-43 0,0-1-38 0,-2-1-39 0,2 1-26 15,-2 0-19-15,-1-2-25 0,0 2-21 16,-1 0-17-16,-3-1-20 0,0 1-11 0,-1 2-12 16,0 0-8-16,-2-1-17 0,-1 1-8 0,-2 1-26 15,1-1-22-15,-3 1-3 0,1-1-54 0,0 2-9 16,-1-1-14-16,0 1-9 0,-1-1-7 0,0 1-7 15,0-1-12-15,-2 1-8 0,0-1-11 16,-1 1-2-16,0-1-1 0,-1 1-3 0,1-1 3 0,-2 1 4 16,0-2 8-16,-1 0 11 0,-2-1 9 15,1 3 6-15,0-3 4 0,-1 3 8 0,0-2 10 16,0-1 12-16,2 1 16 0,-1 0 8 0,1-1 10 16,0 0 13-16,-1-2 3 0,2 2 13 0,0-1 6 15,0 0 3-15,2 0 9 0,0 1 1 16,-1 0 3-16,1-1 0 0,1 2 5 0,-2-1-1 0,2 0 1 15,1 0 5-15,-1-1-1 0,0 2 0 0,-1 0 5 16,0-1-8-16,2 2-8 0,-1 0-5 16,1-1 29-16,0 1-5 0,-2-2-5 0,3 3-3 15,-3-3-4-15,3 3-7 0,-1 0-8 0,0-3-4 16,-1 3 0-16,2 0-5 0,0 0-5 16,0 0-3-16,-1 0 3 0,1 0-5 0,-2 0-1 15,2 0-2-15,0-2-5 0,0 2-5 0,0 0 2 0,-2 0-3 16,2 0-4-16,0 0-1 0,0 2 6 15,2-2-5-15,0 2 0 0,-1-1 0 0,2 2-3 16,1 2-2-16,4-2 0 0,0 4 4 0,2-1-5 16,3 1 1-16,-1-1-2 0,3 0 2 15,-1 0-2-15,0 0 3 0,2-1-6 0,0 1 1 0,-1 1-1 16,0-2 4-16,1 1 0 0,-2-1-6 16,-1-1 1-16,-1 2-1 0,-1-3 2 0,0 0 1 15,-2 1-4-15,-1-1 1 0,0 0-2 0,-2 0 2 16,1 0 1-16,-2-1-2 0,-1 1 0 15,-1-3-3-15,1 2 0 0,-1 0 0 0,-3 1 7 0,2-2 0 16,0 1-4-16,-2 0 3 0,0 2-1 0,0 1 1 16,-1 3 1-16,-2 2-3 0,-3 0-16 15,-9 24-18-15,4-16 4 0,-2-1-53 0,0 2-23 16,1 0-21-16,-1 1-18 0,7-12-23 0,1 2-18 0,-3 3-20 16,-13 20-90-16,16-26 27 0,2 3-107 15,-4 0-22-15,4 2-20 0,-1-2-84 0,0-1 6 16,2-1 29-16,1-2 45 0,-2 0-392 0</inkml:trace>
  <inkml:trace contextRef="#ctx0" brushRef="#br0" timeOffset="92322.43">6761 6821 1825 0,'-20'13'379'16,"2"-1"-37"-16,10-8-33 0,-3 0-32 0,-1 0-20 15,0 3-22-15,2-1-23 0,-1 0-16 0,2-2-19 16,3 0-15-16,1 0-15 0,0-1-15 16,0-1-10-16,2-1-12 0,-1 0-7 0,0 2-12 15,4 0-8-15,-3-3-7 0,2 2-11 0,0-2-6 0,1 0 10 16,1 1-3-16,0-1-11 16,2 0 2-16,0 0-5 0,2-3-4 0,5-2-1 0,3 2-11 15,21-10 6-15,-13 3-7 0,3-3-4 0,2 3 1 16,2 1-5-16,-2-1-3 0,-4-2-5 0,1 2-1 15,-3 0-2-15,1 1 2 0,-13 7-6 0,2-3-1 16,1 2 5-16,0 1 0 0,1-1 0 16,-4 1-2-16,1-2-6 0,-2 2-6 0,-2 0-13 0,0 0-8 15,-1-1-10-15,-2 0-11 0,1 1 5 16,-1 0-11-16,0 2-12 0,-2 0-23 0,0-2-14 16,0 1-13-16,-2 1-10 0,0 0-6 0,-1-1-6 15,0 0 0-15,-3-1-1 0,-1 0-1 0,0 0-3 16,-2-1 0-16,-1 0-5 0,-1 1 8 0,1 0 7 15,-1 0 9-15,0-1 5 0,1-1 16 0,1 1 15 16,0 0 23-16,-1-1 16 0,0 2 27 0,1 0 16 16,1 0 40-16,1 0 18 0,2 0 14 15,-1 1 14-15,2-1 13 0,-1 2 9 0,2 0 7 16,0 0 13-16,0 0 8 0,0-3 5 0,0 3 5 16,1 0-16-16,0 0 24 0,-1 0-8 15,1 0-4-15,1 0-10 0,-1-2-8 0,0 2-10 16,0 0-11-16,1 0-10 0,1-2-9 0,-2 2-9 0,1 0-8 15,0 0-9-15,1 0-2 0,0 0-3 16,0 1-1-16,1 0-4 0,2 1-2 0,-2 1 0 16,3-1-9-16,1 2-3 0,3 1 0 0,0 2-4 15,3-1-4-15,-1 0 1 0,1-2-3 0,1 1-4 0,0-1-2 16,2 1-1-16,0-3-3 0,-1 1-2 16,2-1-3-16,0 0-3 0,-1 1-5 0,1 0-4 15,-1-2 1-15,-2 0-1 0,0 0-2 0,-3-1-3 16,-1 1 1-16,-1 0 5 0,-1-1-2 0,-1 1 0 15,0-1 3-15,-1 0 5 0,1 2-2 16,-3-2 2-16,0 1-2 0,1-1 3 0,0 0-1 16,-1 1 4-16,1 1-3 0,-2-1 0 0,1 0-2 0,0 0 4 15,-2 0-1-15,0 3 0 0,0 0 0 16,0-1-1-16,-2 3 3 0,-1 6-2 0,-2-3-1 16,-2 5-1-16,0-2-4 0,0 3 0 0,0 0-8 15,-10 20-19-15,12-26-18 0,-2 1-22 0,1 3 7 16,-2 1-63-16,3-2-23 0,-2-1-28 0,1-1-28 15,2 0-26-15,0-5-36 0,-1 2-38 0,3-2 27 16,2-2-136-16,0-2-22 0,1 1-48 16,1-2 37-16,3-4-90 0,2-2 30 0,1-2 42 15,1 0-361-15</inkml:trace>
  <inkml:trace contextRef="#ctx0" brushRef="#br0" timeOffset="93273.8">7436 6736 2082 0,'11'-4'418'16,"-1"0"-55"-16,0 1-39 0,0-2-39 0,-1 1-32 15,1-1-32-15,-2 4-15 0,-1 0-30 0,-1-1-24 0,-2 1-10 16,1 0-19-16,-2 1-11 0,0-1-14 16,0 0-5-16,-1-1-12 0,0 0-6 0,0 1-10 15,-1-2-7-15,2 3 0 0,0 0-6 0,-2 0 1 16,0 0 1-16,0-2-3 0,1 2 13 0,-2 0-7 16,2 0 24-16,-2-2 6 0,1 2-3 15,-1 0-2-15,2-3-9 0,-2 1-3 0,0 1-7 0,2-1 0 16,-1-1-1-16,-1-1 0 0,0 0-4 15,0 0-5-15,2-2 0 0,-2 1-3 0,0 0 2 16,0 0-3-16,0 1-3 0,1-2 1 0,-1 2-1 16,0-1-5-16,0 1-1 0,0 0-1 0,0-2 0 15,0 2-5-15,0 1-1 0,0 1-4 0,0-2-3 16,0 2-4-16,0-1-4 0,0 0-4 16,0 3-3-16,2 0 3 0,-2 2 1 0,4 2 0 15,0 2 0-15,2 3 1 0,1 2 0 0,-2 3-5 0,2-2 0 16,9 23 0-16,-5-11-1 0,0 0 0 15,-2 0-2-15,2-1-1 0,0 2-1 0,-1-2-2 16,-1-1-1-16,0 0-1 0,-6-14-3 0,2 3-3 16,-2 2-1-16,1-1-3 0,2 2-2 0,-2-3-1 15,0-1-3-15,0 0-1 0,-2-4 1 0,2 2 2 16,-2-3 1-16,-1-1 3 0,1 0 1 0,-1-1-3 16,0 0-2-16,0-2-1 0,-1-1 1 0,0 0 0 15,-2-1 1-15,1-2 4 0,0 0-2 0,-1 0 0 16,-2-1 1-16,0-1 1 0,-3-1-1 15,-1-1 2-15,0-1-2 0,-2 2 2 0,-1-1-1 16,-1 1 1-16,1-2-1 0,-2 2 1 0,-1 0 2 16,0 1-2-16,1 1-1 0,0 1-3 0,0 0 5 15,0 0-1-15,0 1 1 0,-1 2-2 16,4 0-1-16,-2 0 0 0,3 3 3 0,-1 1 2 16,0-2-5-16,2 3-3 0,2 0 5 0,-1 1-1 15,2 1 1-15,1-1-4 0,2 2 7 0,-2-2-3 16,3 0-2-16,1 1 1 0,1-1 5 0,3 2-3 15,0 1-3-15,2-3-3 0,1 1 1 0,0-4-1 16,0 0-1-16,0-2-5 0,2-1 6 0,1-2-9 16,1-1 0-16,1 1-6 0,0-3-4 0,1 1-11 15,2-3-6-15,-1 1 4 0,16-15-43 0,-22 16-12 16,0-3-11-16,2-2-11 0,-2-2-12 16,1 3-12-16,-2 0-20 0,0-1-19 0,0 0-28 15,-1 1-44-15,-2 2 22 0,0 0-157 0,-1 4-16 16,1 1-33-16,-1 0 34 0,0 2-122 0,0 0 40 15,0 0 38-15,-1 0-340 0</inkml:trace>
  <inkml:trace contextRef="#ctx0" brushRef="#br0" timeOffset="95139.98">7944 6770 1322 0,'10'-8'319'0,"0"-1"-17"0,-2 2-16 0,0-2-8 16,-2 0-14-16,-1 1 0 0,0-1-22 0,-3 3-11 15,-1-3-3-15,-1 2-2 0,2 1-8 16,-2 0-6-16,0 1-23 0,-2 1 0 0,-1-2-6 0,0 0-14 16,0 1-4-16,0 1-11 0,-1 2-15 15,-1 0-13-15,1 0-8 0,-1 2-10 0,-3 2-10 16,-1 0-6-16,-2 0-10 0,1 3-5 0,-1 1-7 16,2 4-6-16,0 0-7 0,-1 1-8 15,2 1 0-15,1-2-7 0,0 3-6 0,2-1-5 0,0 1-4 16,3 1-5-16,-1-1-5 0,3-1-7 0,0 1-12 15,2-3-10-15,-1 1-6 0,0-3-8 16,0-2-4-16,2 0-2 0,-3 0 4 0,3-3-21 0,-1 0-1 16,0 0 3-16,1-2 0 0,1-1-5 15,0 0 0-15,1 0 3 0,0-3 4 0,1-4 4 16,-1 3 8-16,3-3 5 0,-4 0 3 0,3-1 2 16,-2-3 4-16,0-1 15 0,-1 4 0 15,2-3 51-15,-3 1 9 0,1 2 3 0,-3-1 5 0,1 3 1 16,-1 1-6-16,0 0-6 0,-1 0-7 0,0 1-7 15,0 2-5-15,0 1-5 0,1 1 1 16,1 1-4-16,-2 1-4 0,0 2 5 0,0-2-7 16,3 4-4-16,-3 0 0 0,0 1-2 0,4 4 0 15,-2-1-7-15,3 1-1 0,0 0-3 0,0 0-5 16,0-3-8-16,0 0 2 0,-1-2-13 16,0-1-5-16,-1 0 3 0,0 0-2 0,0-3-2 15,1 0-3-15,1 0-1 0,0-4 0 0,3-2-2 16,0-1 4-16,0-2-2 0,0-2 4 0,0-1 1 15,0-1-1-15,-1-3 4 0,1 1 2 0,-2-1 10 16,4-30 2-16,-10 33 0 0,0-4 27 0,0-4 11 16,0 1 12-16,0-1 3 0,0 1 2 0,0 2 4 15,-1 2-3-15,1 0 1 0,0 4-6 0,0 2-8 16,0 3-5-16,0-1-5 0,-2 3-1 16,2 2-5-16,0 1 2 0,0 2 0 0,0 0-4 0,0 8 2 15,0 0-4-15,0 2-1 0,0 4-1 16,2 0 0-16,-1 1 0 0,1-1-4 0,3 1 0 15,-2-1-3-15,1 3 2 0,2-3-13 0,-1 0-3 0,1-3-4 16,-1 0-6-16,2 0-17 16,2-1-8-16,2-2 0 0,-1-2-9 0,2 1 6 0,0-4-7 15,1-2 6-15,2-3 0 0,0 2 7 0,1-4 3 16,2 0 7-16,19-13 9 0,-15 7-2 16,-15 3 8-16,2-1 1 0,2-3 3 0,-1-2 7 15,-2 3 13-15,1-2 16 0,-2-1 8 0,-1 1 3 16,0 1 0-16,-3 1 5 0,-2 0 1 0,-1 1 2 15,0 3-1-15,-3-4-1 0,-2 2-3 0,1 1-1 16,-3 0-5-16,0 1-3 0,-1 2-4 0,2 1-1 16,-4 2-4-16,2 1 0 0,-2 3-4 0,0 1-2 15,1 1-3-15,1 4-1 0,0-1 1 0,2 0-5 16,-1 0-1-16,2 1-2 0,0-1 0 0,2 1-12 16,2-1-10-16,-3 0-5 0,4-3-10 15,0 0-11-15,3 0-8 0,-2-3-1 0,1 0 5 16,-1 0-10-16,3-2 1 0,-2-1 12 0,2-1-3 15,0 0 6-15,0 0 6 0,-1-2 4 0,4-2 5 16,0-1 9-16,-1-3 1 0,2 1-1 0,-1-1 8 16,0 1-1-16,-1 0 22 0,0 0 21 15,-1 1 13-15,-2 0 1 0,1 2 1 0,-4 1-3 16,3-1-4-16,-1 1-3 0,-1 0-10 0,-1 1-2 16,0 0-4-16,0 2-3 0,2 0 4 0,-1 2-3 15,1 1 1-15,-2-1 0 0,2 4-1 0,-2-2-1 16,1 1-5-16,1 4-3 0,1 0 1 0,-1 1-3 15,1-2-3-15,1 1 0 0,2 1-9 0,-3-2-3 16,2-1-7-16,1 1-5 0,-3-4-2 0,1 2-4 16,1-4 1-16,-2-2 0 0,3 2 3 0,-2-2-3 15,4-2 5-15,2-2-3 0,1-1 0 0,0-2 2 16,-1-1 4-16,-2-1 4 0,2-5 2 16,-3 2 1-16,0-4 2 0,0 1 0 0,0 0 12 0,-1 2 13 15,0 0 3-15,1 2 4 0,-2 0-1 16,0 2-7-16,-2-1-6 0,-1 3-1 0,1 2-6 15,0 0 3-15,-1 4 6 0,1 1 6 0,0 0-3 16,1 4 0-16,2 4-2 0,-2 1-1 16,0 0 0-16,1 1 2 0,-1 1-5 0,0 0 0 0,0-1-3 15,-1 1-3-15,0 1-2 0,0 0-6 16,0-1-2-16,-1 1-5 0,0-1 0 0,-2-1-4 16,0-3 0-16,0-1-4 0,-3-1 4 0,2-1 0 0,-2-1-4 15,2-1 3-15,-1 0-1 0,-2 0-2 16,2-2 0-16,0 2-1 0,-1-2 4 0,0 0 5 15,-2-4-2-15,-1 2 1 0,2-1 4 0,-1-1 5 16,1 1 11-16,1-1 4 0,0 3 2 16,2-3-3-16,-1 3 1 0,1 0-5 0,0-1-3 0,-2 0-7 15,3 1 4-15,0 0 3 0,0 1 4 0,0-3-1 16,0 3 5-16,3 3-4 0,-1-3 0 16,1 1-3-16,0 0 1 0,1 1 3 0,-1 0-2 15,0-1-3-15,2 0-8 0,-2-1-1 0,5 5-2 16,2-3-8-16,1 1-2 0,1 1-4 0,-2-3 1 15,1-1-1-15,2 0 9 0,-3 0-5 0,3-3 2 16,-2 1 0-16,0-3-8 0,-1 0 0 0,0 1 8 16,3-3-7-16,-2 2 9 0,-1-4 5 15,-2 0 0-15,-1-1-4 0,0-2 4 0,0 0 7 16,-3-1-2-16,2 0 2 0,-3 0 0 0,0 2 11 16,-3 3 7-16,0-2 1 0,-3 3 1 0,3-1 3 15,-3 2 2-15,3 2-1 0,-3-2-3 0,0 3-6 16,1 2-1-16,0 1-2 0,-1 1 1 15,0 3-2-15,-2 3 3 0,3 3 1 0,-1 1-5 0,-2-2 2 16,2 2-3-16,1 0 2 0,1 2-1 0,0-2-6 16,1 1 3-16,0-1-6 0,1 1-4 0,1 0-6 15,0 1-2-15,3-4 3 0,-1 3-14 0,0-5-1 16,1 0-5-16,2 0 7 0,-1-4 4 16,3 1-3-16,0-3-5 0,3-1-1 0,1 0-2 15,-1-2 1-15,2-4-3 0,-2 2-8 0,1-4-5 16,2 1-4-16,-2 0-2 0,0-2-4 0,16-16 2 15,-14 6-4-15,-4-4 7 0,-1-2 2 0,1 1 7 16,-4-1 1-16,-5 14 13 0,1-3 14 0,0-3 9 16,0 1 9-16,0 1 12 0,-2 0 8 0,0 1 14 15,1 1-8-15,-2 2 0 0,0 2-1 16,0 1-3-16,0 0-6 0,0 4-7 0,-2-2 0 0,2 4-2 16,-1 1-5-16,0 1 1 0,-2 6 0 15,-2 4-3-15,1 1-4 0,0 1 2 0,-1 2-2 16,2 1 4-16,2-2-2 0,1 0 3 0,0 2 0 15,1 0-3-15,2 0 4 0,-1 0 4 16,3 1-3-16,-1-3 3 0,0 1-5 0,2-2 0 0,-2-1 2 16,3 2 1-16,0-2-4 0,0 0-5 0,1-3-5 15,2 1-4-15,0-3-8 0,0 1-12 16,1 0-15-16,-1-3-25 0,0 0-22 0,0-1-29 16,-1-1-36-16,0 0-39 0,-1-2-71 0,0 0 25 15,0-1-159-15,-3-2 31 0,0 0-202 0,-1-2 33 16,-1 2 38-16,-3-2-474 0</inkml:trace>
  <inkml:trace contextRef="#ctx0" brushRef="#br0" timeOffset="95355.72">9130 6603 2271 0,'15'-22'-172'0,"-11"14"-95"16,1-3 20-16,-2-1-152 0,-3 3 14 0,-3-1 5 16</inkml:trace>
  <inkml:trace contextRef="#ctx0" brushRef="#br0" timeOffset="95735.14">8157 6680 532 0,'-3'0'526'0,"1"0"-114"15,2-3-91-15,0 3-67 0,0-1-102 0,4-1-76 16,-1 1-64-16,1 0-2 0,-1 1-161 16,1-2-65-16,-1 2-119 0,0-2 20 0,1 2-98 0,-3 0 6 15</inkml:trace>
  <inkml:trace contextRef="#ctx0" brushRef="#br0" timeOffset="96714.13">7142 7763 612 0,'0'0'781'0,"-1"0"-139"0,1 0-87 0,0-2-66 15,-2 1-59-15,2 1-45 0,0 0-41 0,0-2-38 16,0 2-29-16,0 0-32 0,0 0-29 16,0 0-20-16,0 0-20 0,0 0-14 0,0 3-10 15,0-1-16-15,3 4-10 0,0 2-10 0,1 2-11 0,-1 3-9 16,2 3-9-16,0 1-10 0,-1 0-6 16,7 26-8-16,-4-18-5 0,-6-15-6 0,2 5-4 15,8 27-6-15,-11-32-3 0,2 4-4 0,1 2-4 16,0 3-2-16,-1-2-5 0,1 0-1 0,0 0-4 15,-1-2 0-15,0 0-2 0,-1-3-3 0,1 1 0 16,-1-3-1-16,1-2-2 0,-2 0-4 0,3-1 1 16,-3-1-6-16,2 0 0 0,-1-1-2 0,0-2 1 15,2 1-1-15,0-1 2 0,1 1-3 0,0 0 0 16,2 0 0-16,1-3 0 0,1 0-2 16,2-1 0-16,3 0-5 0,-2-2-1 0,4-1-2 15,0-1-13-15,0 1-7 0,0-1-8 0,1 2-12 16,-1-4-8-16,1 2-22 0,-1-1 8 0,-3 0-35 15,2-1-10-15,-2-1-10 0,-1 0-7 0,0 1-10 16,-1 1-4-16,-2 0-15 0,0-1-18 0,0 2-21 16,-5-1-66-16,2 1 24 0,-1 0-106 0,-1 0-25 15,-1 2-25-15,-1 0-42 0,-1-2 33 0,0 2-113 16,-1-1 45-16,-1-1-421 0</inkml:trace>
  <inkml:trace contextRef="#ctx0" brushRef="#br0" timeOffset="97079.34">7240 7795 2055 0,'18'-18'187'0,"-12"13"-70"0,1-4-70 0,1 2-4 16,-2 1-161-16,-1 3-41 0,-2 2-49 0,-2 1-183 15,-1 2 23-15,-2 4-35 0,-3 1-2 16</inkml:trace>
  <inkml:trace contextRef="#ctx0" brushRef="#br0" timeOffset="97338.35">7147 7973 440 0,'-1'3'570'0,"1"1"-81"0,0-2-54 0,0 1-43 15,0 0-39-15,0-3-31 0,0 2-25 0,0-1-21 16,3 0-16-16,-2-1-20 0,4 0-21 0,-2 0-22 16,2 0-12-16,3 0-18 0,1 0-17 15,3 0-11-15,0 0-16 0,1-2-14 0,0-2-11 16,0 0-8-16,2 1-10 0,-1 0-8 0,-1-4-49 15,-1 2-31-15,2-1-25 0,1 1-30 0,-3-2-26 16,0 2-22-16,-1 0-32 0,1-1-38 0,-3 1 19 16,0 0-179-16,1 1-26 0,-2 1-30 0,0-1-82 15,-2 1 36-15,-1 1-63 0,1 0 37 0,-1-1-361 16</inkml:trace>
  <inkml:trace contextRef="#ctx0" brushRef="#br0" timeOffset="98039.03">7570 7752 1837 0,'2'-2'423'16,"-1"-1"-28"-16,2 1-37 0,-2-1-27 0,-1 2-28 15,2-1-31-15,0 1-31 0,-1-2-5 0,-1 0-31 16,0 3-17-16,2 0-28 0,-1 0-13 0,1 1-12 16,1 2-7-16,-2 1-10 0,1 2-7 0,-1 4-9 15,2 2-7-15,2 3-12 0,0 0-6 0,-2 3-7 16,8 28-5-16,-6-20-7 0,-3-16-4 16,1 3-7-16,0 2 3 0,-2 1-11 0,3 0 1 0,-1-1-6 15,-1 0-4-15,0-1-5 0,2 1-3 0,0-3-1 16,-1 2-1-16,-1-3-1 0,-1-4-3 15,2-1-1-15,-3 0 1 0,1-2 3 0,-1-1 2 0,1 1 2 16,0-1 0-16,-1-2 2 0,0 0-4 16,0 0-3-16,0-1-4 0,0 0-7 0,0-1 2 15,-1-3-7-15,0-1-3 0,-3-4 0 0,2-3-4 16,-1 0-1-16,-2-1 0 0,1-4-1 16,0 1 1-16,-1-1 2 0,2-1 2 0,-3 3 0 15,1-3-1-15,2 3 2 0,-1 1 3 0,2 1 1 0,0 1 7 16,0 1 1-16,0-1 4 0,1 3 1 15,-1 1-2-15,1 1 1 0,1 0-6 0,0 0-3 16,0 2-1-16,3-2 0 0,0-1-1 0,2-1 0 16,1 0-3-16,2 1-1 0,2 0-2 0,0 0-1 15,0 2 6-15,3 1-2 0,-2 0-5 0,2 3-1 16,0 2 1-16,0 0 2 0,0 2-2 0,0 1-2 16,0 2-1-16,-1 3 0 0,-1-1-1 0,-2 2 5 15,0-1 0-15,-3 2-5 0,1 0 4 0,-3 2-1 16,2 0 2-16,-2 3 1 0,1 0-2 0,-2-1 3 15,-1 1 1-15,-2 1 2 0,0-1 6 16,-4-1-4-16,1-1 1 0,-3 0 0 0,1-1 1 16,2 3 0-16,-4-1-1 0,0 0-1 0,-1-1 1 15,0 1 0-15,0-3 0 0,0 1 0 0,-3-2-5 16,2 1-5-16,0-2-8 0,1 0-17 0,1-1-24 16,-1 1 5-16,2-3-61 0,-1-1-56 15,1 0-31-15,-1-3-27 0,3 0-32 0,0-1 25 16,-1-1-156-16,3 0-47 0,1 0-61 0,-1-1 39 15,2-2-100-15,0 0 39 0,3-5 39 0,3-2-433 16</inkml:trace>
  <inkml:trace contextRef="#ctx0" brushRef="#br0" timeOffset="98606.91">7894 7953 2470 0,'10'6'495'0,"-1"-1"-62"0,-2-3-51 0,1-1-48 0,-2-1-38 16,-1-3-37-16,-1-3-27 0,1-3-27 0,-1-4-30 15,0-2-19-15,1-2-17 0,-2-2-16 16,0 2-14-16,0-4-10 0,0 2-15 0,1-1-7 16,-3 2-8-16,1 3-3 0,2-2 0 0,-2 1-3 15,2 3-1-15,-1-1-4 0,0 2-2 0,-1 0-7 16,1 2-3-16,-1 1-7 0,-1 1-5 0,0 1-4 15,0 1-4-15,1 3-4 0,-1 1 0 0,3-1-2 16,-3 0 0-16,3 2-1 0,-1 1-3 16,2 0 0-16,-2 0 3 0,2 1-2 0,1 3 1 15,2 1 2-15,0 3-3 0,0 2 1 0,0 2-1 16,-1-1-1-16,0 2-2 0,-1 1 2 0,1-2-4 16,-2 2 2-16,1 1 0 0,0 0-3 0,1-1-2 15,-2-1-1-15,1 1 1 0,-1 1-6 16,-1-3 1-16,-1 2-3 0,0-1-6 0,0-2-8 0,1-2-5 15,-1 0-14-15,-3-2-14 0,0-1-15 0,1 0 4 16,1-2-70-16,-1 1-12 0,-1 0-18 16,1-2-21-16,-1 0-15 0,0 0-23 0,0-1-30 0,0 0-47 15,-1 1 26-15,-2-1-107 0,2 1-22 0,-2-1-92 16,-1-1 39-16,1 2-77 0,-2 1 42 16,0-2 40-16,-3 0-372 0</inkml:trace>
  <inkml:trace contextRef="#ctx0" brushRef="#br0" timeOffset="98889.15">7902 7932 1913 0,'-3'-2'388'0,"1"0"-29"0,-1-1-27 16,3 0-26-16,-3 2-17 0,3 0-20 15,0-1-30-15,1 2 6 0,1-2-23 0,1-1-16 16,-1 0-18-16,6 2-15 0,-1-3-16 0,4 1-18 0,-1-1-14 15,3-1-9-15,-2 1-11 0,2-1-13 16,-1 2-8-16,0-4-6 0,0 3-8 0,1-1-11 16,1 0-4-16,-1 1-12 0,0 2-13 0,-1-2-15 0,1 1 0 15,-4-3-74-15,0 4-17 0,-1-2-23 16,-2 2-26-16,-1 1-26 0,0-2-34 0,1 2-47 16,-4-2 21-16,1 2-179 0,0 0-38 0,-1 1 34 15,0 0-176-15,-1 1 40 0,1 0 34 16,-2 0-477-16</inkml:trace>
  <inkml:trace contextRef="#ctx0" brushRef="#br0" timeOffset="99483.05">8451 8046 2845 0,'-16'19'500'0,"-1"-2"-59"0,1 1-51 0,-3-3-42 16,2-1-37-16,-2 1-31 0,1-1-28 0,0 1-27 16,-3-2-20-16,1 1-21 0,1-4-17 0,-4 5-13 15,1 0-13-15,-3-3-8 0,-1 6-17 16,-6-3-8-16,3 1-10 0,-4-1-10 0,1-2-8 15,2 2-8-15,1 1-8 0,-2-2-3 0,-1-1-6 0,3 1-2 16,0-1-5-16,-2-2-1 0,0 0-3 16,3 0-5-16,1 0 0 0,-1-1-2 0,3 0-4 15,1 1-5-15,0 0 0 0,-2-1-2 0,3-1-2 0,-1 1-4 16,0-1-2-16,-2-1-1 0,3 1-3 16,-1-3-1-16,2 1 0 0,11-4-2 0,-2 1-2 15,0 0 0-15,-1 3 1 0,-1-4-4 0,1 2 2 16,0 0-4-16,1-1 1 0,0-2-2 0,3 1 0 15,-1-1-1-15,3 0-4 0,1 1-3 0,1-2-8 16,1 1-8-16,-1-1-11 0,2 0-15 0,1-1-33 16,0 1-27-16,0 1 10 0,1-2-85 15,0 0-33-15,-3 0-30 0,3 0-27 0,-1 0-35 16,0 0-37-16,0 0 32 0,1 0-126 0,1 0-61 16,-1 0-110-16,2-2 44 0,0 1 23 0,-1-1-652 15</inkml:trace>
  <inkml:trace contextRef="#ctx0" brushRef="#br0" timeOffset="101214.37">7189 7739 2041 0,'21'-20'475'0,"0"5"-51"16,0 3-52-16,-1-1-37 0,-2 1-41 0,0 2-30 15,-10 4-31-15,1 1-21 0,3-3-13 0,-2 2-23 16,2 1-16-16,-1-1-16 0,0 1-13 0,-2 0-9 15,0 0-12-15,-3 1-15 0,1 1-8 0,-1 1-10 16,-1-1-3-16,-3 0-4 0,1 1-12 16,1 1-1-16,-2-1-6 0,-1 2-2 0,3-2-1 0,-2 2 1 15,0 0-2-15,-1-1-3 0,1 0-1 16,-2 1-3-16,1-2 2 0,1 1-9 0,-2 1 2 16,0 0-3-16,2-1-4 0,-1 1-1 0,-1 0-2 15,0-2-6-15,0 2-2 0,0 0-1 16,-3 0-3-16,1 0-1 0,1 0 3 0,-2 0-5 0,-1 0-1 15,3 2-4-15,-3-1 2 0,-2 2-1 16,1-1 0-16,-1 0-2 0,-1 0 0 0,1-1-1 16,-1 1 1-16,-1 4-2 0,-1-3 0 0,-1 3 1 0,0-2-2 15,2 2-1-15,0-1 3 0,0-1-2 16,-2 1-1-16,1-1 1 0,0 0 1 0,1 1-4 16,-2 0 2-16,0 1-2 0,2-1 4 0,0 0-2 15,0-2 0-15,1 2 0 0,1-1 0 0,1 0-2 16,-1-1 0-16,2-1 0 0,-1 1 0 0,2 0 0 15,0-2 1-15,1 1 1 0,-1 0-2 0,0-1 0 16,2 0 2-16,0 0 0 0,-2-1 0 16,3 1 0-16,-2-1 1 0,1 2 1 0,0-2 4 15,0 1-7-15,1-1-1 0,-2 1 0 0,2-1 2 16,0 1 0-16,-1-1-1 0,-1 0-1 0,2 1 0 16,0-1-1-16,-2 0 0 0,1 0 2 15,1 2-2-15,0-2 1 0,0 0 1 0,0 0-4 0,-2 1 1 16,2-1-1-16,0 0 1 0,-1 0 0 15,1 0 1-15,-1 0 0 0,1 1 3 0,-1-1-6 16,1 0 3-16,0 2-1 0,-1-2-2 0,1 0-2 16,0 0 2-16,-1 0 1 0,1 1 1 0,-3-1 0 15,2 1-2-15,-1 0 2 0,0 1 2 0,-1 1-1 16,1 0 2-16,1-2-1 0,-2 2 1 16,-1-3-2-16,1 0 0 0,0 2 0 0,0 0 2 15,-2-1 0-15,3 0 1 0,-3 2-5 0,4 0 1 16,-4-1 2-16,3 0-1 0,-1 1-2 0,0-1 0 15,1 0 2-15,-1 0-1 0,0 0 2 0,1-2-5 16,-2 0 1-16,2 2 0 0,1-1 0 0,-2 0-6 16,1 1-1-16,1-1-7 0,1 0-2 0,0 0-3 15,-1-1-3-15,0 0-3 0,0 0-4 0,0 0 3 16,0 1 4-16,1-1 4 0,0 1-2 0,0 0 2 16,0-1 2-16,0 0 3 0,0 0 4 15,0 2-2-15,0-2 3 0,0 0-1 0,0 0 0 16,0 0 2-16,0 1 7 0,0 0 0 0,0-1-4 15,1 2 1-15,-1-1 2 0,0-1 1 0,0 0 1 16,0 0 5-16,0 0 0 0,0 0-11 0,0 0 2 16,0 2-3-16,0-2 5 0,0 0 0 15,0 2 2-15,0-2 0 0,0 2 5 0,0 0-2 16,1 1-2-16,-1 0 2 0,2 3 2 0,0 3-2 16,0 1 1-16,1-1-3 0,0 1 9 0,1 0-4 15,-1 5 2-15,1-1-6 0,-1-1 2 0,1 2-2 16,-1 0 0-16,1 0-4 0,1-1-9 0,-2 2-14 15,0-2-13-15,2-1-16 0,-3-1-30 16,0 0-25-16,2 1-21 0,-4-3-25 0,2 1-25 16,0 0-38-16,1-2 21 0,-3-1-114 0,0 1-29 15,1-2-24-15,1 0-26 0,-2-1 32 0,0-1-151 16,2 0 37-16,-1 0-425 0</inkml:trace>
  <inkml:trace contextRef="#ctx0" brushRef="#br0" timeOffset="102641.32">8717 7660 2155 0,'44'-20'351'0,"-1"1"-38"0,0 0-37 16,-1 1-31-16,0 2-29 0,-1 1-18 0,-4 0-15 16,-1-2-23-16,-2 3-7 0,-3-2-15 15,1 4-14-15,-5-2-12 0,-1 3-12 0,-2 0-8 16,-1 3-8-16,-1 0-6 0,-13 4-4 0,2 0-9 15,2-3-8-15,1 3-4 0,0-2-6 0,-2 2-5 16,-2-3-4-16,-1 1-4 0,-1 1-3 0,-2 0-1 16,2 3 0-16,-1 0-7 0,-2 1-3 0,-1-2-3 15,0 2-17-15,0 1-20 0,-2-2-11 16,1 2-15-16,-2-2-17 0,1 0-18 0,-1 2-19 16,-1-3-24-16,1 3-29 0,-1 0-35 0,0 0 18 0,-2-1-136 15,1 1-15-15,-2 0-12 0,-1 0-14 16,1 0-34-16,-2 0-95 0,-1 1 38 0,-2 2-403 15</inkml:trace>
  <inkml:trace contextRef="#ctx0" brushRef="#br0" timeOffset="103546.16">8631 7694 1464 0,'-10'3'296'0,"-1"2"-35"15,1-1-18-15,-1 2-24 0,2-1-13 16,2-2-19-16,-1 1-15 0,1-1-14 0,0-3-12 15,1 2-11-15,3 0-8 0,-2-1-12 0,3 2-12 0,-1-2-3 16,-1 1-10-16,1 0-7 0,-1-1-5 16,1 0-6-16,-1 0-5 0,1 1-4 0,0-2 4 15,1 1-8-15,0 0-1 0,-1 0 2 0,2 1 1 16,-2-2 1-16,2 0-8 0,-2 0 3 16,2 0-2-16,-1 2-4 0,2-2-1 0,-2 2-3 15,1-2-1-15,0 0-7 0,0 0 1 0,1 0-1 16,-1 0-6-16,1 0 1 0,-1 0-2 0,1 0 0 15,0 0 1-15,0 0-5 0,0 0 0 0,0 2 5 16,0-2-1-16,0 0 4 0,0 0 9 0,3 0-3 16,-1 1-1-16,2 0-1 0,0-1 1 0,1 0 0 15,2 4 2-15,4-2-5 0,2 0-2 0,0 1-3 16,0 0 1-16,3 0-2 0,2-1-8 16,-1 0-1-16,26 6-1 0,-18-6 0 0,2 1-2 15,1 3-1-15,2-2-4 0,3 0-4 0,1 0 0 0,0-2 2 16,2 2 0-16,0 0-6 0,0-2 1 15,-4 0 2-15,-3-4 0 0,5 5-4 0,-4-2 0 16,-1 5-2-16,0-3 5 0,0 1 0 0,-3 0-7 16,-16-3 3-16,6 0 2 0,0 1 1 15,1 0-6-15,-2-2 0 0,1 0 0 0,-2 1 0 0,-3 2 0 16,1-2 1-16,-1 1-27 0,-1 0-7 0,-2-2-25 16,0 2-12-16,-1-2-18 0,-2 0-13 15,-1 1-14-15,0-1-15 0,-3 0-13 0,2 1-11 16,-1-1-24-16,-1 0-40 0,-1 0 21 0,0 0-164 15,-1 0-17-15,-1 0-16 0,-1 0-56 16,-2 0 34-16,-3 2-79 0,0-2 40 0,-2 1-365 0</inkml:trace>
  <inkml:trace contextRef="#ctx0" brushRef="#br0" timeOffset="104238.71">8597 7795 2153 0,'17'13'473'0,"-10"-8"-53"16,19 17-44-16,-9-7-40 0,1 3-33 0,-2-4-24 16,0 1-34-16,-11-9-22 0,19 17-27 15,-8-7-16-15,1 0-15 0,2 0-20 0,-1 0-17 16,0 0-13-16,0 1-14 0,-2-1-9 0,0-3-7 15,-11-6-7-15,16 11-11 0,-14-12-4 0,19 11-8 16,-7-3-4-16,-3-2-2 0,1 2-8 0,2-2-3 16,-12-8-3-16,2 3-3 0,1-2-2 0,1 2-5 15,-1-1-2-15,-1-1-1 0,0 0-1 0,-1 0-2 16,0-1-2-16,-3 0-2 0,0 0-2 16,0 0 0-16,-2-2 3 0,1 0-3 0,-1 0-3 15,-2-1-2-15,2 1 1 0,-1-1 0 0,0 0-2 16,1 0 1-16,-3 0-3 0,3-1 2 0,-2 1 0 15,1 1 3-15,-1-2-3 0,0 1-1 0,1-1-4 16,-2 0-3-16,0 0-12 0,0 0-12 0,0 0-19 16,0 0 3-16,0 1-62 0,0-1-30 15,0 0-29-15,0 0-26 0,0-1-37 0,-2 0-48 0,1 1 25 16,0-3-160-16,-3 0-47 0,-1-4-134 16,-2 0 44-16,-1-1 13 0,0-3-615 0</inkml:trace>
  <inkml:trace contextRef="#ctx0" brushRef="#br0" timeOffset="105688.22">8643 7735 1791 0,'9'-3'366'0,"5"0"-44"0,27-12-33 0,-16 1-25 15,4 1-37-15,-1-2-21 0,3 2-25 0,1-3-15 16,1 0-18-16,0 2-19 0,-2-1-10 0,-1 0-12 16,-2 1-11-16,-1 1-10 0,-3-1-6 15,-2 2-7-15,-5 1-11 0,-9 6-17 0,1-1-15 16,2 1-19-16,-3-1-19 0,1 0-29 0,-2 2-26 0,-2-1-30 15,0 3-90-15,1 0 18 0,-4 0-138 16,1 1-33-16,0 1-33 0,-2 0-127 0,0 0 33 16,-1 0 12-16,0 0-347 0</inkml:trace>
  <inkml:trace contextRef="#ctx0" brushRef="#br0" timeOffset="108922.42">9719 7249 1997 0,'0'8'439'0,"0"-1"-55"0,0-3-46 0,0-1-40 15,0-3-35-15,0 0-29 0,0-2-26 16,-1 0-24-16,1-2-22 0,0-1-16 0,1-3-17 0,1-1-18 16,-1-3 5-16,3-1-22 0,0 1-7 15,-2-2-10-15,3 3-10 0,-2-1-6 0,2 1-10 16,1 0-3-16,0 0-4 0,0 0-6 0,0 0-6 15,1 2 2-15,1-1-13 0,0 1-4 0,-1 0 1 16,1 2-6-16,0 2 2 0,1 1-6 0,0 2 0 16,1 0-2-16,-1 2 1 0,1 0-5 0,0 1 6 15,1 1-7-15,-1 3 4 0,-2 0-8 16,2 1 3-16,-2 2 0 0,1 1-2 0,-2 3 0 0,1-3-1 16,-1 2-1-16,-1-1 0 0,0 1 1 15,-2-2 1-15,-1 1-4 0,0-1 2 0,-2-2 4 16,1 1-1-16,-2-2 2 0,0 0 10 0,1 0-5 15,-1-2 1-15,0 1 1 0,0-2 3 16,0 3 7-16,0-3 4 0,-1 0 1 0,-1-1 2 0,1 1 5 16,1-1-2-16,-1-1 2 0,-1 1 0 0,2-2 0 15,-3 0 7-15,3 0-11 0,0-2-9 16,-2-1 0-16,0-1-7 0,2-5-6 0,-2 1-1 16,2 0 1-16,2-1-5 0,-1-1-5 0,2-2 2 15,0 1 0-15,1 1 2 0,0-1-2 0,2 2-5 16,-2-2 2-16,2 1-5 0,-2 2 2 0,1 0 1 15,1 3-1-15,0-2-1 0,1 3 2 16,-3 0-4-16,2 1 6 0,-2 0-4 0,-1 3-1 16,1 0-1-16,-1 0 3 0,0 0 1 0,1 2 0 15,-2-1 1-15,3 5 8 0,1 1-7 0,-1-2 0 16,0 4 4-16,-1 0 2 0,0 0-1 0,-1-1-2 16,-1 0 3-16,-1-1-1 0,1 3-2 0,0 0 9 15,1-2-7-15,-2 0-2 0,0-1 2 0,1-1 1 16,-1 0-8-16,0-2-8 0,1 0 1 15,-2 0-7-15,2-1-5 0,-1 0-2 0,2-1 3 0,0 2 2 16,-1-3 2-16,1 1-1 0,1-2 0 16,-1 0 3-16,2 0-6 0,-2 0 5 0,4-4 2 15,-1-1-3-15,4 0 5 0,-2-3 1 0,1 0 3 0,-2-1 0 16,-1-3 1-16,1 3 5 0,0-3 0 16,-2 0 3-16,-1 0 13 0,2 2 13 0,-3-2 7 15,1 3 6-15,0 1 1 0,-2 0 4 0,0 1-1 16,-2 2-3-16,0-2 1 0,1 4-5 15,-1-2-3-15,0 1 2 0,0 1-6 0,0 0-3 0,1 1-7 16,1 1-3-16,-1-1-6 0,-1 1-1 16,0 0-8-16,0 0 4 0,0 1-2 0,0 0-4 15,0 0 1-15,0 0 1 0,0 2 1 0,0 1 2 16,0 1 3-16,0 0-6 0,0 1 4 0,0 1-3 16,1 3 5-16,1 2-4 0,-1-1 1 15,2 1-2-15,-3-2 1 0,3 1 2 0,-1 1-2 16,1-1-2-16,-1-1-2 0,2 1-1 0,-1-2-3 0,1-1 0 15,1 1-4-15,0-2 6 0,-2-4 5 16,1 2 2-16,-1-1 3 0,1-1 3 0,1-1 0 16,0-1-1-16,1 0 1 0,0-1 1 0,2-4 4 15,-1-1-3-15,0-1 0 0,1-3-2 0,0 0 0 16,0-2 5-16,-1 1-3 0,1-3-1 0,0-1 1 16,-1-1-1-16,-2 1-1 0,0-3 2 15,-1 1 1-15,0 0 5 0,-3 1 3 0,-1-1-1 16,0 1-3-16,0 3-2 0,0 1 1 0,-3 2-3 0,3 1-6 15,-2 1 0-15,0 0-4 0,-2 2-7 16,1 1-2-16,-1 1-3 0,1 1 2 0,2 0-7 16,-3 1 0-16,2 2-4 0,0 0 0 0,0 0-1 15,0 1-1-15,0 0-1 0,2 2-1 0,0 1 4 16,-2-2 0-16,2 1 2 0,0 3-1 0,2-1 0 16,2 5-2-16,0-1 0 0,2 1 2 0,-2 0-1 15,3-2 4-15,0 3-4 0,0-2 4 0,0 0-4 16,-1-1 0-16,2 1 6 0,-1 1 2 15,0-1-1-15,1 0 1 0,-2 0-3 0,1 0 4 16,-1 0-6-16,1 0 3 0,-2-1-3 0,-1 1 5 16,0-1 0-16,-1-2 6 0,-2 2 1 0,0-1 0 15,-1-1 6-15,-2 3 1 0,-1-1-2 0,-2 0 8 16,0 2-4-16,-2-4 6 0,1 3 2 16,-2-1 7-16,1-2 3 0,-1 0 0 0,2-2 4 15,-1 2 0-15,-1-3 0 0,4 0 6 0,0-1 0 16,-1 1-4-16,3-2-1 0,-1 2-2 0,0-3-3 15,2 0-5-15,0 2-5 0,0-1-6 0,0-1 3 16,1 0-6-16,0 0 5 0,1 0-2 16,1-1 2-16,4-3 0 0,0-1-1 0,2 0-1 0,1-1-5 15,0 0-1-15,2-3 1 0,-1 3-2 0,2-2-5 16,0-1 4-16,16-14 3 0,-10 9 2 16,-2-1-5-16,-11 7-1 0,4 0 6 0,0-2 3 15,0-1 0-15,0-1 5 0,-2-2-1 0,0 2 3 16,-3-1 6-16,2 1 7 0,-2 0 0 0,-3 2-7 15,-1 2-9-15,-1-2-2 0,-2 2-1 0,1 3-3 16,0-2-1-16,-3 1-1 0,0 0-6 0,1 2-1 16,-1 2 0-16,0 0-2 0,1 1-3 15,1-1-3-15,-2 1 2 0,2 1-3 0,1 0-4 0,-1 1 2 16,0 0 1-16,2 0 4 0,0 2-3 16,1 0 7-16,0 0-4 0,0 2 0 0,1-1 1 15,0 3 1-15,4 1-2 0,0 2 2 0,1-1 1 16,1 1 0-16,-1-2 3 0,1 2 1 0,1 0 3 15,0-1 2-15,1 3-3 0,-1-2-3 0,-2-2 1 16,1 2 3-16,1-2-1 0,0 2 0 0,-4-2 5 16,0-2-4-16,-1-2 7 0,0 3 2 15,-2-1 5-15,0-2 0 0,-1 0 0 0,0 2 3 16,-1-2 1-16,-1 0 0 0,-2 3 6 0,-1-2-1 16,1 2 6-16,-3-3-3 0,1 1 10 0,2-3 1 15,-2 2-1-15,1-1-2 0,0-1 5 0,1-1 0 16,0-1 9-16,1 2-15 0,-2-2-3 0,0-2 0 15,2 1-3-15,0 0-4 0,1-2-3 16,-1 1-8-16,3-1-5 0,-4-2-2 0,4 3-1 0,0-2-1 16,0 1 4-16,2-1-10 0,0-1 3 0,2-2 0 15,-1 1-4-15,1 0 4 0,2 0-1 16,-2 1 0-16,0-1 1 0,0 3-1 0,-1-2-3 16,1 3 7-16,-1 0-10 0,0 0 4 0,0 0-3 15,0 0 8-15,0 2-8 0,-1-1 1 0,2 1 0 16,-2 0 1-16,0 0 3 0,2 0-1 0,0 4 6 15,0-1-3-15,-1-1-3 0,2 1 1 0,1 3 0 16,1-2 3-16,0 1-1 0,-1 0 4 16,0-1-5-16,1 0 0 0,1 0-1 0,-1 1-1 15,2-1-4-15,-1-2-3 0,2 0-2 0,-2 1 0 16,3-2-4-16,-1-1 5 0,2-1-1 16,-3-2 2-16,3 1 4 0,-3-3 2 0,1 0 0 15,-1 0 7-15,1-1-3 0,-3-1 7 0,1-1-2 16,0-2 5-16,-3-2-4 0,0 1 1 0,0-1 2 15,-3 0 4-15,1-1 5 0,-1 3 5 0,-1-1 3 16,1 2 1-16,-2-1-4 0,0 4 3 0,0 0-5 16,0 0-5-16,0 1-8 0,0 1-1 0,0 2-2 15,0 0-8-15,0-1 2 0,0 3 3 0,-2 0 0 16,2 3-4-16,-1-1 7 0,1 2-5 0,-1 2-3 16,-1 1 4-16,0 0-5 0,0 1 6 15,2-1-3-15,0 4 2 0,0 0 0 0,2 1 7 0,0 2-7 16,-1-3-8-16,1 0-1 0,-1-1-9 15,3 0-1-15,-1 0 1 0,0-3-5 0,2-1 0 16,-1 0 0-16,2-1 0 0,-2 0 0 0,1-3 0 0,-1 1 7 16,2-3-5-16,-2 0 6 0,2-3 2 15,2 1 0-15,0-3 6 0,0 2 5 0,-1-5 1 16,1 3 2-16,0-2 0 0,-3-2 2 16,1 1 16-16,-2-2 10 0,0 1 10 0,-1-1 11 15,-2 3-1-15,2 0-3 0,-3 0 1 0,1 3 1 16,1 0-10-16,-2 0-8 0,3 2-5 0,-2 0-9 15,0 0-8-15,-1 1-4 0,0-1-1 0,0 2 0 16,0 0 1-16,0 0 1 0,0 3 1 0,-1 1-2 16,0-1 4-16,-2 2-4 0,3-2-3 15,0 0 5-15,-2 3-4 0,1-3-2 0,1 0 2 0,0 0-3 16,0 1 0-16,0-2-1 0,0 2-1 16,0 0-3-16,0-2-1 0,0 0 2 0,0 1 0 15,0-2 2-15,0 1-1 0,0-2 1 0,0 0 0 16,0 0 2-16,1-2-5 0,1 0-2 0,2-2 1 15,0-3-2-15,1-3 3 0,0 2-3 0,0-3 0 16,-2-2 3-16,0 4 0 0,2 1-3 0,-2 2 1 16,1-1 1-16,-3 3 0 0,1 0-7 0,-1 0 2 15,-1 1 2-15,2 0-5 0,0 2 2 16,-2 0 0-16,0 1 3 0,1 0 1 0,1 1 4 16,0 2 0-16,-1-1 1 0,1 0 2 0,1 5-2 15,0-2 3-15,2 2-3 0,-2 0 2 16,-1 0-2-16,4-2 3 0,0 3 2 0,-1 0 0 0,2-3-2 15,-2 2 8-15,3-2-2 0,-1 1 0 0,3-4 5 16,-1 0-2-16,4-2-1 0,-1 0-3 16,2 0 3-16,1-4 1 0,0-1 1 0,-1 2 0 15,3-2 1-15,-1-1 9 0,-2 2-3 0,0-6 4 16,-1 1 6-16,-2 0-8 0,-2-2 10 0,-1-1 5 16,-1-2-3-16,-4 2 3 0,0 1 1 0,1 0 1 15,-3 0-2-15,1 1-5 0,-2 1-7 16,-3-1 0-16,-1 2-12 0,1 0 0 0,-4 1-6 0,1 0-4 15,0 4-1-15,-1 1-4 0,3 2-2 0,-1 0 1 16,-3 2-4-16,0 2-5 0,1 2 4 16,0 1-6-16,-1-1 0 0,2 2 3 0,-1 0 2 15,2 0-1-15,3 3 1 0,1 0 2 0,1 1 2 16,1 2-1-16,1 0 7 0,2-1-4 0,-3 2-2 16,3-1 11-16,-1-1-9 0,2 1 6 15,-2 1-2-15,3 0 2 0,-3-1-2 0,2 1-1 0,1 0 4 16,0 0 1-16,-1 0 0 0,1 0 0 15,-2 0 1-15,-1-1-1 0,2 0 3 0,-2 0-2 16,-1-2 0-16,1 0 2 0,0 2 4 0,-2-3 1 16,2 1 10-16,-2-2-2 0,-1-2 5 15,0-2 3-15,-1-1 7 0,1 2 4 0,-1-2-5 0,-1-1-3 16,-1 0 1-16,0 1-1 0,-2 0-2 0,-3-1-12 16,-1-1-8-16,-1 0-18 0,0-3-20 15,-2-1-28-15,0-1-18 0,0-2-24 0,-1-3-30 16,0 1-29-16,-1-1-49 0,-14-17 21 0,12 5-203 15,-1-3-42-15,4-4 35 0,-1-2-152 0,2-2 35 16,-2-4 33-16,2 1-424 0</inkml:trace>
  <inkml:trace contextRef="#ctx0" brushRef="#br0" timeOffset="109104.42">11067 6568 1801 0,'3'-8'360'0,"0"3"-44"16,-1 0-42-16,-1 2-40 0,0-2-48 0,2 3-56 15,-3-2-54-15,0 3-58 0,0-3-61 0,1 2 3 16,-1 2-221-16,0 0-58 0,0 0 25 16,-1 0-182-16,-1 0-366 0</inkml:trace>
  <inkml:trace contextRef="#ctx0" brushRef="#br0" timeOffset="111308.1">10236 7680 1211 0,'0'0'287'16,"1"-1"-22"-16,0-1 0 0,0 1-20 0,-1 0-19 15,1 1-17-15,1-2-13 0,-2 1-10 0,0 0-10 16,2-1-9-16,-2 2-2 0,0 0-12 0,1-2-10 16,-1 2 0-16,0 0-4 0,0-2-15 0,0 1-8 15,0 1-7-15,0-2-7 0,2 2-9 0,-2 0-9 16,0-1-2-16,0 0-9 0,0 1-10 0,0-1-4 16,0 1-9-16,1 0-8 0,-1-2-5 15,0 2-4-15,0 0-4 0,1 0-3 0,0 0 1 16,0 0-4-16,-1 0-3 0,1 0-8 0,2 0 10 15,-2 0-7-15,2 0-1 0,-1 0-3 0,-1 0 0 16,2 0 0-16,-2 0-1 0,2 0-3 0,-1 0 1 16,1 0 3-16,-1 0-3 0,0 0 0 15,0 0 2-15,0 0-5 0,0 2-3 0,0-2 3 16,-1 1 0-16,2-1-3 0,-1 1 2 0,0-1 2 0,1 1-4 16,-3-1 1-16,2 0 10 0,-1 0-6 15,0 0-3-15,-1 0 7 0,2 0 3 0,-2 0 4 16,0 0 3-16,1 0 11 0,0 0 12 0,-1 0-5 15,0 0 21-15,0 0 3 0,0 0-3 0,0 0-7 16,0 0-6-16,0 0-1 0,0 0-11 0,0 0 0 16,0 0-6-16,-2 0-6 0,2 2-7 0,-3-1-2 15,0 1-7-15,-1 0 2 0,-2 4-1 16,-1-1-4-16,0 0 3 0,0 4-4 0,0-1-2 16,0 2 2-16,2 2-2 0,0 0-3 0,-1 2-1 15,2 0 2-15,1 1 1 0,0-1-1 0,1 1 0 16,0 0 1-16,2-1-2 0,0 0-3 0,2 0 4 15,-2-2 1-15,3 0-6 0,4 1-3 0,-1-4-7 16,2 2 7-16,2-2-6 0,0-1-2 0,0-4 1 16,-1-1 1-16,4 0 1 0,0-1-2 0,0-2 2 15,0 0 3-15,2-2 1 0,-1-1 0 16,0-2-1-16,0-2 4 0,-3-1 1 0,0-2 0 16,-1-1 1-16,-1 1 4 0,-1-3 3 0,5-15-6 15,-9 11-3-15,-3 1 2 0,-1-2 3 16,-8-21 0-16,0 16-1 0,2 15-4 0,0-1 3 15,-1-1-5-15,-1 1 0 0,-1 0-6 0,-2 1 3 16,0 3 0-16,0 2-2 0,-1 2 3 16,1 2-3-16,0 1 0 0,1 1 0 0,0 3-2 0,3 1 0 15,-3 1 7-15,6 1-2 0,-2 1-2 16,4 0 3-16,0 2 4 0,4-1-2 0,0 0-4 16,3 0 2-16,0 0 0 0,5 0-2 0,-2 0-6 15,3-1-1-15,0-2-3 0,2-2-9 0,0-2-3 16,0 2-10-16,2-4-7 0,2-1 4 0,0-1 0 15,-2-1 4-15,1-1 4 0,-1-1 4 0,-1 0 9 16,-1-1-1-16,0-1 7 0,0-1 1 0,-2 1 9 16,-1-3 2-16,-2 1-1 0,0-1 6 15,0-1 14-15,-2 1 10 0,-2 2 8 0,1-1 1 16,0 2 5-16,-3 0 0 0,1 1-4 0,-3-2 3 16,2 3-5-16,-1-1-7 0,-1 2-4 0,2 1-9 15,-1-2-7-15,-1 3-1 0,0 0 4 0,0 0-2 16,0 0 0-16,0 3 2 0,0-1-1 15,0 3 1-15,0 0 4 0,0 1-9 0,1 2 3 0,2 3 1 16,-2 1-3-16,1 1 2 0,2 0 0 0,-1-1-8 16,1 0 2-16,-1-2-5 0,2 1-4 15,0-3-5-15,-2 0-6 0,1-1 1 0,0-1 1 16,-2-2 3-16,2 0 3 0,-3-1 3 0,2-2 0 16,1 1 3-16,-1-2 8 0,1 0-4 0,0-4 3 15,2-2-4-15,-1 0 9 0,1 1-1 0,0-5 1 16,-1 1 3-16,1-1 0 0,-2-2 0 0,-1-2 8 15,2 1 22-15,-2-1 12 0,-2 0 4 16,3 2 3-16,-4 1 0 0,0 2 2 0,1 3-7 16,1 0-5-16,-2 1-6 0,1 1-11 0,-1 0-10 15,0 2 0-15,1 0-10 0,-1 2-1 0,0 0 3 16,0 2-1-16,0 0-4 0,0 3 6 0,0 1-6 16,0-1-4-16,0 4 4 0,0 2-3 0,2 3 1 15,-1-1-2-15,2 0-4 0,-3-2-5 16,3 1-1-16,0 0-1 0,1-1-4 0,-1-2-1 15,1 1-3-15,-1-5 0 0,1 1 1 0,1-1 2 16,2 0 8-16,-2-3-6 0,2-2-1 0,-1 0-1 16,0-3-1-16,2-2-2 0,-1 1 3 0,0-5-3 15,1 0 2-15,-2-2-2 0,12-23 6 16,-15 23-7-16,5-25 7 0,-1 10-3 0,-3-2 6 16,-2 16 1-16,-2-6 11 0,2 0 11 0,-1-1 16 0,2 2 12 15,-2-1 3-15,2 4-7 0,-3 1 18 16,0 0-9-16,0 2-8 0,0 2-7 0,0 0-4 15,0 5-6-15,0 0-1 0,0 3-8 0,0 4-5 0,-3-1 7 16,2 5-2-16,-2 4-3 0,2 2-1 16,-1 2 1-16,0 3-5 0,1 0 0 0,0 0-1 15,1 3 0-15,0 0 1 0,0 1 0 0,4 28 1 16,-1-20-1-16,-3-19 2 0,3 4-15 16,1 3-9-16,-3-1-10 0,1-1-17 0,2 0-8 0,-1-2-10 15,2-1-4-15,-2-1-12 0,1-3-12 16,4 0-28-16,-2-1-23 0,2-2-21 0,0-1-30 15,-1-1-39-15,0-2 21 0,-1-2-120 0,1 0-26 16,-2-1-29-16,0-2-67 0,-2-1 34 0,0-4-75 16,-3-1 41-16,0 0-333 0</inkml:trace>
  <inkml:trace contextRef="#ctx0" brushRef="#br0" timeOffset="112637.96">10835 7813 1470 0,'-2'-1'323'0,"1"-1"-35"15,1-1-27-15,0 2-22 0,0-2-27 0,4-2-23 16,2-1-16-16,1-1-22 0,1-1-17 16,4 1-10-16,1 0-14 0,1-2-13 0,20-6-12 15,-15 5-26-15,1 0-15 0,-2 0-14 0,-10 6-14 16,2-3-9-16,1 0-8 0,1-2-10 0,-3-1-3 16,1 0-3-16,-1-1 1 0,-1 2 0 0,0-2 4 15,-2-3 0-15,-1 2 2 0,-2-1 14 0,2 3 9 16,-3-3 14-16,-1 2 12 0,1 0 14 0,-1 2 11 15,-1 0 8-15,0 1 7 0,0 3 17 16,0 0-2-16,0-1 4 0,0 3-17 0,0-1 0 16,0 1-8-16,0 1-14 0,0-1-3 0,0 2-5 15,-1 1 2-15,1 0 0 0,-2 2 11 0,2 2-1 16,-1 4-5-16,-2 3-3 0,2 4 0 0,0 0-2 16,1 4-5-16,-2 0 1 0,2 1-10 0,0 0-4 15,-1 1-4-15,1 1-1 0,0 32-4 0,0-42-5 16,0 4 1-16,0 2-3 0,1 2-4 0,2-2-5 15,5 29-8-15,-7-39-8 0,1 4-12 0,2-1-10 16,1 3-10-16,0-5 1 0,2 3 0 16,1-6 0-16,0 2 0 0,0-2 5 0,1-3-2 15,0-1 0-15,1-2-5 0,0-2-3 0,1-3-2 16,-1-1 0-16,0-4 2 0,14-19 3 0,-10 12 2 16,-5-4 5-16,1 2 12 0,-5 10 11 0,2-2 13 15,-2-1 15-15,-1-1 12 0,1 1 6 0,0 1 28 16,-2 1 1-16,1 1 7 0,-2 0 0 15,-1 2-7-15,1 3-9 0,-1 0-2 0,1 0-12 16,0 1-13-16,-2 1-5 0,1 0-4 0,0 2-2 16,0 0 0-16,-1 2-2 0,0 0-4 0,0 1 1 15,0 1-1-15,2 4-3 0,-2 3-1 0,3-1-2 16,-2 1-3-16,-1-2 3 0,2 0-6 16,0 3-9-16,1-1-8 0,0-1-8 0,0 0-8 15,-1-1-3-15,0-2 0 0,1 0 3 0,2-1 3 0,1 1-1 16,-3-5-1-16,4 0 0 0,2 1 4 15,3-3-5-15,-2-3 9 0,3 1 0 0,-4-3 3 16,3 0 1-16,-3-2 5 0,1-1 4 0,2-4-4 16,-4 1 3-16,0-3 4 0,-2 0 5 15,0-1 2-15,-2 2 12 0,1-1 8 0,-3 1 2 0,1 3 7 16,-2 0 3-16,2 0 1 0,-1 2 6 0,-1-1-1 16,-1 2-6-16,0 1-9 0,0 4-3 15,0-3-8-15,0 2-2 0,-2 1-1 0,2-1-3 16,-1 3 0-16,0 0 2 0,-1 1-5 0,1 1 0 15,1 0 6-15,-4 3 2 0,3 0-1 0,-2 5-2 16,-1-2-2-16,0 3 1 0,2 1-3 0,0 1 7 16,2-1-6-16,-1 0 1 0,1-3-3 0,0 3 0 15,1-1-1-15,1 1 0 0,0 2-1 16,1-3-4-16,2 1-3 0,-2-1-3 0,2 0 4 0,1-3-9 16,-1 2 9-16,5-4-5 0,-2 1 2 15,2 0 1-15,0-4-5 0,0 1-4 0,2-4 5 16,0 0 1-16,2 0 0 0,1 0 0 0,-1 0-3 15,-1-4 7-15,1 1-1 0,-1-2 6 0,-1-1 3 16,0-1 0-16,-3-1-2 0,-1-1 2 0,1-3 1 16,-1 2 0-16,-3-3-1 0,1 2 7 0,-2-3 6 15,-2 2 10-15,-1-3 10 0,0 3-2 16,1 1 2-16,-2 1-4 0,0 2 4 0,0 0-5 16,-2 3-5-16,2-1-2 0,0 3-7 0,0-1-7 15,-1 1 2-15,0 1-5 0,0 2-6 0,0 0 0 16,-3 0-1-16,4 0 4 0,-1 3-5 0,-3 2 2 15,2 3 1-15,0 2-2 0,0-1-3 0,-1 3 0 16,3 1 9-16,0-1-10 0,3 1-1 0,-3-1 3 16,0-3-8-16,0 1 0 0,0-2-3 15,2 0-3-15,1 3-6 0,0-1 1 0,0-2 1 0,1-2 5 16,0-1 3-16,0-1-4 0,-1-2 5 16,2-1 0-16,-2 0 2 0,2-1 0 0,3 0 3 15,2-1 0-15,1-2 4 0,-3-1-2 0,4-2 6 16,-3-3-1-16,-1-2-3 0,0 0 1 0,0-2 1 15,1 0 1-15,-1 0-1 0,-3-2 0 0,1 3 2 16,0-1 4-16,0 1 2 0,-2-1-1 16,0 3 1-16,-1 1-7 0,0 2-5 0,-1 2-11 0,0-1-2 15,1 1 1-15,-2 3 4 0,1 1 2 0,-1 1 3 16,1 0-1-16,0 1-3 0,-1 1 11 16,1 2-6-16,0 0 0 0,0 4 4 0,1 1 1 15,2 0 0-15,-3 1 0 0,1 2 3 0,1-1-1 16,1 1 1-16,0 1 0 0,0-1 4 0,1-1-3 15,1 1 4-15,-2-1-1 0,-1-1 2 0,3-2 2 16,-1 3-3-16,2-3 4 0,-1 2 0 0,4-2 2 16,-1-2 6-16,0 0 3 0,1-3-3 15,-1-1-6-15,2 0-9 0,-3-2-5 0,3 0-16 16,-3-2-15-16,3 0-21 0,-4-1-25 0,0-2-29 16,-2-2-77-16,-2-3-58 0,-1 0 20 0,-3-1-155 15,0-2-34-15,-4-2-79 0,0 1 37 0,-13-19-62 16,3 17 35-16,-4-3-402 0</inkml:trace>
  <inkml:trace contextRef="#ctx0" brushRef="#br0" timeOffset="114105.38">9815 8672 1622 0,'-3'6'306'0,"1"-3"-32"16,0 1-20-16,1 0-31 0,-2-2-23 0,2 0-20 0,1 1-17 16,-3-1-14-16,3 1-15 0,-1-2-15 15,1 1-11-15,-2 0-9 0,2-1-16 0,-2 0 1 16,2 0-17-16,-1 1-6 0,1-1-7 0,-2-1-4 15,2 1-4-15,0-1-1 0,0 1-6 0,-1-1-4 16,1 2-4-16,0-2-3 0,0 2-2 16,0-1 0-16,0 0-3 0,-1-1-2 0,1 0-2 0,0 0 5 15,-1 2-5-15,1-2-7 0,0 0-4 0,0 1-1 16,0-1-2-16,0 0-5 0,0 0 0 16,0 0 0-16,0 0-3 0,0 0-2 0,0 0-1 0,0-1 2 15,0 1-2-15,0 0 0 0,0 0-3 16,0-2 1-16,0 2-4 0,1-1 0 0,-1 1-1 15,0-1-2-15,0 1 0 0,0-2-1 0,1 2-5 16,-1-2-5-16,1 2 0 0,-1 0-1 16,0 0-3-16,0-2-5 0,0 2 2 0,0 0 2 0,2 0 2 15,-2 0 7-15,1 0 4 0,-1-1 0 0,0 1 0 16,0-2 5-16,0 2 0 0,2 0 2 16,-2-1 2-16,0 1-1 0,0 0 0 0,0-1 3 15,0 1 2-15,0 0-2 0,2 0 1 0,-2-1 3 16,0 1-3-16,1 0 3 0,-1-2 0 0,0 2 0 15,2 0 0-15,-1 0 2 0,-1-2-1 0,1 2 0 16,0-1 0-16,1-1 1 0,-2 1 3 16,1 1-1-16,1-1-1 0,-1 0 2 0,1-2 1 15,-2 3 1-15,2-2-1 0,-1 2 1 0,1 0 0 16,-2-1 0-16,0 0-1 0,2-1 0 0,-1 2 0 16,-1-1 3-16,0 1-2 0,1-1 0 15,-1 1-1-15,2 0-2 0,-2-2 4 0,0 1-3 0,0 1-2 16,1 0 1-16,-1-1-1 0,0 1-1 0,1 0 0 15,1-1 0-15,-2 1-2 0,0 0 1 16,0 0-1-16,0-1 0 0,0 1-4 0,0 0-9 0,0 0-14 16,0 0-12-16,0 0-24 0,0-1-59 15,0 1 11-15,0 0-89 0,2 0-34 0,-2 0-30 16,0 0-26-16,0 0-56 0,0 0 31 0,0 0-558 16</inkml:trace>
  <inkml:trace contextRef="#ctx0" brushRef="#br0" timeOffset="114995.55">9924 8581 2026 0,'4'-9'323'0,"3"-2"-34"0,-1 0-33 16,1 1-27-16,-1 0-23 0,1 0-21 0,-2 2-23 16,0-1-24-16,0 0-14 0,1 3-12 15,-3-2-11-15,2 2-12 0,-3 1-11 0,1 0-6 0,0 3-9 16,-1-2-5-16,-2 1 0 0,3 0-10 16,-3-1-6-16,3 2-4 0,-2-2-2 0,0 2-1 15,1-2-2-15,-1 2-4 0,-1 0-3 0,2-1 4 16,0-1-2-16,-1 1 13 0,-1 1 8 0,0-2-5 15,2 2 2-15,-2-1-2 0,0 3 0 0,0-2-3 16,0 1-4-16,0-2-7 0,0 2-3 0,-2-2-3 16,1 1-5-16,0 2-7 0,-2 0-3 15,0 0 2-15,1 0-1 0,-1 2-5 0,0 0-1 16,0 2 0-16,0-2-3 0,1 0-1 0,0 2 1 0,-1 1 3 16,0 4-2-16,2-2-1 15,0 1 6-15,1-2-2 0,0 5 2 0,1-1-4 0,0 1 5 16,2 1 0-16,0 0-1 0,4 0-2 0,-1 1-1 15,2 1 4-15,-1-2-5 0,2 2 1 16,12 18 0-16,-17-25 2 0,3 2-4 0,1 1 3 16,0 0 2-16,0 0-8 0,-1 0 3 0,0 0-1 15,-2-1 2-15,0-2 1 0,1-1 0 16,-2 1 1-16,0 1 3 0,-1-2 5 0,-2 0 3 0,-1-1-4 16,-2 0 6-16,-3-1-1 0,-1 2 0 15,-2 0 4-15,-2 0 2 0,0-3 1 0,-1 1 0 0,0 0-1 16,-1-1 1-16,0 1 0 0,0-1-3 0,-1 0-2 15,0-3 2-15,-2 0 8 0,2-2-6 16,0-1-8-16,0 0 1 0,2-1-12 0,-2-1-16 16,5 1-15-16,-2-2-14 0,3 0-18 0,1 0-27 15,2 0-24-15,2 0-45 0,0-1-29 0,2-1-44 16,3-2 20-16,1 2-123 0,3-1-26 0,0 0-20 16,1 1-23-16,1 0 31 0,0 1-148 0,2 3 36 15,-1-2-380-15</inkml:trace>
  <inkml:trace contextRef="#ctx0" brushRef="#br0" timeOffset="116971.57">10260 8539 2425 0,'1'0'475'0,"-1"3"-63"0,-1-1-50 0,0 2-41 15,-1 0-40-15,1 2-32 0,-2 2-26 16,2 1-25-16,0 2-20 0,-1 0-21 0,2 0-19 15,2 0-14-15,-1 1-18 0,3 2-16 0,0-3-20 16,1 2-19-16,1-2-12 0,3 0-5 0,-2-1-24 16,1-2-8-16,1-1-7 0,1 0-8 0,2-2-10 15,3-1 1-15,-1-1-11 0,0-3-1 0,3 0-8 16,1-3 1-16,23-2 2 0,-18 0 5 16,0-1 2-16,-2-1 3 0,-12 4 5 0,3-2 7 15,1-3 3-15,0 2 1 0,-1-2 3 0,2-1 8 16,-2-1 4-16,-2-1 7 0,0 0 7 0,-2-1 3 15,-1 0 10-15,-1-1 5 0,0 1 7 0,0 1-1 16,-2-1 7-16,0 1-4 0,-3 0 11 16,1 2 2-16,-2 1-7 0,-2-1-9 0,1-1-8 15,-4 3-6-15,1 2-3 0,-1 1-4 0,-1 1-6 0,1-1 1 16,1 4-3-16,-4 0-2 0,1 3 0 16,-3 1-2-16,0 0 1 0,1 3-3 0,-3 0-4 15,2 1 2-15,1 1-3 0,0 2-2 0,1-1 5 16,0 0-1-16,2 2-3 0,1 0-2 15,1 0-13-15,0-2-3 0,0 0-6 0,1-1-3 0,3-1-6 16,0-2 4-16,0 1-2 0,0-3-3 0,0 0 4 16,3 0-2-16,-2-2 2 0,3-1-1 15,-1-1 8-15,-1 0 2 0,3 0 3 0,-2-1 6 16,4-1 0-16,1-1-2 0,2-1 8 0,-3 0-1 16,0-3 3-16,1 0 4 0,0-1 3 0,-2-1 9 15,-2 1 8-15,0 2 10 0,1 0 5 0,-1 1-4 16,1 2-3-16,-3-1 7 0,0 1-5 0,1-1-6 15,-3 2-12-15,1 1-6 0,1 0-3 0,-1 1 5 16,0 0-4-16,1 0 1 0,-1 2 4 16,0 0-4-16,-1 1 0 0,1 1 2 0,0 0 0 15,3 3-1-15,-2 1-1 0,2 1-5 0,-1 1-1 16,-1-1-1-16,2-1-5 0,0 2-5 0,0-3-2 16,-2-1-2-16,2 1 5 0,-3-4-2 15,3 1-4-15,-1-2 1 0,0 0 2 0,2-2 4 16,-2 0 0-16,5-2 1 0,1-2-3 0,0 1 3 0,1-2-9 15,0-3 0-15,-2-2 1 0,1-1-5 16,13-20 1-16,-11 12 4 0,-8 9 5 0,9-20-1 16,-9 20 0-16,2-3-2 0,4-27 3 0,-7 29 0 0,0-4 4 15,0-4 9-15,-1 0 9 0,0 0 7 16,-1 0 7-16,-1 2 6 0,0 1 0 0,1 2-3 16,0 3-4-16,0 3-11 0,0 1-8 0,0 3-4 15,-2 1 0-15,0 3 3 0,-1 5 1 16,-1 2 2-16,0 4-4 0,0 2 3 0,0 2 2 0,-1 0-4 15,1 3-3-15,1-1 3 0,0 4 0 0,1-1-1 16,1 2 2-16,1 2-4 0,0-2 5 16,0-2-1-16,0 2-2 0,0-3-1 0,3 0-2 15,0 0 7-15,-1-2-12 0,-1-2-2 0,4 0 1 16,0-2-2-16,-2-2-4 0,2-2-3 0,0-2-1 16,0-1 2-16,2-2-2 0,0-2-1 15,0-1 1-15,-1-1 1 0,2-2 0 0,2-3-3 16,0-1-1-16,0-1-3 0,-2-3 3 0,2-1 1 15,-2-3 2-15,0 1 0 0,-2-3 7 0,1 0 2 16,-2 1 3-16,1 0 11 0,-1 2 17 0,-1 1 3 16,-1 0-3-16,0 1 0 0,-1 5-3 0,0-2-8 15,0 3-4-15,-1 1-1 0,2 2 0 0,-3 0-2 16,0 2-1-16,0 1-1 0,0 2-2 16,0 1-5-16,0 1 7 0,0 0-3 0,1 3 0 15,1 4 2-15,1 0 4 0,-2-1-7 0,3-1-2 16,-4 1-10-16,5 0-4 0,0-2-7 0,1 0-9 15,1-1-8-15,-1 0-9 0,2-2-6 0,2-1-5 16,-2-1-2-16,2-2 1 0,2-1 0 0,0-1 3 16,0-1 1-16,1-2 4 0,0-1 9 15,0-2 4-15,0 1 5 0,-1-2 6 0,-1-2 3 16,-1-1 7-16,-1-1 15 0,-1 1 11 0,-1 0 16 16,0 0 26-16,-2 2 9 0,1-2 3 0,-3 4 5 15,0 0-6-15,0 0-10 0,-1 4-8 0,0-1-7 16,1 0-4-16,-3 2-3 0,0 1-3 0,0 2 0 15,-3 5-5-15,1 1-1 0,-1 1-6 16,-2 1 2-16,2 2-1 0,-1 0-1 0,2 0-1 0,0 2-1 16,-1-3-1-16,0 0-6 0,-1 0 1 15,2-1-3-15,0-1-13 0,-1-2 1 0,1-1-6 16,1 0-4-16,1-1 6 0,0 0 2 0,0-1 3 16,0-2 1-16,0 0 0 0,0 1 3 15,0-2 4-15,0-1-6 0,3 0-7 0,-3-1-1 0,5-4-7 16,1-1-1-16,0-4 1 0,0-1-7 0,0-1-2 15,2-3 4-15,0 1 10 0,1-1-4 16,-1 3 5-16,-2-2 10 0,-1 0 10 0,2 4 11 16,-1 1 5-16,0 0-3 0,-2 2-2 0,-1 1-9 15,0 1 7-15,-1 1 5 0,0 3 1 0,-1 1 2 16,1 0-3-16,-1 1 3 0,-1 3-1 0,2-1 0 16,0 5 0-16,1 1-7 0,-1-2 0 15,0 2 2-15,0 4-1 0,2-1-1 0,-3-1-4 16,1 0 2-16,3 0-1 0,-2-1 1 0,1 1-8 15,2 0 9-15,-1-1-4 0,1-1 3 0,1-2 1 16,2 0 2-16,2-1 0 0,-1-2-2 0,3 0 0 16,1-2-1-16,0-2 2 0,1 0-3 0,1-4 6 15,-1 2-2-15,-1-3-2 0,2 0-2 0,1-4-1 16,14-11 4-16,-26 13-2 0,2-5 0 16,0 0-2-16,-1-1 2 0,-1 1 4 0,1-2 8 15,-3 0 3-15,1 2 7 0,-2 1 0 0,-2 0-12 16,0 3-3-16,-2-1-2 0,-2 0-5 0,1 2-7 15,-1 2 1-15,-2 1-5 0,2 4-3 0,-3 0 0 16,0 2 6-16,0 4 3 0,0 2-12 16,0 2 0-16,2 2 0 0,0 2-6 0,-1-2 2 15,2 3 3-15,0 1 3 0,1 0-1 0,0 0 1 0,3 0 0 16,0 3-2-16,4 24 5 0,-4-33-5 16,1 5 2-16,0 1 0 0,1 1 4 0,0 2-1 15,-2-3 3-15,6 28-2 0,-6-32 2 0,5 23 0 16,-2-24-2-16,3 26 3 0,-5-28-3 0,-1 5-2 15,2 3-3-15,0-1-1 0,-2 1 0 0,0 0-3 16,0-1 0-16,0 0 2 0,0-1-1 0,0 0-4 16,-4-2 7-16,2-1 1 0,0 1 7 15,-4-3-2-15,1-2 4 0,-1-1 3 0,0 0-3 16,-1-1 4-16,1 0 3 0,0-3 3 0,0 0 4 16,2-3 3-16,-3 0 5 0,0-3 5 0,-2 1-4 15,1-3 4-15,-1 0-7 0,1-3-2 0,1 1-9 16,1-2-2-16,3 0 0 0,0 2-11 0,1-5-10 15,1-1-4-15,1-2-12 0,1-1-14 0,3 0-12 16,10-24-14-16,-4 17-17 0,3-2-17 16,-2 1-19-16,5-2-18 0,1 3-28 0,-2-4 14 15,-1 1-166-15,1 0-30 0,-6 0-32 0,5 3-76 16,-5 0 36-16,-8 13-77 0,3-4 41 0,-1-2-350 16</inkml:trace>
  <inkml:trace contextRef="#ctx0" brushRef="#br0" timeOffset="117438">11003 8328 1925 0,'-9'-5'386'0,"2"-1"-62"0,1-2-62 0,-1 2-56 15,4-2-54-15,0 2-52 0,1 0-48 0,2 0-48 0,0 2-57 16,0 1 4-16,4-1-183 0,-2 2-44 16,2 1-67-16,0 1 29 0,-1 0-598 0</inkml:trace>
  <inkml:trace contextRef="#ctx0" brushRef="#br0" timeOffset="124487.4">12010 8762 1881 0,'-23'12'341'0,"2"2"-38"0,-4 0-29 16,1 1-34-16,-1 0-27 0,-3 1-18 15,0-1-20-15,3 2-17 0,-2 1-18 0,-2 1-4 0,2-3-13 16,-1 2-17-16,-1 0-13 0,-2 2 2 16,1 0-14-16,0-1-10 0,2 1-8 0,-2 0-2 15,2-4-7-15,2 5-7 0,1-1-2 0,0-3-4 16,3-1-5-16,2-2-3 0,0-2-4 0,12-9-2 15,0 5-4-15,-2-2-4 0,-1 0 0 0,2 0-2 16,0 1-5-16,4-3-13 0,-2 0-19 16,1 0-10-16,2-2-18 0,1 0-36 0,0 1-19 15,0-2-33-15,2 1-38 0,0-2 15 0,1 0-155 16,0 0-43-16,2-2-63 0,3-3 32 0,3-2-126 16,14-19 48-16,0 3-371 0</inkml:trace>
  <inkml:trace contextRef="#ctx0" brushRef="#br0" timeOffset="124937.94">12045 8881 2007 0,'-92'60'393'16,"22"-13"-44"-16,8-6-40 0,8-2-39 0,6-9-27 0,6-2-38 15,5-3-38-15,5-3-40 0,3-4-39 16,4-2-36-16,2 0-33 0,7-3-29 0,8-9-33 0,0 3-33 15,-1 0-35-15,-2 0-41 0,3-1 15 0,2 0-105 16,-2-2-61-16,2-1-33 0,0-1-83 16,4-2 37-16,1 0-487 0</inkml:trace>
  <inkml:trace contextRef="#ctx0" brushRef="#br0" timeOffset="128888.42">14902 881 2395 0,'-8'-12'427'0,"1"0"-54"15,1 0-50-15,-2 2-35 0,0-1-38 0,1 1-29 16,-1 4-25-16,0-1-22 0,0 3-16 0,2 0-16 15,-1 1-21-15,0 2-15 0,-4 0-8 0,0 1-11 16,-2 1-7-16,3 3-9 0,-2 1-8 0,0 0-3 16,2 2-11-16,-2 0-5 0,2 0-6 15,1 4-4-15,-1-1-2 0,2-1-4 0,2 2-4 0,2 0-3 16,0 1 2-16,0 1-3 0,1-1-5 0,1 0 0 16,2-1-4-16,0 0 6 0,2 0-12 15,1 0-1-15,-1-1-3 0,0-1-5 16,4-2 0-16,-2 1 0 0,2 2-3 0,-1-5-3 0,1 0-1 15,-1-1 1-15,4 1 1 0,1-3-3 0,0 0 1 16,0-2 4-16,2 0-3 0,-1-2 2 0,2 1-1 16,0-3 0-16,-2-1 3 0,0-1 6 0,-1-1-1 15,0-3 1-15,1-1 0 0,-1-1-2 16,0 1 2-16,-1-1 1 0,0-1 0 0,0 1 8 16,-1 1 3-16,-4 0 8 0,2 1 5 0,-2 2 2 15,-1 1-3-15,0 1-2 0,1 1-7 0,-2 2-12 16,0-1-3-16,0 1-8 0,-1 1 1 0,-1 0-4 15,2 1 2-15,-1 1 2 0,0 0-2 0,0 1 2 16,1 2 0-16,-2 1 2 0,1 0 1 16,1-1 0-16,-2 6 2 0,5 1 1 0,-3 1 1 0,1 0-3 15,0-1 2-15,-1-1-2 0,2 2 7 16,1-1-5-16,-1 0-3 0,2-1 0 0,-3-2-6 16,2 2 0-16,2-2-1 0,1 0 0 0,-2 0-3 15,2-3 2-15,0 0 0 0,2-2 2 16,0 1-1-16,-2-3 3 0,2 0-2 0,3-1 3 0,0-1 2 15,0 0 3-15,0-2-1 0,-2 0 5 0,2-3-1 16,-3 0 1-16,3-2 9 0,-2-1 0 16,-3-1 2-16,0-1 0 0,0-1 2 0,0 1 8 15,-1 0 4-15,-3-1-1 0,-1 0-3 0,0-1 12 16,0 3 2-16,-3-3 2 0,0 3-5 0,-3 1-10 16,0-2-2-16,-4 3-8 0,2-1-6 0,1 2-2 15,-2 4-12-15,0-1 1 0,1 2-3 0,-3 1 1 16,0 2 3-16,-2 2-8 0,-3 1 1 0,2-1-2 15,-1 4 0-15,1 2-1 0,3-1 1 0,0 0-4 16,0 2-1-16,0 0-5 0,3 0-3 0,0 2-7 16,3-1-5-16,1 0 0 0,1-2-4 15,1 0 2-15,0-2 2 0,3 3-5 0,-1-2 3 16,2 1 6-16,2-4-2 0,-2 1 3 0,1-2-1 16,3-2 5-16,0 0 2 0,1-1 0 15,0-2 4-15,-1 0 3 0,1 1 4 0,0-1 1 0,-2-2 2 16,-1 1-3-16,-1 1 4 0,-1-1-3 15,0 2 1-15,0 1-1 0,-2-1-8 0,0 1 0 16,0-1 1-16,0 1 6 0,-1 1 12 0,0 1 4 16,1 4 1-16,0 2 4 0,0 1 8 0,-1 4-1 15,0 1-5-15,1 1 0 0,-2 3 2 0,0-1-1 16,0 4-2-16,-1-2 6 0,0 3 2 0,0-1-2 16,0-1-1-16,0 32-3 0,-2-22 1 15,-1-2 7-15,-1 0-9 0,4-15-3 0,0 5 5 0,-1 2-1 16,-2 0 0-16,3 1-6 0,-1 0-1 0,-1 0 0 15,0-1-2-15,1-1-3 0,-1-3 1 16,0 0-4-16,-1-2 1 0,3 0 5 0,-3-1 6 16,2-4 9-16,-1-1 13 0,1-2 13 0,0 0 6 15,-2-2-1-15,1-2-2 0,0-1-4 0,1 0 3 16,-2-1-2-16,1-1 2 0,-1-2-2 0,0-3-1 16,-1-2-5-16,0-3-3 0,0-1 3 15,1-3 1-15,0 0-5 0,0-1-4 0,1 2 3 16,0-3 2-16,2 2-6 0,-1 1-5 0,1-1-4 15,0 1-5-15,1-1-5 0,2 1 0 0,1 2-4 16,2-1-1-16,-1 0 1 0,15-18-2 0,-6 13-2 16,-1 0-2-16,3 1 0 0,-1 0 4 15,-1 0 1-15,0 0-1 0,0 1-2 0,3 0 1 0,-1 0 4 16,0-2-2-16,2 3 0 0,-2-1-1 16,-1-1-1-16,-1 1 0 0,-9 7 4 0,2 0 1 0,1-4 4 15,-2 1 0-15,2-2 1 0,-1 2 2 16,-2 0 3-16,0 0 3 0,0 1-5 0,-1-2 8 15,-2 4-2-15,-2-1 6 0,0 1-4 0,0 1-7 0,0 2-6 16,0 0-8-16,0 2-5 0,0 0-5 16,-2 0-1-16,1 3 2 0,-1-1 0 0,-1 0-9 15,0 2 1-15,-2 0 1 0,1 3 5 0,-2 2 2 16,-1 2 2-16,0 5 6 0,3-1-4 16,-2 1 0-16,2 2 2 0,1 0 5 0,-2-1 5 15,3 2-4-15,0-1 5 0,-2-1-2 0,3 0 4 16,1 2 1-16,1-2 2 0,3 1 2 0,-1-1-1 15,2 0 5-15,0-3 5 0,1 0-2 0,0-2-2 16,2-1 1-16,2 1 1 0,0-4-3 0,3 2-3 16,0-3 2-16,3-1-8 0,-2-2-16 0,0 0 1 15,2 0-51-15,-1-5-19 0,-1 3-18 0,1-2-22 16,-2-2-19-16,0 0-26 0,-3 1-54 16,1-2-45-16,-3 0 23 0,0 1-143 0,0-1-26 0,-1 2-40 15,-4-1 34-15,1 3-152 0,-2-1 37 0,-1 0 42 16,-1 2-351-16</inkml:trace>
  <inkml:trace contextRef="#ctx0" brushRef="#br0" timeOffset="129753.95">16217 523 2084 0,'-1'43'444'0,"-2"-8"-46"0,1 6-47 0,0 2-41 15,-1 3-27-15,-1 2-27 0,1 5-25 0,-3 1-20 16,1 0-22-16,-1 2-17 0,-1 10-14 0,2 4-13 16,-3-2-15-16,2 0-12 0,-1 4-10 0,-1-4-10 15,-2 1-11-15,5-3-6 0,-3 3-6 0,3 0-7 16,-3-5-4-16,-3 6-6 0,3-3-5 0,0 0-4 16,-1-4-5-16,-2-3-3 0,2-2-1 15,0-2-6-15,3-4 5 0,-1 2-11 0,2-4-1 16,1-2-4-16,-3 0-2 0,1-5-2 15,-1-8 1-15,2-2-4 0,0-4 0 0,3-17-5 0,1 4 2 16,-2 1-2-16,1-1-1 0,0 0-2 0,0 0-7 16,1-3-16-16,0-1-12 0,-1-2 3 15,0-1-33-15,2-5-18 0,0 2-15 0,-1-2-20 16,1 0-20-16,-2-1-24 0,1-1-34 0,1 0-47 16,-2-2 22-16,2 0-236 0,-2 0-90 0,1-2 44 15,-4-3-68-15,0-1 34 0,0-2-582 0</inkml:trace>
  <inkml:trace contextRef="#ctx0" brushRef="#br0" timeOffset="131489.29">16599 1023 2426 0,'4'-6'343'0,"-2"2"-44"0,2 1-43 0,-1 2-28 16,0 1-26-16,0 0-23 0,5 1-22 0,0 2-15 15,-1 1-14-15,3 1-13 0,1 2-11 0,-1 0-6 16,3 3-13-16,-2-1-11 0,1 0-8 0,-1 0-9 16,0 1-6-16,-1-1-7 0,1 1-7 0,-4-2-4 15,1 1-5-15,-1-1-2 0,-1 1-2 16,-3-2 4-16,0 0 1 0,-1 0 5 0,-2-2 7 15,0-1 1-15,-1 4-3 0,-3-1-1 0,1-1-1 16,-4 2-5-16,-1-3 3 0,0 0 1 16,-1 0 1-16,1-3-4 0,-1 0 0 0,0 0-1 0,0-2-1 15,1 0-2-15,0-2-2 0,-1 0 3 0,0-2-2 16,-1 1 1-16,0-2-7 0,1-2-6 16,-1-1 3-16,2 0-7 0,2 0 2 0,1 1 3 15,0-1-3-15,0 1-2 0,1 0-1 0,1 0-3 0,1 1-8 16,0 1-4-16,0 2-3 0,0-1-8 15,1 1 1-15,1 1 2 0,0 0-2 0,1 2 1 16,1 0-1-16,-2 0 0 0,2 0 0 0,3 4 12 16,1 1-7-16,0 3 4 0,1-2-2 15,1 2 3-15,2 0 0 0,0 1 1 0,-1-1 2 0,1 1 0 16,-1-1-1-16,1-2 3 0,1 3 3 16,0-3 0-16,0 0 0 0,2 0 0 0,0-3-1 15,1 0 3-15,1-3 5 0,3 0-4 0,-1-2 0 16,25-6-4-16,-19-1 2 0,6-1 8 0,-2-2-4 15,-2-4 5-15,-1 0-1 0,-3-2 5 0,-3 0-1 16,1 1-2-16,-2-1 6 0,-2-1-1 0,-1 1 6 16,-11 11 4-16,3-4 5 0,0-1 0 15,-3-1-2-15,-1 1-4 0,-1 1-1 0,-1 1-7 16,0 2-2-16,-2 2-7 0,1 0-5 0,-2 2-6 16,1 0-4-16,-5 1-1 0,1 0 0 0,-2 2-1 15,-2 1-4-15,1 2 4 0,-1 2-3 0,0 1 0 16,1 2 1-16,0 0 0 0,1 1-1 0,0 0 2 15,1 2 0-15,1 1 2 0,0-1-6 0,2 1-9 16,1-3 2-16,0 2-11 0,3 0-3 16,1-1 2-16,1 1-3 0,1-2 0 0,1-1 6 0,3-1 3 15,0-1 3-15,2 0 1 0,0-3 4 16,1-1 3-16,-1 1 2 0,2-2 7 0,0 0 1 16,1-2 1-16,-3-1 0 0,-1-1 1 0,-1 2 5 15,-1 0 6-15,-1 0 4 0,-1-1-4 16,1 2 2-16,-2-1-2 0,1 2 1 0,-2 0-9 0,0-2-12 15,0 2-2-15,0 0-1 0,-2 0-1 16,1 0-4-16,2 2 3 0,-3 1 3 0,0 1 4 16,0 5 0-16,-1 2 2 0,-2 4 0 0,1-1 2 15,0 2 3-15,-1 2 1 0,2 0 7 0,-1 3-4 16,0 0 6-16,1 0-6 0,-3 28 0 0,4-38 6 16,0 6 2-16,0 2 4 0,1-1-3 0,-1 0-2 15,1 0-2-15,1 1 2 0,-2-2 1 16,1-2 0-16,1-3 0 0,0 2 1 0,2-1-2 15,0-1 4-15,1-2-2 0,-1-1-5 0,1-3 0 0,-2 0-11 16,5-4-32-16,-1 1-19 0,1-3-19 16,0 0-25-16,2-5-24 0,1-1-29 0,17-16-35 15,-11 1-43-15,1-2 22 0,1-5-129 0,-3-5-26 16,3-6-29-16,-4-6 8 0,2 2 27 16,-3-1 40-16,-1 0 49 0,-3 1 48 0,-1 3-549 15</inkml:trace>
  <inkml:trace contextRef="#ctx0" brushRef="#br0" timeOffset="132092.28">17427 934 2674 0,'3'-14'226'0,"0"1"-1"0,-2 1-6 0,0 3-7 16,2 0-12-16,0 4-16 0,-2-2-16 0,0 2-16 0,0 2-21 16,1 0-12-16,-2 2 0 0,2 1-1 15,-2 0 0-15,0 4-3 0,0 4-2 0,0 4-8 16,0 3-5-16,0 3-10 0,-5 30-9 0,3-12-9 16,-4-1 1-16,3-3-6 0,1-2-7 0,-1 0-7 15,0 0-1-15,0-1-7 0,2-18-3 0,0 5-6 16,-1 2-5-16,2 1 0 0,0 0-7 15,0 0-3-15,0-3-11 0,0-1-6 0,0-2-4 16,2 1 0-16,-1-3-1 0,1 1 3 0,-1-5 7 16,-1-1-1-16,0-1 10 0,1 0 9 0,-1-3-3 15,0-2-4-15,0 0-7 0,0-2-4 0,0-2-7 16,0 0 1-16,0-1-6 0,1-5-6 0,-1-2 4 16,-2-2-1-16,0 2 8 0,-2-2-2 15,2 3-2-15,-1-1-3 0,1 2 0 0,1-1 0 0,0 2-1 16,-1 1-10-16,2 2-5 0,0-1-7 15,0 3-4-15,0-3-19 0,0 3-9 0,3-1-10 16,1-4-7-16,3 2-5 0,0-3-5 0,1-1-8 16,16-13-4-16,-8 9 0 0,-1-1 8 0,2-1 10 15,0-2 14-15,-1 1 4 0,1-3 11 0,-3 2 5 16,1-3 6-16,-4-3 6 0,-1 2 9 0,0 0 16 16,-7 13 16-16,1-4 14 0,0-2 9 0,0 1 19 15,0 0 15-15,-2 0 3 0,1 1 2 16,0 2-5-16,-1 3-4 0,0 0-6 0,-1 2-9 0,1 2-7 15,-2-1-2-15,0 3-7 0,0-1-7 16,0 2-1-16,0 0 4 0,0 2 5 0,0 2 1 16,0 1 4-16,-2 5 2 0,-1 4 2 0,1 1 2 15,-2 4-3-15,0-1-1 0,-2 32-5 0,4-19 5 16,0 0-2-16,1-17-9 0,1 7 1 0,0-1-5 16,0 3 3-16,0-2-4 0,0 1-3 0,0-2-2 15,1 2-2-15,0 0-1 0,2-2-1 16,1-1-3-16,-1-1 2 0,1-2-8 0,0-1-4 15,0-1 0-15,2-1-5 0,-2 1-11 0,4-4-13 0,-1-1-21 16,1-1-40-16,1-3-21 0,-1-1-26 16,-1-2-36-16,4-1-45 0,-1-3 19 0,0-1-159 15,1-1-29-15,-1 0-23 0,-2-2-71 0,-2-1 36 16,-3-1-75-16,-3-2 32 0,-1 1-368 0</inkml:trace>
  <inkml:trace contextRef="#ctx0" brushRef="#br0" timeOffset="132277.07">17612 1073 2007 0,'36'-13'352'0,"-2"1"-831"15,-6 0 37-15,-3-1 17 0,-2 1 26 0</inkml:trace>
  <inkml:trace contextRef="#ctx0" brushRef="#br0" timeOffset="132756.25">18521 721 267 0,'-5'52'766'0,"-3"-1"-168"15,2 6-82-15,-2-3-67 0,0 3-41 0,-1 3-45 16,0 0-33-16,-1 1-34 0,0 1-23 0,-1 1-23 16,1 2-21-16,2-1-22 0,-1 1-14 0,-2 8-13 15,3-5-10-15,-2 3-16 0,1 0-16 0,-2-1-13 16,1-2-12-16,-2 2-12 0,3-2-7 0,-1 1-8 15,0 0-7-15,1-1-11 0,-3-1-3 0,-1-2-6 16,3-4-5-16,-1-5-5 0,1-3-7 16,2-3-1-16,1-4-6 0,-1-5-4 0,0-5 0 15,3-4-18-15,3-3-13 0,-2-18-58 0,2 3 6 16,0-1-69-16,0 1-30 0,0-6-39 0,-1-1-44 16,3-1-62-16,0-6 28 0,1-6-195 0,5-2-60 15,9-30 41-15,1-6-91 0,4-7 49 16,1-7-643-16</inkml:trace>
  <inkml:trace contextRef="#ctx0" brushRef="#br0" timeOffset="134120.73">18948 1172 2207 0,'-5'29'407'15,"1"-4"-51"-15,0-14-41 0,3 1-36 0,-4 1-33 16,2 1-23-16,-1-4-14 0,2 1-14 16,0-3-12-16,0 0-18 0,0-3-6 0,2 0-14 0,-2 0-20 15,2-5-19-15,-2 0-10 0,2-2-35 0,0-4-28 16,0-5-8-16,0-3-17 0,2-4-7 15,5-30-5-15,-3 15-2 0,0-4-3 0,1 0-1 0,0 0 1 16,0 2 4-16,1 3 5 0,2 4-3 16,0 1 2-16,-2 4-6 0,-3 13-1 0,1-3-2 15,3 1-1-15,0-3 1 0,1 2-1 0,1 4-1 16,1-1 4-16,1 2-1 0,2 3 0 0,3 2 6 16,-1 0-3-16,1 3-2 0,-2 0-4 15,0 3 0-15,-1 0 2 0,1 0-1 0,-3 3-2 16,-1 0 2-16,0 2 1 0,-5 0 2 0,1 2 3 15,-2 1 10-15,-2 0 5 0,-2 1-8 0,-3 0 5 16,-2 0 1-16,-3-1 0 0,-1 1 1 0,0-3 1 16,-2 1 6-16,1-1 1 0,-2-1 4 0,2 2 9 15,1-5-6-15,-1 0 4 0,0 0 7 0,1-1 6 16,1 0 0-16,1-2 0 0,1 0-3 0,0 0-1 16,3-1 2-16,-2-1 1 0,4 0 1 15,-3 0-5-15,2 1-3 0,0-1-7 0,-1 0-2 0,2 0-7 16,0 0-11-16,0 0-8 0,0 0-5 0,0 0-9 15,1 2 9-15,0 0-1 0,0-2-3 16,0 3 1-16,2 0 1 0,-1 1 0 0,0-1-1 16,3 5 4-16,-1-4 0 0,-1 2 1 0,2 0 1 15,2 1 5-15,-3-1-2 0,0-1 0 0,1-2 1 16,0 1 2-16,-1-2 2 0,2 0 5 0,0-1-3 16,-2-1 2-16,7 0-4 0,2-1 4 15,1-3-5-15,1 0-2 0,1 1 2 0,1-4-2 16,-3 0-3-16,18-13-2 0,-15 5-6 0,0 0 2 15,-3-3-2-15,1-1-2 0,0-2 4 0,-11 13 8 16,3-3-7-16,1-1 1 0,1 0 1 0,-2-1 2 16,0 2 1-16,-3 2-3 0,2-1-3 0,-2 2-1 15,0 2-11-15,-1 1-6 0,1 1-5 16,-1 0-1-16,0 1-3 0,-2 0 3 0,1 1 3 16,-1 1 3-16,1 1 0 0,-1 0 4 0,0 0 4 0,0 1 3 15,-2 0-3-15,2 0 2 0,-2 2 1 16,0 1 4-16,2-1-6 0,0 0 1 0,0 0 1 15,0 0 1-15,0 0-1 0,0 0 1 0,0 1 0 0,0-2-1 16,0 2 1-16,2 0-1 0,0 0 6 16,1-1-4-16,0-1-1 0,2 4 4 0,1-2 0 15,-1-1-5-15,1-1 1 0,0-1-1 0,0 1 4 16,0-2 2-16,-1 0-3 0,1 0 2 0,-2 0 3 16,0 0 1-16,0 0 7 0,-1 0 2 15,1 0 4-15,-1 0 2 0,0 0 6 0,-1 0-6 16,1 0 2-16,-1 0-8 0,1 1-3 0,-2-1-3 15,-1 0 1-15,2 1-1 0,0 1 0 0,-1 0 3 0,1 0 3 16,-2 2 0-16,0 0 0 0,0 2 5 16,0-1-7-16,0 1 2 0,0 0-2 0,0 0 2 15,0 0-1-15,1 1 1 0,-1-2 1 0,0 5 1 0,2-1 1 16,0-1 1-16,0 1 2 0,0 0 2 16,-1-2 5-16,2 0-3 0,-1 1 3 0,1-2 4 15,2-1-3-15,-1-1 1 0,0-2-2 0,1 0-3 16,0-2-6-16,-1 0-8 0,6 0-2 0,0-2-6 15,-2-2 0-15,1-2 0 0,2 0-3 0,-3-1-2 16,1-2-3-16,-1-1 4 0,0-2-3 16,0 1 2-16,-1-1 10 0,0 0 4 0,-1 0 4 15,-2 3 2-15,0-1 2 0,0 2-6 0,-2 1-6 16,0 2-5-16,0 0-6 0,0 1-2 0,-1 1-5 16,-1 1 6-16,0 1 9 0,0 1 7 0,0 0 8 15,0 1 1-15,0 1-5 0,0 0 2 0,0 2 0 16,-1 1 1-16,1-1-1 0,-2 4 1 15,-2 3 6-15,2 0-2 0,0 0 0 0,0 1-21 0,2 0-6 16,-1-2-13-16,-2 0-11 0,2-2-10 0,0-3-16 16,1 1-14-16,0 0-23 0,0-3-11 15,1 1-9-15,0-1-13 0,3 0-21 0,1 0-22 0,3 0 18 16,0 0-75-16,2-2-15 0,1-1-11 16,1-2 3-16,1-3-3 0,1 0 10 0,-1-2 21 15,0-1-544-15</inkml:trace>
  <inkml:trace contextRef="#ctx0" brushRef="#br0" timeOffset="134570.19">19791 943 2396 0,'5'-8'211'16,"-2"1"-6"-16,1 0-5 0,-1 3-9 16,-3-2-17-16,1 3-11 0,-1 0-13 0,0 0-12 15,0-1-4-15,0 3-1 0,-1 1-5 0,1 0-5 16,-3 1-5-16,-1 0-11 0,1 5-5 0,-3 0-7 16,0 3-7-16,2 1-8 0,-1 0-9 0,-1 1-8 15,-1 0 3-15,4 3-10 0,-2-1-4 16,3-1-11-16,0 2-7 0,-1-2-4 0,3 0-6 0,0-1-3 15,2 1-1-15,0-1-3 0,1-1-4 0,0 1 3 16,1-3-2-16,2 0-2 0,2-3-1 16,1 1 4-16,3-2-5 0,-2-2 2 0,3 0-6 15,0-2-4-15,0 0-3 0,3-2-7 0,-1-1-4 16,1-4-7-16,18-8-2 0,-16 2 1 0,-4-1 0 16,1-4-4-16,-3-1 3 0,-2-2 1 0,-6 13 3 15,2-5 5-15,-1 0 3 0,-1-2 6 0,-1 0 2 16,0 2-3-16,-1 1-1 0,-1 0-4 0,-1 3-6 15,0 0-3-15,0 2-2 0,-1 3-3 0,-1 0 0 16,0 4 4-16,-3 0 5 0,-2 4 10 16,0 1-2-16,-1 2 3 0,0 2 1 0,3 1 4 15,-2 0-1-15,1 1 3 0,3 1 3 0,-1 0 2 0,1 1 1 16,2 0 1-16,-1 0 2 0,2 0 1 16,2 0 0-16,1-1 0 0,0 0-1 0,2 0 5 15,0-3-1-15,0 0 2 0,3 1-1 0,1-4 1 16,1 0-5-16,4-1-10 0,0-2-20 0,1 0-18 15,-1-1-27-15,2-2-27 0,-1-2-32 0,-1-3-40 16,1 1-54-16,-3-3 20 0,-3-3-174 0,12-24-131 16,-21 22 37-16,0-6-77 0,-1-28 41 0,-6 17-415 15</inkml:trace>
  <inkml:trace contextRef="#ctx0" brushRef="#br0" timeOffset="134888.34">19759 553 2356 0,'-10'-4'362'0,"1"1"-869"0,-1 2 47 0,-2 0 25 16,0 1 25-16,-2 1 6 0</inkml:trace>
  <inkml:trace contextRef="#ctx0" brushRef="#br0" timeOffset="140763.29">14836 1690 2164 0,'9'-8'469'0,"-1"-1"-56"0,1-1-43 16,0 2-37-16,-2-1-26 0,-2 2-30 0,1-1-17 16,-1 3-23-16,-2 2-25 0,1 0-20 0,-2-1-19 15,2 3-18-15,-3-2-17 0,1 3-20 16,0 0-12-16,-1 0-16 0,1 0-8 0,-2 0-10 0,0 3-3 16,0 1-6-16,0 4 0 0,0 4-11 15,0 2-5-15,-2 3-6 0,1 1-2 0,-1 1-1 16,2 1-5-16,-3 1-3 0,1-2-2 0,0 1-3 15,1 0 0-15,-1-2-7 0,-1 2 2 0,2-2-2 16,0 1-2-16,0-4 1 0,1 0-3 16,0-2 0-16,-2 0 0 0,2-2-1 0,-3-3 1 15,3 0-6-15,0-1-9 0,0-2-21 0,0 1-28 16,0-1 6-16,-2-3-124 0,1 2-26 0,1 0-27 16,-3-2-35-16,2 0-57 0,0 1 30 0,-2 0-141 15,-1-1-28-15,2 2-57 0,-1-3 38 0,-1 1-88 16,1 1 37-16,-1 0 45 0,1-1-360 0</inkml:trace>
  <inkml:trace contextRef="#ctx0" brushRef="#br0" timeOffset="141577.29">14766 2347 1875 0,'14'1'379'0,"-1"5"-37"0,2 1-33 0,-5 0-29 0,-1 2-25 16,-6 3-20-16,-1 1-24 0,-2-1-23 15,-3 2-17-15,-2 1-13 0,-11 19-15 0,4-16-13 16,-2 0-14-16,-1-3-6 0,1-1-14 0,9-8-8 0,-3 3-9 15,-1 0-8-15,0 1-5 0,1-1-7 16,1-2-3-16,0-2-4 0,3 1 2 0,0 0 0 16,0-2 8-16,2 0-8 0,-1-2 17 0,0 1 2 15,2-2-6-15,1 1-3 0,0-1-5 16,1 0-4-16,2-1-1 0,4 0-10 0,3-1-3 0,2 0-2 16,3-1-5-16,23-6-2 0,-10 4-3 15,3-3-3-15,0 2-2 0,0-3-1 0,-1 1-5 16,0 1-4-16,0 0 0 0,-3-1-22 0,-3 1 2 15,-13 4-51-15,2 0-19 0,0-1-43 16,0-1-24-16,-1 0-28 0,-1 1-37 0,-1-1-59 0,-2 1 23 16,-2 1-172-16,-1 2-33 0,0 0-113 0,-5 0 40 15,2 0-16-15,-4 0 41 0,2 2-426 16</inkml:trace>
  <inkml:trace contextRef="#ctx0" brushRef="#br0" timeOffset="142406.95">14595 2954 1944 0,'-2'0'395'15,"-1"0"-41"-15,2 0-39 0,-1 0-39 0,1 0-33 0,0 0-33 16,0 1-25-16,-1 0-17 0,1 0-16 15,-1 5-10-15,0 1-8 0,1 4-2 0,-1 1-10 16,-3 0-8-16,3 3-6 0,0 1-15 0,-1 3-5 16,0-3-9-16,0 3-7 0,0-2-3 0,0 1-9 15,1-3-4-15,-1 3-7 0,1 0-6 0,0-3-4 16,-1-1-9-16,-1-1-10 0,2 0-29 16,0-2-28-16,-1-2-24 0,3 0-27 0,-2-3-23 0,2 0-23 15,0 0-29-15,0-3-26 0,0 1 19 0,2-2-139 16,1 1-39-16,-1-3-94 0,6 0 36 15,2-3-126-15,1-1 36 0,17-15 38 0,-12 3-310 16</inkml:trace>
  <inkml:trace contextRef="#ctx0" brushRef="#br0" timeOffset="142760.24">14850 3163 2366 0,'24'5'494'0,"4"-1"-59"15,-20-4-50-15,5-1-40 0,0-4-34 0,-1 0-33 0,-1-1-32 16,0-1-19-16,-3-3-31 0,-1-1-23 0,-2-3-21 16,-2-2-19-16,-1 1-23 0,-4-3-29 15,-3 2-19-15,-13-19-26 0,4 18-2 0,-1 1-64 16,5 11-23-16,-16-10-30 0,16 11-26 0,-3 2-23 16,-3 1-31-16,-24 3-87 0,15 8 20 0,1 0-157 15,2 3-38-15,2 6-99 0,0-1 40 16,1 3-49-16,1 0 42 0,2 2-427 0</inkml:trace>
  <inkml:trace contextRef="#ctx0" brushRef="#br0" timeOffset="143486.68">14597 3609 2525 0,'0'2'515'0,"0"-2"-69"0,0 2-54 15,0-2-43-15,0 0-38 0,0 0-36 16,0 0-30-16,0 0-31 0,0 0-18 0,1 0-25 15,-1 0-22-15,0 0-12 0,0 0-15 0,0 0-12 16,2-2-13-16,-2 2-9 0,0 0-11 0,0 0-9 16,0 0-8-16,0 0-13 0,0 0-10 0,0 0-3 15,0 0-6-15,2 2-1 0,-1 1 2 0,1 2-9 16,-2 3 2-16,0 0-4 0,0 3 1 16,0 1-2-16,0 1 1 0,0 2-4 0,0 1 1 15,-2 2 1-15,-1-1-1 0,1 1-3 0,1-2 2 16,0 2-2-16,-1-2-1 0,0 0 0 0,-1 0-3 15,0-1-3-15,1 0-5 0,-1-4-9 0,-1 2-19 16,2-1-22-16,1 0 4 0,-1-4-61 0,-1 0-24 16,3-1-21-16,0-3-25 0,0 2-35 15,0-4-18-15,0 1-20 0,0 0-54 0,0 0 28 16,3-3-128-16,1-3-37 0,5-1 35 0,1-3-156 0,15-17 36 16,-9 5 43-16,3-8-443 0</inkml:trace>
  <inkml:trace contextRef="#ctx0" brushRef="#br0" timeOffset="143820.2">14887 3604 1766 0,'7'-6'369'0,"0"3"-38"0,-3 1-24 16,1 2-30-16,-2 1-25 0,-1 0-24 0,1 6-15 15,1-1-27-15,-2-1-13 0,0 2-22 0,2 1-14 16,-3 2-14-16,3 0-9 0,-1 0-8 0,0 1-13 15,2 0-7-15,1 1-4 0,1 0-8 0,1 0 0 16,-3 0-8-16,3-1-5 0,-2 2-5 16,1-1 2-16,-1 0 1 0,1-3 6 0,-1 1-6 0,-1-2 2 15,-1 0-8-15,0-2-5 0,1 1 11 16,-3-2-1-16,0-1-4 0,-1 1 1 0,2-3 3 16,-3 1 4-16,0 1-1 0,0-1-2 0,-1 1-4 0,-3 3-14 15,1 1-23-15,-3-3-19 0,-4 3 0 16,0-1-66-16,-1 2-28 0,0-2-23 0,-3-1-23 15,0 0-20-15,-1-1-34 0,1 2-36 0,-1-4-45 16,0 0 24-16,1-1-157 0,-2-2-32 0,2-1 36 16,0-2-150-16,-1-2 47 0,2-4 39 0,2 0-382 15</inkml:trace>
  <inkml:trace contextRef="#ctx0" brushRef="#br0" timeOffset="144005.04">14895 3551 1974 0,'20'-13'392'0,"0"-1"-30"16,-3 2-32-16,3 2-29 0,1 2-32 0,-13 2-25 16,18-10-27-16,-18 13-25 0,5-3-19 0,-3-2-15 15,4 2-23-15,-1-1-27 0,0-1-39 0,-1 2-45 16,-3 2-42-16,1-1-41 0,-1-1-48 0,-3 3-53 16,0 0 13-16,-1 1-190 0,-1 2-36 15,-1 1-51-15,-3 0 32 0,0 2-120 0,0 0 49 0,-4 5-380 16</inkml:trace>
  <inkml:trace contextRef="#ctx0" brushRef="#br0" timeOffset="146320.09">16550 1847 1732 0,'-1'0'298'0,"0"0"-34"0,-2 1-28 16,1 1-19-16,0 1-30 0,1 0-19 0,-2-1-15 15,3 1-16-15,-1-1-11 0,-1-1-12 0,0 0-9 16,2 2-5-16,-2 0-6 0,1-3-4 0,0 3-6 15,1-2-7-15,-1 0-5 0,1 0-8 0,0 1 1 16,-3 1-9-16,3-3-7 0,-2 3-4 16,0 1 0-16,0 1-1 0,-3 3 3 0,1 2-2 0,-2 1-2 15,0 3-5-15,-1 1 2 0,1-2 2 0,-10 24-1 16,9-14-6-16,-3 0-2 0,7-14-4 16,-2 3-4-16,-1 2 2 0,1 0-4 0,0-1-1 15,-2 1-5-15,4-2 3 0,-2 1-1 0,3-3-3 16,-3-2-17-16,3-1-16 0,0-1-19 0,0 0-17 15,-1-3-22-15,1 2-27 0,1-2-30 0,0-1-40 16,0 0 15-16,0-1-134 0,1 1-109 16,1-1-128-16,2-1 39 0,3-3-30 0,4 0 44 15,0-5-306-15</inkml:trace>
  <inkml:trace contextRef="#ctx0" brushRef="#br0" timeOffset="146688.94">16756 1967 1947 0,'4'-3'368'0,"0"-1"-37"0,-2 2-40 16,0 1-35-16,-2 1-23 0,0 0-28 0,-2 0-16 15,0 1-21-15,-2 5-17 0,-3-1-17 16,-1 1-13-16,2 2-9 0,-3 2-14 0,1-1-8 16,2 3-7-16,-2-3-10 0,1 3-8 0,-1-1-3 15,4 2-10-15,1 0-5 0,-2 0-3 0,3-1-7 16,1 1-2-16,1 0-3 0,0-1-3 0,2 0-3 15,1-2 2-15,2 0-3 0,0-1-4 16,3-1 0-16,1-1 0 0,1-1-4 0,2-3 2 16,0-2 3-16,0 0 4 0,1 1 6 0,2-2 5 15,-3-3 10-15,2-1 11 0,-3-2-3 0,2-2-4 16,-3 1 0-16,-2-5-6 0,0 3 1 0,-3-5-5 16,-2 1-21-16,-3-2-14 0,0 0-13 0,-3 0-10 15,0 1-9-15,-4 1-48 0,0-1-19 16,-2 4-27-16,-2 1-17 0,-1 2-20 0,-2 3-23 0,-1 1-26 15,-1 3 19-15,-1 0-110 0,2 3-33 0,0 0-24 16,1 3-51-16,2 3-99 0,1-2 33 0,3 2-17 16,1-2-358-16</inkml:trace>
  <inkml:trace contextRef="#ctx0" brushRef="#br0" timeOffset="147061.66">17049 2012 1696 0,'9'-6'395'0,"-1"0"-29"0,0 3-33 0,0-1-35 0,-4 1-39 16,-1 1-31-16,1 0-23 0,-2-1-24 15,0 3-23-15,-2 0-23 0,0 0-12 0,-2 3-11 16,0-2-4-16,-2 3-19 0,-1 3-10 0,0 1-2 16,-1 1-11-16,-1 3-4 0,2-1-10 0,-1 2-7 15,2 1-6-15,0 0-3 0,1 0-4 0,-1 1 0 16,1-2-2-16,3 2-3 0,0-4 7 0,0 1-4 15,2 1 1-15,1-2 5 0,3-2-7 16,-1 0 1-16,3-3 4 0,-1 0-1 0,4-2 7 0,-1-1 6 16,0-1 6-16,4-2 5 0,-1-2-7 15,-1-3 27-15,1-3-3 0,-2 2 7 0,1-3-5 16,-1 0-6-16,-3-2-3 0,0-2-12 0,0 0-1 16,-5-2-11-16,2 0-11 0,-4-2-14 0,-2 1-18 15,-3 1-15-15,-10-21 0 0,10 29-48 16,-5-3-27-16,-2 1-26 0,0 2-21 0,-2 1-24 0,-2 3-21 15,-1 3-33-15,1 1-43 0,-19 10 24 16,25-7-164-16,-2 4-32 0,0 1-81 0,1 1 40 16,4 3-77-16,0-3 48 0,3-1-396 0</inkml:trace>
  <inkml:trace contextRef="#ctx0" brushRef="#br0" timeOffset="147443.1">17408 2035 2042 0,'7'-8'396'0,"0"4"-31"0,-2-3-32 0,0 3-27 16,-3 1-44-16,1 0-28 0,-2 1-32 15,2 0-26-15,-3 0-19 0,0 2-17 0,0 0-17 16,-3 2-8-16,2 0-11 0,-3 4-4 0,-2 1-14 16,2 4-1-16,-2 2-15 0,2-1-9 15,0 1-1-15,-1 2-4 0,3 1-10 0,1-2-2 0,1 2-2 16,0-2-4-16,1 1 0 0,1 0-3 15,0-3 2-15,3 2-13 0,-1-4-4 0,2 2-2 16,0-4 2-16,2 1-3 0,1-2 2 0,1-1-4 16,2-1-1-16,1-2 7 0,0-1 1 0,1-2 3 15,0-2-2-15,-2-1 8 0,0-1 1 0,1-2-4 16,-2 0 0-16,-1-3-9 0,-2 0-8 0,0-2-2 16,-1-1-36-16,-2-3-22 0,-2-3-12 15,-3 1-5-15,-3-1-12 0,-1 0-5 0,-2 2-14 16,-1 0-16-16,-1 3-14 0,-2 1-11 0,-19-11-8 15,21 20-14-15,-5 1-43 0,-2 1 20 0,-3 1-86 16,-1 1-27-16,-23 6-11 0,32-5-17 0,-3 2-14 16,0 3-25-16,0-2-100 0,0 2 35 0,4 0-392 15</inkml:trace>
  <inkml:trace contextRef="#ctx0" brushRef="#br0" timeOffset="147889.06">17693 2145 2061 0,'34'6'439'0,"-3"-4"-31"0,-3-4-54 16,-4-2-42-16,-1-3-31 0,-4-4-32 0,-3-4-33 15,-11 8-26-15,2-3-26 0,0-4-41 0,-1 0-43 16,-3 1-33-16,-1-2-41 0,-2 1-39 0,-4 1-41 16,-4 1-41-16,-3 3-53 0,-3 2 13 0,-25-2-145 15,9 10-54-15,-9 4 31 0,3 5-242 16,-3 1 40-16,-2 1 50 0,1 7-336 0</inkml:trace>
  <inkml:trace contextRef="#ctx0" brushRef="#br0" timeOffset="148775.4">16433 2881 2268 0,'-9'39'436'0,"0"-8"-53"16,0-6-47-16,7-15-31 0,-2 3-34 15,-2-3-23-15,2 0-35 0,0-4-23 0,1-1-37 0,1-3-17 16,2 0-21-16,0-1-17 0,0-1-16 15,2 0-18-15,1 0-7 0,1-1-10 0,2 1 0 16,2 1-8-16,3-1-3 0,2 2-4 0,3 2-4 16,-1 1-4-16,1-1 0 0,20 11-13 15,-15-3-11-15,0-4-8 0,-13-6-9 0,20 11-3 0,-20-9-5 16,5 0 0-16,0 0 5 0,1 0 3 16,0-1 3-16,2 0 5 0,-2-3 2 0,1-1-2 15,1-3 1-15,-1-1 1 0,-1-1-2 0,0-2 5 16,18-11 4-16,-24 14 2 0,1-2 0 0,0-3 3 15,1-1 10-15,11-21 17 0,-18 22 6 0,2-1 9 16,1-2 15-16,-2 0-6 0,-1 1 26 0,1 1-13 16,-2 1-10-16,0 2-11 0,0 0-7 0,0 4-14 15,-2 1-4-15,0 3-3 0,-2 3-2 0,-2 4 1 16,1 2-2-16,-3 2 0 0,-1 3 0 0,3 1-7 16,-1 2 1-16,1 0 1 0,1 1-8 15,1-2 2-15,-1 3 1 0,3-1-3 0,3-1 0 16,-1-1 0-16,1-1 11 0,2-1-6 0,0-3-5 15,3-2 3-15,2 0 1 0,1-2 5 0,0-2 6 16,3-2 5-16,-1-2 2 0,0-1 4 16,-1-4 0-16,1-1 0 0,-1-3 3 0,-2-2-10 15,14-19-8-15,-16 8-15 0,-6 11-1 0,1-7-54 16,-2-2-4-16,-1-2-18 0,-2 2-15 0,0 1-15 16,-2 1-17-16,1 0-19 0,0 3-20 0,-2 0-22 15,3 3-34-15,-2 3-48 0,-2-1 24 16,-1 4-153-16,0 2-24 0,-1 1-75 0,-1 4 38 15,2-1-66-15,0 2 39 0,0 2-386 0</inkml:trace>
  <inkml:trace contextRef="#ctx0" brushRef="#br0" timeOffset="149136.63">17165 2911 1853 0,'10'-4'381'15,"1"2"-35"-15,-4 2-32 0,1-2-29 0,-3 2-34 0,0 0-16 16,0-3-30-16,-1 3-24 0,-2 0-19 15,0 0-23-15,0 0-11 0,-1 0-17 0,2 3-13 16,-3-1-10-16,1 0-8 0,0 2-10 0,1 1-7 0,-1 2-8 16,1 2-6-16,-2 0 0 0,2 3-5 15,0 0-3-15,0-1-6 0,0 1 0 0,1-1-3 16,2 1-3-16,0-1 1 0,3-1-4 0,0 2 0 16,0-3-5-16,2-1 7 0,2-2-1 15,0-2-2-15,1 2-1 0,-1-5 1 0,2 0 6 16,0-1 6-16,-1 0 6 0,-1-1 4 0,0-3 0 15,1-1-5-15,-3-3 0 0,-2-4-5 0,0-1-10 16,-2-1-6-16,-3-1-10 0,-1-4-8 0,-2 3-7 16,-2-1-14-16,-1 1-16 0,-2 0-20 0,0 2-19 15,-4 4-34-15,-1 0-17 0,-1 2-16 16,-2 2-15-16,0 3-28 0,-2 1-33 0,1 4 19 16,-1 1-114-16,2 3-22 0,1-1-22 0,0 3-11 15,3 1-97-15,1-1 32 0,4 2-58 0,3-3-354 16</inkml:trace>
  <inkml:trace contextRef="#ctx0" brushRef="#br0" timeOffset="149437.56">17423 2937 1682 0,'7'-3'364'0,"0"1"-17"0,-2 0-27 0,-1 2-30 16,0 0-27-16,0-2-39 0,-2 2-20 16,0 0-33-16,1 0-22 0,-3 0-15 0,2 0-15 15,-1 2-8-15,0 1-15 0,1 1-10 0,-2 0-5 16,0 6-11-16,1 1-4 0,-1-1-11 0,1 4-3 15,1-1-5-15,-1-1-6 0,2-1-2 0,1 3-1 16,-1 0 0-16,3-1-1 0,0-1 4 0,2 0 4 16,0-2 7-16,1 0 12 0,1-2-5 0,1-2 7 15,0-1 7-15,1-2-7 0,1-1 20 0,-1 0 2 16,1-2 7-16,-1-2 1 0,1 0 5 16,-2-4-3-16,0-1-11 0,-1-1-8 0,-1-3-8 15,-2-1-19-15,-3-4-21 0,0-1-20 0,-4-3-20 16,0 2 1-16,-7-25-71 0,-7 21-53 15,-2 1-33-15,-6 2-31 0,-2 6-37 0,-4 1-45 0,-3 4 24 16,-3 2-145-16,-3 6-38 0,-5 2-101 0,-2 2 41 16,2 6-37-16,-8 1 34 0,2 4-432 15</inkml:trace>
  <inkml:trace contextRef="#ctx0" brushRef="#br0" timeOffset="150036.14">16230 3532 2005 0,'26'-9'426'0,"2"5"-47"0,-1 0-40 16,-1 2-40-16,-14 2-32 0,4 0-31 16,0 0-24-16,2 2-26 0,-2-2-18 0,2 0-19 15,-3 2-15-15,1 2-17 0,-2 0-15 0,-2 0-13 16,-1-1-14-16,-1 4-10 0,-2-2-14 15,-1 1-8-15,-4-2-9 0,0 2 1 0,-3-1-4 0,-2 2-2 16,-1 1 1-16,-4 2-4 0,0-2-1 0,0 3-2 16,-3-4-5-16,2 2 0 0,-2 1-3 15,1-4-5-15,1 2 0 0,-2-2-2 0,5 1-7 0,-3 2-1 16,3-3-1-16,2 0-1 0,0 0 0 16,1 2-1-16,2-2 3 0,0 0 2 15,0 3-3-15,2 2 0 0,3-1 0 0,-1 2 2 0,4-1 6 16,-1 1 2-16,14 16 2 0,-14-21 3 0,0 1 4 15,2 3-4-15,-1-1-3 0,0-1-3 0,-1 1-2 16,-1-2 1-16,0 0 0 0,0-1 11 16,-5 0 19-16,2-1-1 0,-3 0 1 0,-3 0-5 15,-4 2 0-15,-2 0-4 0,-2 0-3 0,-2-1-1 16,-2-1-15-16,1 2-18 0,0-4-17 0,-2 3-19 16,3-1-23-16,-1-2-18 0,1 0-54 0,1 0-28 15,1-2-37-15,1 0-51 0,3-1 23 16,1-1-157-16,1-3-66 0,2-1 36 0,3 0-138 0,2-5 47 15,4-3 38-15,17-23-382 0</inkml:trace>
  <inkml:trace contextRef="#ctx0" brushRef="#br0" timeOffset="150335.47">16682 3722 1968 0,'3'-2'371'15,"-2"0"-30"-15,-1 0-41 0,0 2-31 0,0 0-29 16,0 0-23-16,-3 2-26 0,1 2-20 0,-1 2-16 15,0 1-15-15,0 1-18 0,-1 1-8 0,2 3-11 16,0-2-13-16,0 1 1 0,2 0-15 0,0 2-9 16,3-1-8-16,-1-1-8 0,1 0-6 15,2-2-4-15,3 0 0 0,0 1-3 0,2-3-1 0,1-1 4 16,1-1-5-16,-1-2 17 0,2-1 6 16,1-2 7-16,-2-2-5 0,0-1 17 0,-1-2-3 15,0-2-9-15,-2-1-9 0,0-2-10 0,-2-4-19 16,-3-1-2-16,-4-28-52 0,-7 18-7 0,-2 2-10 15,0-3-13-15,-5 2-17 0,3 8-18 0,5 9-19 16,-3-1-26-16,-1-2-19 0,-1 3-26 0,0 4-33 16,-2 2 21-16,0 1-144 0,0 0-44 15,1 4-43-15,2 3 33 0,1-1-137 0,5 1 41 0,0 1-431 16</inkml:trace>
  <inkml:trace contextRef="#ctx0" brushRef="#br0" timeOffset="150669.48">16871 3762 2262 0,'35'14'347'0,"-4"-3"-27"16,0-1-5-16,-3-4-26 0,-18-4-24 15,3-2-20-15,2-2-23 0,-2-2-23 0,-2-3-22 16,-1 0-27-16,-2-2-32 0,-2-3-15 0,-2-1-25 16,-4-2-37-16,-4-1-13 0,1 2-30 0,-4 0-30 15,0 2-32-15,-3 1-27 0,0 2-29 0,2 4-32 16,-2 0-37-16,-4 3 17 0,2 2-110 0,1 5-89 15,-2 0-90-15,2 3 37 0,1 0-80 16,4 1 37-16,-1 0-331 0</inkml:trace>
  <inkml:trace contextRef="#ctx0" brushRef="#br0" timeOffset="151008.1">17141 3709 2259 0,'7'-1'428'0,"-2"-1"-16"0,-1 2-43 0,0 0-44 15,0 0-43-15,-2 0-33 0,1 0-27 0,-1 0-28 16,0 0-22-16,-1 2-21 0,-1 0-15 0,0 2-18 16,0 3-8-16,-3 3-5 0,1 0-21 0,1 1-3 15,-1-1-16-15,1 2-7 0,1 1-5 0,0-1-15 16,2 1-5-16,2 1-19 0,-1-1-5 16,2-1-12-16,2 0 0 0,-1-1 2 0,2-1-1 15,1 0 4-15,3-1-2 0,0-2 2 0,-1-3 12 16,4-1-8-16,-1 0 15 0,1-2-4 0,-1-3 15 15,-1 0 4-15,1-1 5 0,0-2 8 0,-2-1-3 16,0-4-7-16,-2-1-3 0,8-21-13 16,-15 22-21-16,0-6-1 0,-2-2-36 0,-2-1-16 15,-2-2-14-15,-6-20-14 0,0 20-20 0,5 12-22 16,-4-1-16-16,-1-2-18 0,-2 5-46 0,-1 2-24 16,0 2 21-16,-3 1-131 0,0 4-42 0,-1 1-51 15,2 2 35-15,1 2-153 0,1 1 34 0,3 0 49 16,2 0-359-16</inkml:trace>
  <inkml:trace contextRef="#ctx0" brushRef="#br0" timeOffset="151324">17425 3704 2064 0,'8'0'499'0,"-3"0"-45"0,0 0-54 0,-2 0-57 15,2 0-45-15,-2 0-37 0,-1 0-28 0,0 2-26 16,-1 1-17-16,1 1-24 0,0 5-16 0,-2 2-17 15,0 2-10-15,0 0-7 0,1 4-21 0,0-2-9 16,0 3-8-16,0-3-10 0,1 0-3 0,0 0-10 16,0 0-5-16,1-1 0 0,1-1-15 0,1 1-3 15,2-3-5-15,0 0 0 0,4-1 3 16,-1-1 3-16,2-2 7 0,0-2 10 0,1-3 3 0,0-2 6 16,1 0 2-16,1-2 3 0,-1-2 3 15,-1-2 1-15,19-14 3 0,-14 4-6 0,-6-6-8 16,-1-1-7-16,-4-2-10 0,0-4-13 0,-6 17-10 15,-1-7-24-15,-5-29-18 0,-3 22-27 0,-5 0 2 16,-5 1-152-16,-6 4-55 0,-2 5-59 0,-5 2 34 16,-3 7-198-16,-1 1-75 0,-3 3 45 0,-1 4-106 15,-1-1 48-15,-2 2-711 0</inkml:trace>
  <inkml:trace contextRef="#ctx0" brushRef="#br0" timeOffset="152947.32">15400 574 2279 0,'36'-26'381'0,"-2"1"-50"0,-3 0-42 15,-3 2-37-15,-1 4-28 0,-1-2-28 0,-1 2-23 16,-1 0-17-16,2 2-18 0,-3 2-15 0,1-4-12 0,2 4-10 15,2 1-10-15,-2 1-13 0,0-1-12 16,-2 3-7-16,3 0 2 0,1 1-14 0,-2 4-5 16,3 2-5-16,-1 2-7 0,0 1-1 0,4 2-4 15,-2 3 2-15,-3-1-9 0,2 3-5 16,-3 1 0-16,-1 0 0 0,-3 2-2 0,1 2-6 0,-4-2 0 16,1 3 0-16,-1 0-1 0,-4 1-4 15,-9-8 1-15,1 3-2 0,1 2-1 0,0-2 0 16,0 1 0-16,-1 3 0 0,-2-3-3 0,-1 3 4 15,0 0 1-15,-1-1 3 0,0 1-1 0,-1-1 3 16,-2 1-5-16,2-3-2 0,-2-1 2 0,1-2 0 16,-1 1 0-16,0-1 3 0,0-1 3 0,3-1 3 15,-3-1 8-15,1 0 24 0,0 2 5 16,-1-3 6-16,0 0 7 0,2 0-8 0,-2-1 13 0,0 0-5 16,1-1-6-16,1 0-7 0,1 0-3 15,2-2-6-15,4-7-9 0,15-12-4 0,-5 6-5 16,0-2-2-16,-1-1-2 0,-1 2-2 0,2-1-1 15,0 2-13-15,1 0-2 0,1 0 0 0,0 4-4 16,1-2-1-16,1 5 0 0,0 0-7 0,0 3-5 16,-15 2 1-16,5 0 1 0,2 1 0 0,3 2 1 15,-1 0-2-15,0 1 3 0,-1 0 1 0,23 9 2 16,-16 0 2-16,-15-8-2 0,3 5-2 16,2-2 3-16,18 13-2 0,-23-14 3 0,19 14 0 15,-10-6 1-15,-10-7-4 0,3 1 6 0,1 2 1 16,0 0 0-16,0-1 0 0,1 1 4 0,2-2 0 15,-4 1 2-15,2-1 1 0,0 0 0 0,1 0 5 16,1-2-5-16,-3 0 1 0,5-3 5 0,-3 1 0 16,0 0-3-16,2-2 2 0,-1 0 4 0,-1-2-1 15,2 0 2-15,-1-1-1 0,0 0-4 0,-1 0 7 16,0-1-7-16,-1 0-3 0,0 0 0 16,1 1 1-16,-3-1-3 0,-2 0 2 0,0 2-1 15,-2-2-1-15,0 3-2 0,-2-2 1 0,1 3-5 16,-2 0-1-16,-1-3-17 0,1 3-8 0,0 0-17 15,-1 0-25-15,-1-3-23 0,1 3-22 0,0 0-25 16,-1 0-29-16,0 0-39 0,1 0 20 0,-2 0-117 16,0 0-82-16,0 0-37 0,0 0 33 15,0 3-171-15,0-3 42 0,-2 1-404 0</inkml:trace>
  <inkml:trace contextRef="#ctx0" brushRef="#br0" timeOffset="154437.59">18437 479 2233 0,'35'-28'364'0,"0"4"-43"15,2 1-41-15,2 2-29 0,-1 1-29 16,-1 1-28-16,3 4-20 0,-1 2-18 0,0 1-7 0,1 2-24 15,-3 1-15-15,-1 1-13 0,-2 2-9 16,5 2-8-16,-5 1-8 0,-1 0-9 0,-2 1-8 16,-1 1-5-16,-3 1-7 0,2 0-3 0,-1 3-6 15,-18-3 1-15,5 2-7 0,26 3-2 0,-16 2-3 16,-1 0-3-16,0 0-1 0,0 0-3 16,0 3-5-16,-1-1-1 0,-1 2 4 0,-1 0-4 15,-3 1-2-15,1 1-3 0,0-3-1 0,-2 4 0 16,-9-9-3-16,1 2 0 0,2 2 1 0,-1-1 2 15,3 3-1-15,-3-1-2 0,0 0-1 0,0-1 0 16,-2-1 1-16,-1-1 3 0,0 1 2 0,-1-1-7 16,1-1 3-16,-2-1-2 0,-2 0-1 0,3 2 0 15,-2-2-2-15,-1-1 2 0,0-1 2 0,-1 0-1 16,0 0-2-16,0-1 3 0,-1 0-1 16,2 0 1-16,-3-2 3 0,1 1-1 0,0 1-2 15,-1-1 1-15,1 1-3 0,-1-2-17 0,1 1-18 16,-1 0-20-16,0-1-28 0,0 0-21 15,0 0-23-15,0 0-38 0,-2 0-51 0,0 0 18 0,-3-2-111 16,-3-2-21-16,0 2-22 0,-2-3-24 0,0-2 30 16,-1 2-178-16,1-3 36 0,1 1-303 15</inkml:trace>
  <inkml:trace contextRef="#ctx0" brushRef="#br0" timeOffset="155206.9">19514 293 2404 0,'0'-4'466'0,"2"1"-56"0,-2 1-47 0,1 0-43 16,0-1-37-16,1-1-33 0,-2 2-24 15,2 0-27-15,-1-2-19 0,-1 0-19 0,0 2-18 0,2-3-10 16,0 2-18-16,-1 1-14 0,0-1-8 0,0 0-9 15,0 0-10-15,1 1-6 0,-2-1-12 16,1 1-3-16,0 0-6 0,-1-1-4 0,2 2-1 16,-2-2-9-16,2 2-6 0,-1 0-4 0,0 0-2 0,1 0-7 15,-2 1 1-15,0-1-2 0,0-1-3 16,0 2 0-16,1 0-7 0,-1-3 2 0,2 3-5 16,-2 0-5-16,1 0-2 0,0 0 1 0,-1 0 0 15,3 0 2-15,-3 3 1 0,3 0 3 0,1 0-1 16,3 3 0-16,0 3-1 0,0-1 0 0,1 3 1 15,0 1 1-15,-1-1-2 0,14 21-1 16,-17-25 4-16,2 3-2 0,1 1 1 0,0 1-2 0,1 1 1 16,2 0 3-16,11 19-1 0,-17-26-2 15,2 3-1-15,0 2-6 0,-1 0 5 0,1-1-2 16,0 1 0-16,0-2-3 0,-2-1 3 0,0 0-2 16,-3-3 1-16,1 1 0 0,0-1-3 0,0 0 2 15,2-2-3-15,-4 1 1 0,2 0 0 16,-1-1-1-16,1 0 1 0,-2-1 0 0,1 1 4 15,-1-1 0-15,1 0-5 0,-1 2-4 0,0-1 0 0,0-1 2 16,0 0 2-16,0 1-1 0,0-1-1 16,-1 1-2-16,-2 1 7 0,3-1-7 0,-1 3 7 15,-3-2-1-15,1 2 2 0,-2 0-3 0,1-2 3 16,0 2 1-16,-2 0 0 0,-1 1 4 16,-1-3 1-16,0 2-2 0,0 0 2 0,-3 1 0 0,1-2-1 15,0-2-1-15,-4 2-3 0,1-1 1 0,-29 2-8 16,15-4 4-16,0-1-9 0,-2-1-8 15,1 0-14-15,-3 2-20 0,4-4-19 0,16 2-19 16,-5 0-26-16,0 0-31 0,0-1-30 0,-2 0 18 16,2 0-209-16,2-1-47 0,0 2-67 0,3-3 40 15,-2 1-121-15,1-1 44 0,3 0 44 0,2 0-339 16</inkml:trace>
  <inkml:trace contextRef="#ctx0" brushRef="#br0" timeOffset="159204.88">18086 677 1792 0,'-13'-36'362'15,"-2"4"-38"-15,-3 2-38 0,1 6-40 0,-3 1-25 16,-2 3-24-16,1 1-24 0,-2 4-15 0,-2 1-18 16,1 2-17-16,0 0-10 0,-2 2-12 0,-4 0-9 15,1 0-7-15,-2 4-7 0,-3-3-11 0,2 3-3 16,-1-3-7-16,-1 4-3 0,-1 1-8 16,-1-2-1-16,-2 1-5 0,1 0 0 0,-5 2 1 15,1-3-7-15,-1 3-2 0,1-1-3 0,2 0 0 16,1 2-1-16,0 0 4 0,-1 0-2 0,0-1-5 15,3 1-6-15,1 1 1 0,-3 1 2 0,4-1-3 16,1 0 2-16,1 1-3 0,5 0 0 16,-4 1-1-16,5 1 0 0,1 1-1 0,-2-1-1 15,0 3-4-15,2-1 3 0,1 3 5 0,0 0-4 16,-1 0 0-16,0 1-3 0,1 1 2 0,0 0-1 16,1 1 0-16,5 4 0 0,-6-4-2 0,3 1 2 15,2 1-2-15,-1 2 8 0,2 0-9 16,-2-1 2-16,4 1-3 0,-3 4 0 0,4 1 1 0,-2 0-1 15,3-1 8-15,-2 1-8 0,0 0 2 0,-1 0-2 16,0 5 2-16,2-3-3 0,-1 0-1 16,1 0-1-16,-1-1-2 0,3 2 0 0,0 0 2 15,1-1 1-15,1 0 1 0,-2 0-3 0,3-1 0 0,1 4 4 16,1-3-3-16,4-12-2 0,0 3 1 16,-2 3 1-16,0 0-2 0,3 1 3 0,-2 2-2 15,2 1-2-15,-1-1 1 0,1 1 2 0,-1-1 4 16,3 1-4-16,0 2 1 0,1-3-2 0,0 1 0 15,0 1 3-15,1-2-1 0,0 1-2 0,3 1 2 16,-3-3-2-16,2 4-2 0,7 24 2 16,-1-18 1-16,-1-2-2 0,-6-15 3 0,11 26 2 15,-2-12-3-15,1 1 2 0,-1-2-1 0,4 0 3 16,-1-2-2-16,-1 2-1 0,6-1 2 0,1-1 3 16,-2-1-1-16,2-3 2 0,1 2-3 15,3-1-1-15,0-1-1 0,2 0 7 0,1-3-3 0,0-1-1 16,2-1-1-16,7 2 1 0,3-2-4 15,0-2 4-15,0 1-7 0,3-4 2 0,2 2-2 16,2 1-1-16,-1-2-5 0,-2-3-1 0,3 1-5 16,-1-3 0-16,4 3-8 0,-2-3-3 0,0 0-1 15,-3 0 1-15,2-3-4 0,-2-2 1 0,-1 4-2 16,0-4 3-16,-3-2 1 0,-1 1 1 0,1-1 0 16,2 2 4-16,-3-4 1 0,-4-2 3 15,-2-2 0-15,1 2-1 0,-2 1 2 0,1-2 3 16,-3-1-1-16,-1-2-1 0,-1-2 1 0,-1 3-1 0,3-1-1 15,-4-2-5-15,0-1-1 0,-1 0 2 16,3 1-3-16,-1-1 2 0,-1-2 0 0,-1 3 0 16,2 0 7-16,-2-1-4 0,-3-2 2 0,4 1 2 15,-1 1-1-15,-2-3-1 0,-1 0-1 16,2 2 0-16,-1 0 1 0,-2-1 2 0,0 1 5 0,-2-2-4 16,1 2 0-16,-2 0 1 0,2 0-1 15,-5-1 4-15,2 0-3 0,-4-1 2 0,0 0-4 16,-7 11 2-16,1-3 3 0,0-1 2 0,1 0 3 15,1-1 3-15,-3 0 4 0,2 0 12 16,0 1-1-16,-1 0 1 0,-1 1 0 0,0-2-1 0,-3 1 3 16,2 0 0-16,-2 0 2 0,0-1-2 0,-2 1-1 15,1-2-1-15,0 3 5 0,0 0 0 16,-1-1-6-16,-1 0-3 0,0-1 0 0,-3 0-1 0,1-2-4 16,0 1-1-16,0 0-2 0,-2-2-1 0,-1 0-4 15,1 1-1-15,-2 1 2 0,0-4-8 16,-1 3-2-16,0-1-7 0,-2 0-8 0,-12-15-11 15,7 12-19-15,-1 2-19 0,-1 0-21 0,-2 1-31 0,-3 1-49 16,0 1-38-16,-3 3-46 0,1 1 23 16,-1 3-126-16,13 5-23 0,-3 1-24 0,-27 2-115 15,17 3 34-15,1 0-23 0,0 1-373 0</inkml:trace>
  <inkml:trace contextRef="#ctx0" brushRef="#br0" timeOffset="160087.1">16040 2465 1493 0,'5'11'291'0,"3"-2"-39"15,3 1-29-15,22 9-20 0,-12-9-25 0,5 0-16 16,2-2-19-16,1 1-13 0,3-3-15 0,4 2-10 16,6 1-10-16,2-2-7 0,1 2-4 15,1-2-14-15,3-2-5 0,1 2-8 0,0-3-6 16,2 1-5-16,0 0-3 0,3 1-3 0,3-2-5 16,-1 2-3-16,1-3-2 0,-3 3-3 0,0 0 1 15,-1-3-8-15,-1 2-1 0,-4-2-1 0,1 1-2 16,-2 0-4-16,-2 1-2 0,-2-1 1 15,-5-3 1-15,-1 5-7 0,-6-3-4 0,-1-1-11 0,-3 0-10 16,-18 0-9-16,3-1-9 0,1-1-18 0,-3 1-19 16,2 1-23-16,-3-2 9 0,-2 1-136 15,0-1-41-15,-1 0-33 0,-2 0-35 0,-4-1-125 16,1-1-448-16</inkml:trace>
  <inkml:trace contextRef="#ctx0" brushRef="#br0" timeOffset="163330.56">14511 1519 1952 0,'-22'60'359'0,"3"-6"-42"0,5-2-28 0,3-3-37 16,5-3-29-16,5-3-20 0,-1-3-21 0,4-6-21 16,1 0-12-16,4-2-15 0,3-2-13 0,4-2-13 15,-1-4-10-15,3-3-9 0,2 0-7 0,5-1-11 16,1-4-11-16,2-3-5 0,0-3-11 16,3 2-8-16,2-3-6 0,-2-2-5 0,5-1-6 15,-1-2-6-15,-1 0-3 0,-1-2-1 0,3-3-5 16,-2 0-1-16,-2-1 5 0,-1-1-3 0,0-2 1 15,-1 3-1-15,-4-3-2 0,1-2 3 0,-4-2-1 16,3 1 0-16,-3 1 0 0,2-4 6 16,-2-2-7-16,-1 1 0 0,-4-2 2 0,3-2-3 15,-1 0 3-15,0-3-3 0,-2 5 2 0,-3-5-1 0,-2-1 0 16,1-1 0-16,-1 0 3 16,-2 0-6-16,-6 10 2 0,1-4-3 0,0 0 4 0,2-2 0 15,-3-1 1-15,1 0 0 0,-3-2-3 0,1-1 3 16,-2 0-2-16,-6-29-1 0,2 19-2 15,-2 2 1-15,-4-4-2 0,4 5-2 0,-3-1 2 0,0 2 2 16,-1-1 6-16,0 2-5 0,-1 1 4 0,-4 3-2 16,2-3-2-16,0 4 0 0,-2 1 0 15,1 0-4-15,-1 3-1 0,-1 2 2 0,0-3-2 16,1 4-1-16,-4 2-1 0,1 0-2 0,-2 2 0 16,11 6 1-16,-4 0-5 0,-25-6-1 0,13 5 3 15,0-1-2-15,14 6 0 0,-25 0 1 0,23 0 2 16,-26 2 0-16,15 2-1 0,-3-1 0 0,0 2 3 15,1 0 1-15,3 1 0 0,-3 1-2 0,4 0 1 16,13-5 6-16,-3 3-2 0,-2 1-2 16,0 0-1-16,0 1 0 0,0 0 2 0,1 0-1 15,-1 1 1-15,1 0-2 0,0-1 2 0,1 2 0 16,1-2 0-16,1 2 0 0,1-1 2 0,0-2-2 16,0 3 1-16,2-4 1 0,1 2-6 0,-1-1 2 15,2 2-4-15,0-3-2 0,1-1-6 0,2 2-6 16,-3-2-10-16,2 0-9 0,0-2-10 15,2 3-16-15,0-1-6 0,-2-1-24 0,3 0-18 16,-2 1-17-16,2 0-20 0,0 0-17 0,0-1 14 16,2 4-79-16,1 0-19 0,1-1-17 0,2 1-18 15,0-1-26-15,5 2 28 0,1-1-663 0</inkml:trace>
  <inkml:trace contextRef="#ctx0" brushRef="#br0" timeOffset="164459.99">16006 3728 1314 0,'-3'11'145'0,"0"3"-20"0,1-1-171 15,0 1-40-15,-1 0-35 0,1-2-36 0,1-1-61 16,0-1-156-16</inkml:trace>
  <inkml:trace contextRef="#ctx0" brushRef="#br0" timeOffset="167102.54">16686 4366 264 0,'20'-10'537'0,"1"2"-104"16,-13 2-58-16,1 4-49 0,2-4-32 0,0 1-25 15,-2 2-23-15,-2-1-18 0,1 1-19 16,-2 1-20-16,0 0-18 0,-2-1-15 0,0 3-16 16,-1-2-13-16,0 0-13 0,-1 2-5 0,1 0-14 15,0 0-6-15,-2 0-7 0,1 0-7 0,0 0-9 16,0 0-6-16,0 0-1 0,-1 0-3 0,1 2-1 16,-1 0 0-16,1 2-1 0,0-1 1 0,1 5-4 15,1 1 0-15,0 1-6 0,2 2 3 16,-2-2-3-16,-1 1-1 0,3 3 1 0,-2 1-3 15,11 22 1-15,-12-28-9 0,2 4 1 0,10 20-3 0,-6-10 3 16,2 0-3-16,-2 1-1 0,0-4-8 16,-5-9 1-16,10 20-1 0,-4-9-1 0,3 0-2 15,-2-1 0-15,-7-13-1 0,13 19 0 0,-5-7-3 16,-8-12 5-16,4 1-6 0,-1 2-4 16,1 0-1-16,1-1 0 0,-1 1-1 0,1 0-2 0,1-1 5 15,1 1-5-15,-1-1 2 0,19 16-2 16,-22-21 0-16,2 0 2 0,0 2-1 0,3 0-4 0,-1-1 1 15,3 0 0-15,-1 2-2 0,2-2-2 0,-1 0 1 16,1 0 0-16,-1-1 0 0,1 0-3 16,1-2-2-16,0 0 0 0,-1 0 2 0,1 0 3 15,-1-3 2-15,2 2-6 0,1-2-4 0,-3 0 3 16,3 2-1-16,0-2 3 0,0 0-5 0,-1-2-8 16,0 0 4-16,-1-2 1 0,3-1 0 0,-2 3-1 15,2-1 1-15,-1 0-1 0,21-8 3 16,-29 9 0-16,21-10-2 0,-10 6 5 0,-2-4-2 15,1-1 0-15,-12 9-1 0,2-4-2 0,2 0 6 16,2-2-4-16,16-11 1 0,-23 14 3 0,4-1 0 16,-1-4 2-16,19-10-4 0,-23 15 1 0,3-4 3 15,1-1-4-15,1-1 4 0,0 0 1 0,-1 1-2 16,3 1-1-16,0-3 3 0,-2 3 0 0,18-18-1 16,-14 12 6-16,1-3-5 0,-1 0-1 15,2 1 4-15,-1-1-5 0,-1 2 3 0,0 0 3 16,2 4-1-16,-11 4 3 0,15-13 6 0,-5 7-1 15,-9 7 4-15,16-13-6 0,-18 14 4 0,3-5-4 16,0 1 3-16,17-16-1 0,-11 13 2 0,-8 5-4 16,1-2 3-16,4 2-5 0,14-18 2 15,-11 9-1-15,-1-3-2 0,1 2 4 0,1-1-2 16,-1 0-2-16,0 0 0 0,1-2-4 0,1 4-1 0,-1-2 1 16,2-1 2-16,0-2-2 0,-2 4-1 15,1-3 2-15,-3 0-2 0,1 1-2 0,-2 1 2 16,0-1 3-16,-2 1-2 0,3 1 1 0,0 1 1 15,-1-2 1-15,0-2-7 0,1 1 2 16,-1 1 1-16,1-2-2 0,0-2-3 0,1 2 1 0,1 0-1 16,0 0-4-16,0-2 4 0,1 2 0 0,1-4-1 15,1 2-1-15,0-2 3 0,-2 1-4 16,-1-1 1-16,0-1-1 0,1 1-1 0,-1 2 2 16,1-1-2-16,-1 1 1 0,0 3 1 0,-1-1 1 15,1-2-2-15,-1-1 3 0,-1-3-3 0,0 3 0 16,1-2-1-16,-1 1-1 0,0-2 5 0,1 4-4 15,-1-4-2-15,3 0 7 0,-3 2-5 0,2-5 3 16,1 4-7-16,-3-1 4 0,-2 0-1 0,1 2 3 16,-2 3 2-16,1 0-1 0,-1-1 3 15,-1 3-2-15,-5 11 0 0,3-1 4 0,0-4-2 16,0 2 3-16,0-1-2 0,0-2-2 0,-2 3 3 16,1-2 0-16,0 1-2 0,0 1 0 0,-1 1 7 15,1 2-5-15,-1-2 0 0,1 1-2 16,-1 1 1-16,0-3 1 0,-1 2-2 0,-2 2-2 0,2-2-1 15,-3 2 1-15,2 0-3 0,-1 2 0 16,0 0 7-16,1 0-6 0,-1-1 4 0,1 0-8 16,-1-2 2-16,1 1-2 0,-1-1 5 0,0 2 0 15,-1 0 1-15,1 0-1 0,-1 2-1 0,1-2 1 0,-1 3 2 16,2-3-2-16,0 0 0 16,-2 0 1-16,2-2-1 0,-1 2 0 0,0-2 3 0,-1 2-4 15,0 0-1-15,0 0 6 0,2 0 2 0,0-2-2 16,-1 2 2-16,0-3-6 0,0 3 2 15,0-2 2-15,0 2-1 0,-1 1 0 0,-1 1-1 16,2-2 2-16,-1 5-3 0,0-3 2 0,2 3 2 16,-3-2-5-16,0 1 6 0,1 0-4 0,-1-1 1 15,0 2-2-15,0 0-1 0,0-1 4 0,2 0 0 16,-2 2-1-16,1 0 2 0,-1-1-4 0,0 2 3 16,0-3 2-16,1 2-2 0,-1 0-4 15,0-1 4-15,0 1 2 0,1 0-1 0,0-1-2 0,-1 2-3 16,0 0 3-16,0-2 1 0,0 2 1 15,0 0 0-15,0-3-4 0,0 1 2 0,0 1 0 16,0-1-1-16,0 0 1 0,1 2-3 16,0 0-1-16,-1-2-1 0,0 1 1 0,0 0-2 15,0 0-4-15,0-1 3 0,0 2-6 0,0-2 5 16,0 1 0-16,0 0-2 0,0-2 4 0,0 3 0 16,0-3 4-16,0 1-3 0,0 1 2 0,0-2 4 15,0 0-3-15,0 0-4 0,0-1 3 0,2 2 1 16,-2-1 1-16,0-1 0 0,0 0-3 0,0-1 5 15,0 1 5-15,0 1-5 0,0-4 0 0,0 3 3 16,0-1 0-16,0 0 1 0,0-1 2 16,2 1-2-16,-1 0 4 0,-1 0-1 0,0-1 3 0,1 1 3 15,-1 1 3-15,0 1 1 0,0-2 0 16,0 1-6-16,0 1-5 0,0-1-5 0,0 1-6 16,1 1-2-16,-1 0-2 0,0-1-5 0,0 1 0 15,0 0 4-15,0 1-4 0,0 1-1 16,-1 0 3-16,-1 0 3 0,-4 4 4 0,-1 0 1 0,0 3 1 15,-2-1-2-15,-1 2 4 0,-1 1-3 0,-16 14 3 16,8-6 1-16,2-2-2 0,-3 1 2 16,0-1 0-16,2 1 0 0,-3 0 0 0,2 0 0 15,0 0 2-15,-1 1 4 0,2-1-3 0,-3 1-1 16,3-1 5-16,-1-1-5 0,1-2 1 0,1-1-4 16,11-6 3-16,-2 0 0 0,-2 1-1 0,0 0 3 15,3 0 0-15,-1-1 3 0,2 2-4 16,0-3 0-16,1-1 0 0,1-2 3 0,0 2 0 0,0-2 0 15,3 0 3-15,-2 0 3 0,1 0 3 0,0-2 0 16,1 2 4-16,-2-2 9 0,2 3-5 16,0-3 7-16,0 0-1 0,1 0-2 0,0 0-1 15,-2 0-6-15,2 0-3 0,0-1-4 0,2-2-3 16,-2 0 0-16,4-5-10 0,1 0-7 0,1-3 1 16,1-1-2-16,1-1 0 0,0 0-5 0,17-15 0 15,-21 22 2-15,5-3-3 0,2-1 2 0,0-1 1 16,15-13 5-16,-19 17-2 0,2 0 0 15,1-2 0-15,0-2 0 0,1 1 2 0,0 1 0 16,0 0 0-16,1 2 7 0,0-2-7 0,-2 1 2 0,2 0 5 16,1 1-3-16,-3 0-3 0,2-1 1 15,1 1-2-15,-4 1 4 0,2 1 0 0,0 0 2 16,-2-1 0-16,-1 1-1 0,0 1 0 0,1 1 1 16,-1-1-3-16,-3 1 3 0,1 0-4 15,-1 0 3-15,-2 2-2 0,-1-2 0 0,2 2-1 0,-3 0 2 16,2 0 2-16,1 0-2 0,-3 0 5 15,1 0-6-15,1-1 5 0,-2 2-6 0,2-1 0 16,-1-1 2-16,-1 1-3 0,1 1 3 0,0-1 0 0,0 1 1 16,0-1 1-16,0 0 3 0,-1 0-2 15,2 1 6-15,-2-1-8 0,1 1-1 16,0-2 3-16,-2 2 0 0,2-1-2 0,-1 1-3 0,2 0 1 16,-1 0 1-16,-1-2-1 0,1 1 1 15,1 1 1-15,0-1-6 0,0 0 3 0,0 1 3 0,-1 0-2 16,3-2-1-16,-2 2 0 0,1 0 1 15,-1 0 2-15,3 0 3 0,0 0-7 0,-2 0 4 16,1 0-2-16,5 0 0 0,0 0 2 0,-1 2-4 16,3-2 5-16,-1 2-1 0,1 1 3 0,-3 0 1 15,1-2-6-15,0 0-1 0,-4 0 3 16,1-1-1-16,-3 1-2 0,2 0 2 0,-3 0-2 0,1-1 3 16,-2 2 1-16,2-1-2 0,-1 1 0 0,-1-2 0 15,1 0 3-15,-2 1-6 0,2 0-4 16,-2-1 2-16,2 0-2 0,-2 1 1 0,1 0 0 0,0 1-1 15,0 1 9-15,0 0-6 0,2 3 7 16,-1 3 3-16,1 3 1 0,-2 0-4 0,2 1 4 16,-2 1 2-16,0 1 0 0,2 1 1 0,-2-1 0 15,0 3-2-15,0-1 2 0,-1 2 1 16,2 1 0-16,-2-1 1 0,-1 0-3 0,2 1 2 0,-2-1-3 16,2 0 1-16,-1 0 1 0,0-1 0 15,-1 0 4-15,1-2-6 0,0 0 0 0,-1-1 3 16,2-2-1-16,-2-4-3 0,0 1 3 0,0-1-1 15,0-3-1-15,2 0 3 0,-2 0-2 0,0-1 0 16,0-1-3-16,0 0-13 0,0 0-24 0,0 0-18 16,0-2-20-16,0 3-21 0,0-3-23 0,0 0-26 15,0-1-44-15,0 2 17 0,0-2-137 0,-2-1-40 16,0 0-111-16,0-1 33 0,-4-2-94 0,0-1 32 16,-2-4-370-16</inkml:trace>
  <inkml:trace contextRef="#ctx0" brushRef="#br0" timeOffset="169380.83">14046 1304 660 0,'-4'3'72'0,"0"-3"-7"15,0 0-6-15,2 2-10 0,0-2-11 0,-1 1 0 16,1-1-3-16,1 0-3 0,-1 0-6 0,0 0-2 16,1 0-5-16,-1 1 0 0,2-1-2 0,0 0-5 15,0 0-1-15,-3 0 0 0,3 0 0 0,0 0-3 16,-2 0 1-16,2 0-1 0,-1 0 2 0,1 0-9 16,-1 0 7-16,0 0 1 0,1 0-2 0,0 0 1 15,0 0-2-15,0 0 3 0,0 0 3 16,0 0-2-16,-2-1-7 0,2 1 4 0,0 0 0 15,0-1 1-15,0 1-4 0,0-2-1 0,0 2 6 16,-1 0-7-16,1-2-1 0,0 1 3 0,0 1-2 16,-2-1 3-16,2-1-3 0,0 1 1 0,0 1-1 15,0 0 1-15,0-1-3 0,0 0 0 0,0 1 0 16,0-1 0-16,0-1 3 0,0 2-4 0,0-2-11 16,0 2-15-16,0-1-15 0,0 0-20 15,0 1-19-15,0-2-15 0,0 2-23 0,0 0-21 0,0-1-37 16,0 1-57-16</inkml:trace>
  <inkml:trace contextRef="#ctx0" brushRef="#br0" timeOffset="172637.39">11817 8857 496 0,'16'3'596'0,"0"0"-107"15,4-3-67-15,-3 0-42 0,25-6-48 0,-18 1-32 16,-3-4-30-16,3 3-30 0,-3-4-20 0,2 0-20 16,0 1-14-16,-4-5-17 0,4-1-13 0,-1-2-14 15,2 1-10-15,-4-1-17 0,0-1-3 16,-2 0-11-16,5 3-11 0,-6-3-1 0,3 0-10 16,0 1-5-16,-1-4 1 0,0 2-12 0,3-3-3 15,0 1-3-15,1-2-7 0,-2 0 0 0,2-2-5 16,0 2-1-16,1-1-4 0,0 1 2 0,1 2-3 15,-1-3-6-15,-1 0 0 0,1-1 1 16,-1 1-5-16,0 1-2 0,-2-2 6 0,-1 0-4 0,1 1-5 16,-1 1-1-16,1-2-6 0,0 1-4 15,0-2 1-15,1-1 0 0,0-4-2 0,3 0 2 16,-1-1 3-16,1 1-9 0,0-3 0 0,0 0 4 16,3-1-3-16,1 0-2 0,0 1 3 0,-1-1-3 15,1 0 3-15,5-5 2 0,0 2 3 0,-3-2-2 16,0 3-2-16,0-1 1 0,-1-2 4 0,1 1-2 15,-1 0 0-15,0-3-6 0,1 1 2 16,-3-1 0-16,3-5-6 0,0 1 3 0,0-2-2 16,1 1 3-16,0-1-3 0,1 1-3 0,1-1 4 15,2 2 0-15,-2-1-7 0,0-1 1 0,1 0-1 0,4-4-1 16,-1-1 4-16,-1 1-4 0,-1 2 3 16,0-1-3-16,-2 0 7 0,-2 1-3 0,1-1-4 15,-4 3 2-15,0 0 0 0,2 3 0 0,-2-3-2 16,1 3-3-16,-1 3 0 0,0 1-2 15,-3 4 1-15,0-2-3 0,1 4 7 0,-2 2-3 0,-1 0 2 16,-1 2 0-16,-1 3-3 0,0 1 2 16,-3-1-1-16,1 3 4 0,-2 1 2 0,1 1-5 15,-4 2 1-15,-1 2 8 0,-1-1-7 0,0 2-1 16,0-1-3-16,0 5-3 0,0-4-3 0,-1 2-1 16,-6 8-4-16,4-2-1 0,11-16 3 0,-10 7-7 15,2 2-11-15,-8 9 2 0,2-2 4 0,3 0 5 16,-1-3-1-16,15-15 1 0,-19 22 8 0,2-3-4 15,1-3 2-15,-2 1 1 0,2 1 3 0,-1-2 2 16,-1 1 1-16,1 1 1 0,-2 1 4 16,1 1-6-16,1 0-2 0,-2-1 6 0,1-1-5 15,-1 0-1-15,2 1-2 0,-2-1 3 0,1-2 3 16,2 3-4-16,-3-2-3 0,3-1 8 0,0 2-10 16,-1-1 9-16,1 1 0 0,-3-1-3 0,3 2 5 15,-2-3-2-15,1 2 2 0,-2 2-2 0,0-2 3 16,0 2 1-16,1 0 2 0,-3 1-4 0,2-2 6 15,0 2-3-15,0-1-3 0,-2 2-1 16,0-1 6-16,1-1-2 0,-1 2-4 0,0 2 5 0,0-3-2 16,-1 1 3-16,4 0-1 0,-3-2-5 15,1 0 5-15,1-2 2 0,-1 2 0 0,0-2-3 16,-1 2 2-16,-1 0 3 0,1 2 0 0,0-1-1 16,-3 3-2-16,3-1 1 0,1-1 0 0,-1-2 0 15,0 0-3-15,-1 1 2 0,-1-2 1 0,0 2 0 16,2 2 2-16,-2-2-1 0,2 1-3 0,-1-3 3 15,0 1-2-15,1 0-1 0,-1 0 2 16,0 1 1-16,-1 2 0 0,0-2-2 0,-1 1 0 16,1 2 3-16,-1 0-2 0,1-1 0 0,1 3-3 15,-2-2 3-15,0 0-3 0,3 1 3 0,-3-2-3 16,0 2 0-16,0 0 1 0,0 1-2 0,0-3 4 16,0 3-1-16,0 0-2 0,0 1 5 0,2-2-2 15,-2 1-9-15,0 2-7 0,0-3-2 16,0 3-4-16,0-3 1 0,-2 3 3 0,2 0 2 0,-3 0 2 15,0 3 0-15,-1 0 0 0,-5 2 0 0,-3 0 9 16,-15 18 1-16,10-9-3 0,-4 1-2 16,-1 1 4-16,-1-1-1 0,2 4 1 0,0-1 2 0,-2 0-2 15,0 0 1-15,1 2 1 0,-3-1 3 16,2 2-3-16,-1-4 2 0,4-1-1 0,1 3-2 16,2-5 4-16,10-7 0 0,-1 0-2 0,-1 2 0 15,-1-1-4-15,2 0 1 0,0-1 3 16,2 1-2-16,-1-3-3 0,1 1 8 0,3-2 0 0,-1-1 1 15,1-1-1-15,0 1 5 0,2-2-1 0,0 1 3 16,0-1 0-16,1-1-3 0,1 0-1 16,0-1-1-16,3-4-9 0,1-1 2 0,3-1-6 15,2-3-2-15,14-16-6 0,-6 10-1 0,-2 0-5 16,1-5 2-16,2 0-1 0,2 1 4 0,-5-1-3 16,2 0 5-16,-4 2 0 0,0 3 1 15,-8 9 2-15,2-2 1 0,1-2-2 0,-1 1 2 0,0 0-4 16,0 0 2-16,0 3-5 0,-2 1-2 15,1-2 0-15,-2 4 1 0,1-1 0 0,-2 1 2 16,1 2-2-16,-2 0 3 0,2 0 3 0,-2 2-1 0,2 0 4 16,-2 0 1-16,4 2 4 15,2 0-3-15,1 0 4 0,-2 2-3 0,2 0 5 0,1 0-2 16,-3 1 6-16,2 0-4 0,0 0 0 0,-1 0 2 16,1 0 0-16,0 1 1 0,0-2-2 15,1 2 2-15,-1-1 3 0,0-1 0 0,1 0 1 0,-1 1-1 16,2 0 7-16,-1 0-4 0,2-2 2 15,1 0-1-15,-1 0 1 0,-1-1-3 0,0 0 2 16,-1 1-1-16,0 0 2 0,-1-2 3 0,-1 0 4 16,-2 0-1-16,-2 0 6 0,-1 0 1 0,1-1 0 15,-2 0 5-15,-1 0 1 0,1 0-3 0,-1 0 1 16,-1 0-2-16,1 0-1 0,0 0-6 0,-2 0-2 16,1 0-1-16,1 0-1 0,-2 0-7 0,2 0 0 15,-1 0-8-15,-1 0-1 0,1 0-3 16,0 0 0-16,0 0-1 0,-1 0-3 0,1 0 2 15,-1 0-2-15,1 0 0 0,1 0-2 0,-2 0 1 16,0 0 0-16,0 1 0 0,0 2 4 0,0 0-1 16,0 1 0-16,2-2 4 0,-2 3-2 0,0 0-5 15,0 6-16-15,0-1-17 0,0 3-18 16,0 0-20-16,0 0-18 0,-2 2-22 0,2-1-31 0,-2 2-47 16,1-3 18-16,-1 2-104 0,0-1-30 0,-1 1-76 15,0-2 31-15,-1 0-152 0,0 0 42 16,-1 1-343-16</inkml:trace>
  <inkml:trace contextRef="#ctx0" brushRef="#br0" timeOffset="173618.25">15310 5518 2312 0,'-25'10'427'0,"5"2"-42"16,3-1-42-16,0 3-38 0,1-1-33 0,2 2-29 15,2 3-26-15,7-8-20 0,-1 1-20 0,-1 3-17 16,1 0-16-16,-1 1-16 0,1 2-15 0,3-2-8 15,-2 1-12-15,3 0-8 0,1 0-8 0,1 0-2 16,3 2-12-16,0-2-4 0,1 1-7 16,3-2-1-16,0 0-5 0,1 0-13 0,2-3-7 15,0 0-9-15,3-2-2 0,19 10-31 0,-12-9-11 16,4-3-10-16,-14-6-5 0,4 1-4 0,3-2-4 16,0 1 3-16,1-2 3 0,0-3 4 0,1 0 4 15,-1 1 2-15,23-8 3 0,-20-1 8 16,-3 1-1-16,-10 4 2 0,2-1 2 0,0-4 6 15,1 1 6-15,-2-1 9 0,0 0 10 0,-1-1 11 16,-2 2 10-16,-1 1-3 0,2-1 5 0,-1 2 0 16,-3 2 0-16,1 0-6 0,-1 1-7 0,-1 0-6 15,0 1-7-15,-1 2-3 0,2 0-2 0,-3 2 1 16,2 0-3-16,-2 0 3 0,0 1 1 0,0 1-5 16,0 1-3-16,-2 2 4 0,2 1 0 0,0-2-2 15,0 2 2-15,0 1 1 0,0 3 0 0,0-1-2 16,0 2 3-16,2 0 1 0,-1-1-5 15,1 1-1-15,0-2-1 0,1-1-4 0,2 1 3 0,0-2 1 16,2 1 4-16,0-2-2 0,0-2 3 16,1-1 1-16,2 0 6 0,-1 0 0 0,-2-3-1 15,1 0 7-15,-1-2 3 0,-1-2 0 0,2 0-4 16,0 0 4-16,0-3-3 0,-3 1-1 0,0-4-8 16,-3-3 4-16,0 1-7 0,-2-1 2 0,-3-4-4 15,-1 3 2-15,-1-1-6 0,-2 0-8 0,1 3 7 16,-2 1-14-16,0 0-1 0,-2 1-7 15,-1 1 3-15,1 3-7 0,-3 2 6 0,1 2-4 16,-1 0-7-16,1 4-4 0,0-2-14 0,-1 5-13 16,2 0-24-16,3 1-19 0,-2 1-27 0,4 3-6 15,-1-1-18-15,3-1-15 0,2 2-27 0,2-2 20 16,1 2-95-16,1-2-27 0,4 1-27 0,1 0-18 16,0-4-39-16,3 0 31 0,2 1-129 15,1-3-394-15</inkml:trace>
  <inkml:trace contextRef="#ctx0" brushRef="#br0" timeOffset="174242.74">15796 5739 1325 0,'10'-10'322'0,"-3"-1"-14"15,3 1-17-15,-4 2-19 0,1 1-16 16,-2 0-31-16,-1 2-33 0,1 1-26 0,0 1-17 0,-2 0-12 16,-1 3-14-16,1 0-10 0,1 0-10 0,-2 3-7 15,2 2-9-15,-1 3-11 0,2 2-5 16,-2 1-9-16,2 1-7 0,-5 2-4 0,3-1-6 15,-2 0-5-15,-1 1-2 0,0-3-3 0,0 2-2 16,-2-1-4-16,0-2-2 0,2 1-4 0,-3-4-5 16,3 0 1-16,-2 0 1 0,1-2 11 0,0-1 12 15,1-1 4-15,-1 1-4 0,0-2-4 0,0 0 7 16,0-2-4-16,1 0 3 0,0-2-5 0,-2-2-5 16,2-1 1-16,0-3-2 0,3-4-6 15,-1-1-2-15,1-1 0 0,2-1 3 0,-2-1 3 0,2 1 1 16,1-1-7-16,1 3-4 0,0 0-6 15,-1 1-6-15,2 2-1 0,-1 1-6 0,3 4-2 16,-3 1 2-16,0 2-1 0,0 2 0 0,0 2 2 16,0 2 1-16,0 1-8 0,1 2 1 15,-3 2-1-15,1 0 3 0,-2 2 0 0,1-1 0 0,-2 3 3 16,0-3-6-16,-3 2-2 0,0-3 10 16,0 0 0-16,0-2-6 0,0 0 0 0,0-1 5 15,0-1 3-15,-2-2 5 0,2 2 9 0,-1-1 11 16,0-1 3-16,0-1 6 0,1 0 9 15,-2 1-10-15,1-3-2 0,-2 0-5 0,3 0-3 0,-2-3-3 16,0 1-3-16,2 0-2 0,0-4-1 0,0 0-8 16,0-4-10-16,2-2-5 0,0-1-7 0,3-3-6 15,-1 2-1-15,1 0-2 0,2 0 2 16,0 2-5-16,0 2 0 0,0 0 1 0,2 2 3 16,0 0-1-16,0 4 1 0,1 1 2 0,0 0 3 15,-2 3 3-15,2 0 2 0,-2 3 1 0,1 2 0 16,1 0 0-16,-2 1 2 0,-1 1 4 0,1 3-3 15,-3 1-1-15,1 0 0 0,-1 1-1 0,-2-1 3 16,1 1 0-16,-4 0 1 0,3-1 0 16,-3 0 6-16,0 0-13 0,0 0-9 0,-3 2-22 0,1-3-43 15,0 2-26-15,-1-3-24 0,-1 1-28 16,1-2-41-16,2 0 17 0,-2-2-116 0,1-1-30 16,1-1-19-16,1 0-32 0,-2 0 32 0,2-2-176 15,0-1 40-15,2-1-408 0</inkml:trace>
  <inkml:trace contextRef="#ctx0" brushRef="#br0" timeOffset="175790.86">16273 5741 1868 0,'6'11'373'0,"-3"1"-45"0,0 1-35 16,-1-1-32-16,0-2-32 0,-1-1-26 0,2-2-17 16,-3 0-13-16,1-2-15 0,0 1-7 0,-1-3-9 15,1 1-8-15,-1-2-13 0,0 1-7 0,0-3-13 16,0 0-5-16,0 0-14 0,0 0-8 0,0 0-6 16,0-4-8-16,2-1-4 0,2-4-10 0,-1-3-4 15,2 1-4-15,0-2-12 0,1-2-5 16,1 1-7-16,-1 0-3 0,2 0-2 0,0 2-5 15,0 1-1-15,-1 1-5 0,3 2 5 0,-3 2-1 16,3 3 4-16,1 0 3 0,-1 3-6 0,2 3 2 16,-3-1-4-16,1 2 5 0,-3 1 0 0,1 2 1 15,0 1-3-15,0 0 1 0,-3 3-2 0,1 1-1 16,-2-1 3-16,-1 1 3 0,-1 0-4 16,-1-3 0-16,-1 0 1 0,0 1 0 0,-3-2 3 15,2 2-2-15,-1-2 6 0,0-2 8 0,0 1 6 16,0-1 21-16,0 0 5 0,0-3-6 0,0 0 14 15,0 0-2-15,1 0-1 0,-2-3-2 0,1 0-5 16,0 0-4-16,1 0-9 0,-1 0-2 0,0-4-7 16,1 0-6-16,1-4-6 0,0-5-10 15,0-1-5-15,1-2 0 0,1-3-14 0,0 1-2 16,1 2-5-16,2 0 0 0,0 2-2 0,0-3 1 16,2 5-3-16,-1 1-4 0,2 0 5 0,-1 4-2 15,2-2 2-15,1 4-2 0,0 3 1 0,-1-1 7 16,-2 3-5-16,1 0 2 0,-1 4 4 15,2 1-2-15,-2 1 2 0,-1 2 0 0,1 0 2 0,-2 0 1 16,1 2 3-16,-3 1-3 0,1 0 5 16,-2 1 4-16,-1 1-3 0,0-2 1 0,-1 1-3 15,0-1 2-15,0 0 0 0,0-3 4 0,0-1-1 16,0 1-3-16,0-4-15 0,0 2-15 0,1-1-13 16,-1 1-7-16,1-3-10 0,-1 2 2 0,1-3-2 15,0 2 8-15,-1 0 0 0,3-2-9 0,-1 0-7 16,1-2-9-16,0 0-11 0,4-2-10 0,1-2 0 15,2-2-13-15,0-3 9 0,15-16 10 16,-12 8 10-16,-8 10 10 0,3-4 16 0,0-1 24 0,1 0 24 16,-1 0 25-16,0 1 21 0,-2 0 21 15,1 1 36-15,-2 1 2 0,0 2 0 0,-1 0-7 16,0 1-4-16,-3 0-5 0,3 4-9 0,-2-1-5 16,-1 0-11-16,1 0-7 0,-1 2-5 0,-1 1 2 15,0 0-7-15,0 1-1 0,0 2-4 16,0 1 0-16,0 0-2 0,0 4-3 0,-2 0-1 15,1 4-2-15,-1 0-3 0,0-1-5 0,1 1 7 16,-1 2-3-16,1-2-6 0,1-1 3 0,0 1-5 16,0 2 12-16,0-4-8 0,3-2 1 0,-1 2 2 15,0 1 0-15,2-4 1 0,0 2 4 16,2-2 0-16,1 0 1 0,0-3-2 0,0 0 0 16,3-2 2-16,-1 0 1 0,1-2 2 0,0 0-2 0,-1 0 3 15,1-3 2-15,0 0-6 0,-2-2-6 16,2-3 1-16,-4 0-2 0,1-3-4 0,-3-2-5 15,-1-2 1-15,0 0 0 0,-2-2-5 0,-4-1 0 0,0 1-1 16,-9-24 6-16,8 31 0 0,-11-20-7 16,10 22 1-16,-2-2-2 0,0-1-1 0,-3 1-2 15,3 1 0-15,-3 2-1 0,0 2 4 0,1 1-6 16,-1 4 2-16,2 0 1 0,-1 2-2 16,0 3-2-16,-1-1 8 0,2 3 0 0,0 0 1 15,3 3 1-15,-1-1 0 0,2 2 4 0,0 1 0 16,2 0 2-16,2 2-4 0,2-3 6 0,0 3-3 15,0-3 0-15,2 1 0 0,1-1-4 0,0-1-4 16,1 2-1-16,4-4 0 0,-2 1-5 0,2-2-1 16,3-1-7-16,-2 0-4 0,2-2-4 15,0 0 1-15,2-3-3 0,-1-1-2 0,-1 0 0 16,0-3 3-16,0-1 1 0,1 2-1 0,-1-4 0 16,17-11-2-16,-25 10 2 0,4-2 0 0,1-2 3 15,0 1 5-15,0-1 7 0,-2 1 5 0,2-1 4 16,-2 1 4-16,-2-1 4 0,-1 4 5 0,1 0-5 15,-2 1-4-15,0 0-10 0,-1 2-1 0,0 1-1 16,-3 1-1-16,3 0 0 0,-3 2 6 0,2 0-5 16,-2 2 1-16,0 0 6 0,0 3-2 0,0-1-2 15,-2 4-1-15,1 1 4 0,-1 1 0 0,0 1 1 16,0 0 1-16,0 0 1 0,1 0-3 0,-2 0 1 16,2-2 0-16,-1-2 9 0,1 0-7 15,0 0 1-15,0-3 4 0,-1 1 1 0,2-1 7 16,0-1 1-16,0 1 6 0,0 0 2 0,-2-1 3 15,2-3 3-15,0 3-2 0,0-3-5 0,0 0-1 16,0 0-2-16,2-1-1 0,-2-1-5 0,5-5-5 16,0-1-4-16,-1 0-5 0,2-5-8 0,-1-1 7 15,1-1-2-15,0-1-4 0,-1 1 2 16,2 0 1-16,-4 1-2 0,3 2 1 0,-2 1-3 16,0 3-4-16,-1 0-7 0,-1 2-1 0,2 1 0 15,-2 3 1-15,0 0 0 0,0 2 7 0,-2 0 4 16,2 2 6-16,-2 0 5 0,2 2 3 0,-1 1 3 15,0 2-1-15,0 3 2 0,0 1 6 0,0 2-3 16,0-3 1-16,-1 1 0 0,0-1 2 0,0 1 1 16,2 1 2-16,-1 1 1 0,1-1-1 0,-1-2 3 15,1 1-4-15,0-3 9 0,1 1 4 0,0 1-4 16,0-2-2-16,1-3 2 0,-3 2 0 0,3-4-4 16,2 2 5-16,1 0-1 0,2 0-4 15,0 0-21-15,0-3-45 0,1 0-37 0,0 1-33 16,-2-3-35-16,-1 0-57 0,0 0 20 0,-1-1-179 15,1-2-51-15,0-1 33 0,-4-3-172 0,1-1 48 16,-4-3 30-16,-1-1-391 0</inkml:trace>
  <inkml:trace contextRef="#ctx0" brushRef="#br0" timeOffset="176585.15">18216 5482 2194 0,'13'25'390'0,"-3"-2"-46"0,0-2-46 16,-6-11-30-16,1 2-28 0,2 1-31 0,0 1-26 16,-1 0-11-16,-1-2-24 0,1 0-16 0,-2 0-2 15,0-3 0-15,0 1 2 0,-3-4-14 16,0 0 25-16,-1-1-3 0,-2-1-10 0,0 0-13 0,-3-1-11 16,-2 4-10-16,-1-4-8 0,-3 0-7 15,-2-1-9-15,2 0-7 0,-1 0-8 0,-1-2-3 16,1 0-1-16,-2-1-7 0,1 0-1 0,-1-3-18 15,2 0-20-15,-1 0-1 0,2-1-94 16,1 1-32-16,3-2-33 0,-1 3-36 0,2-2-51 0,1 1-62 16,5 0 28-16,2 2-140 0,4-3-42 0,3 0 37 15,3 1-147-15,24-9 36 0,-10 6 39 16,2 1-424-16</inkml:trace>
  <inkml:trace contextRef="#ctx0" brushRef="#br0" timeOffset="177703.18">18703 5455 2395 0,'-3'-5'514'0,"0"4"-67"0,-1 1-55 0,0 1-46 15,-1 4-38-15,0 1-34 0,-3 1-32 0,2 5-24 16,0-3-26-16,1 2-19 0,1 2-20 0,0-1-18 16,2 1-13-16,2 0-17 0,0-1-12 0,0 2-11 15,1-3-11-15,0 1-8 0,3-1-10 0,0 1-10 16,1-2-7-16,3-1-3 0,1 0-8 0,2-2-9 16,1-1-8-16,2-1-4 0,0-3-4 15,3 1-5-15,0-3-7 0,0 0-1 0,2-3-2 0,25-4 8 16,-20-1 4-16,-4-2 1 0,-1-1 3 15,-13 6 6-15,4-4 2 0,-1-1 2 0,1-1 3 16,-2-3 2-16,-1 1 6 0,-3-1 4 0,1-1 6 16,-3 1-2-16,-2 2-2 0,0 1-3 15,-1-1-3-15,0 1-3 0,-2 2-4 0,-2 1-4 0,0 2-3 16,-3 0-4-16,1 2-4 0,-1 3 0 16,-1 1-2-16,-3 1-1 0,1 3-2 0,-1 2 1 15,1 0-4-15,0 2 1 0,1 2-10 0,2 0-7 16,0 2-11-16,1-1-4 0,3 1 4 0,-2 0-24 15,4 0-1-15,-1-1 3 0,2-2 1 16,1-1 5-16,1-2 1 0,1 2 3 0,1 0 5 0,-1-3 9 16,2 0 6-16,0-3-1 0,2 1 7 15,-1-3-1-15,3 0 7 0,-1-3-1 0,3 0 5 0,0-1 4 16,-1-2 6-16,0 0 1 0,2 0 9 16,-2-3 11-16,0 2 0 0,-1-2 26 0,0 2 4 15,-2-1-1-15,-1 3-2 0,1 1-13 0,-2-1-10 16,-1 1-6-16,0 1-5 0,-1 1-11 0,2 0 3 15,-2 2-8-15,-1 0 3 0,1 2-1 0,0 0 0 16,0 1 1-16,1 2 0 0,0 1 3 16,1 1 3-16,-1 2-10 0,2-2-3 0,0 4-3 0,1-1 1 15,-1-2-3-15,2 2-4 0,0-2 1 16,0-1-6-16,0-3-3 0,1 1-1 0,1 0-3 16,2-3 1-16,1 0-5 0,1-2 0 0,1-2 0 15,1-1 2-15,-1-4 1 0,17-12 5 16,-14 4 1-16,-3-2 2 0,2 0 1 0,-1-2-1 0,-1-5 0 15,-3-4 3-15,2-1-2 0,-3-8-1 16,0-3 3-16,-2 2-1 0,-5 0 5 0,2 3 7 16,-2 0 9-16,-1 8 9 0,-2 14 4 0,2-2-3 15,-2 1-9-15,2-1-6 0,-2 3-14 16,0 4 3-16,0 2-2 0,-2 4 2 0,0 2 6 0,-1 4-5 16,-1 6 6-16,-1 3 3 0,0 1 1 0,2 2 2 15,-5 30 1-15,5-15 7 0,0 0-4 16,3-2 4-16,-3 1-6 0,3-18 9 0,0 6-3 0,0 3-3 15,0 0 2-15,0 2 1 0,6 26 3 0,-4-38 6 16,0 2-4-16,2 1-3 0,1 2 3 16,0-1 1-16,1-1 5 0,1-3 2 0,0-1 2 15,3 0-4-15,1-3 8 0,0-1 0 0,2-4-5 16,0 0-1-16,2-4-4 0,1-3-11 0,18-11-5 16,-16 1-10-16,0-3-7 0,-1-3 2 15,0 0 0-15,1-3-1 0,-5 1 3 0,-2-3 1 16,-3 0 19-16,-5 17 10 0,0-5 0 0,0 0-4 15,0 0-5-15,-2 1-4 0,0 1-10 0,-1 3-4 16,0 1-3-16,-2 2 1 0,0 1 3 0,-3 5-5 16,-3 3 2-16,-2 1 2 0,1 6 1 15,-2-1 4-15,-12 18 1 0,19-20 0 0,-3 6 6 0,1 0 0 16,1 3 3-16,0 1 2 0,1 1 1 16,2 1 0-16,-2-2 1 0,3 1 1 0,1-1 2 15,3-2 4-15,0 1-3 0,1 0 0 0,2-2 0 16,2-1 4-16,12 17 0 0,-2-16 2 0,4-4-2 15,1 1 1-15,3-1 0 0,-1-4-1 0,-2-1-67 16,2 0-48-16,-15-4-44 0,3 0-48 0,2-1-68 16,-1 2 23-16,-3-2-337 0,-4-2 46 15,-1 1-58-15,-4 0-771 0</inkml:trace>
  <inkml:trace contextRef="#ctx0" brushRef="#br0" timeOffset="178807.46">17682 6313 2512 0,'-16'28'464'0,"3"-4"-58"0,8-17-51 0,-2 4-43 0,2-2-36 15,-1 0-32-15,2-1-26 0,1-1-23 16,0-3-20-16,0-2-20 0,1 0-16 0,0 1-16 0,1-3-11 16,0 0-13-16,0 0-11 0,1 0-11 0,0 0-7 15,0 0-8-15,0 0-2 0,-1 0-8 16,1 0-5-16,0 0-5 0,0 0 1 0,0-3-6 16,0 3-8-16,-2-2-4 0,2 2-6 0,0 0-2 15,0 0 0-15,0-2-2 0,0 2-6 0,0 0-2 16,0 0-1-16,0-3-3 0,-1 3-4 0,1 0-5 15,0 0-2-15,0 0-8 0,0-1 0 0,-1 1-7 16,1 0 2-16,0 0-7 0,0-2-6 16,0 2 2-16,0 0 0 0,0-1-5 0,0 1 0 15,0 0 1-15,0 0 3 0,0 0-2 0,0 0 1 16,0 0-1-16,0 0 4 0,0 0 0 0,0 0-1 16,0 0 5-16,0 0 1 0,0 0 1 0,2 0 3 15,-2 1 0-15,2 1 5 0,-2-2-1 0,1 1 3 16,0-1 1-16,0 3 3 0,0-3 1 15,-1 1-1-15,2 0 3 0,-2 0 6 0,2 0 2 0,-2 0-9 16,0 1 0-16,1-2 7 0,1 2-1 16,-2 0-6-16,0-1 0 0,2 0-2 0,-2 0 4 15,0 1 0-15,1-2 0 0,0 4 2 0,1-1-3 16,-2 0 4-16,1 1 3 0,0 1-1 0,-1 0-2 16,2 0 1-16,-2 1 2 0,0-1-2 0,2 3 1 15,-2 2 2-15,1 0 1 0,0 1 0 0,-1-1-1 16,0 1 2-16,0 0-1 0,0 1-5 15,-2-1 8-15,2 0 0 0,-2-1 0 0,2-1-4 0,0-1 5 16,0 4-2-16,0-1 2 0,-2-2 5 16,2 2 0-16,0 0 2 0,0-1-4 0,-1-1-3 15,0-2 2-15,1 0 2 0,0-1 0 0,0 0-2 16,0 0 0-16,0-2 6 0,0 3 0 0,0-3-2 16,0 0-5-16,0 1 1 0,0-1 1 0,0-1-6 15,0 2 4-15,0-1-6 0,0-2-9 0,1 4-13 16,0-4-19-16,-1 0-21 0,0 2-47 15,2-2-38-15,0 1-46 0,-1-3-74 0,0 2 24 16,1-2-183-16,0 0 36 0,4-5-182 0,-2-1 33 16,3-1 38-16,-1-4-443 0</inkml:trace>
  <inkml:trace contextRef="#ctx0" brushRef="#br0" timeOffset="179019.91">17709 6064 1784 0,'1'-4'322'16,"0"1"-50"-16,-1-2-62 0,0 2-58 16,2 0-59-16,-2 1-54 0,1-1-62 0,-1 1 2 15,3 2-140-15,-3 0-64 0,1 0-69 0,1 3 25 16,0-1-178-16,-1 0 28 0,0 2 23 0</inkml:trace>
  <inkml:trace contextRef="#ctx0" brushRef="#br0" timeOffset="181151.81">17865 6343 742 0,'8'28'561'0,"2"0"-97"0,-2-2-63 0,-1 3-44 16,1-1-35-16,-4-2-47 0,-2-15-25 15,7 25-28-15,-7-26-25 0,2 5-18 0,-1 1-21 16,1 1-14-16,0 1-13 0,-1-2-14 0,-1-1-8 16,0-1-8-16,-1-1-12 0,1-1-10 0,0-2 0 15,-2-1-8-15,1-1-1 0,0-3 4 0,0 2 5 16,-1-3-10-16,1 0 35 0,-1-1 10 15,0-1-7-15,0 0-7 0,0-1-15 0,0 1-9 16,0-2-12-16,0 0-13 0,1-4-11 0,-1 1-9 0,1-6-11 16,1-3-3-16,-2-2-17 0,3-1-1 15,-3-3-10-15,4 0-1 0,3-27-5 0,-4 35-2 16,7-25-3-16,-8 25-4 0,1-3-2 0,3-2 1 16,0-1-1-16,-1 3-5 0,3-1 10 0,0 2-6 15,-1 1 1-15,3 1 2 0,-1 1 0 0,1 3-1 16,-1 0 1-16,2 2 3 0,-2 2 1 0,-1 1-2 15,0 1 6-15,1 1-4 0,-2 1 11 0,0 2 1 16,-2-1 12-16,-1 2 3 0,0-2 3 16,0 5 1-16,1-1 2 0,0 3 1 0,0-2 3 0,-1 3 8 15,-1 0-5-15,2 0-2 0,-4 1 0 16,2-1-1-16,-1-1 1 0,0-1-1 0,1 0 2 16,0-1-2-16,0 1-1 0,1-1 1 0,1 1 13 15,1-1-9-15,0 0 0 0,-1-2 4 0,3 1-7 16,1-4-2-16,1 0-12 0,2-1-8 0,0-1-16 15,2-1-6-15,2-4-7 0,20-8-10 0,-15 0 5 16,1-1-9-16,-5-5-5 0,2 0 3 16,-2-4 4-16,-2-2 5 0,-2-3 5 0,0 1 8 15,-2-4 17-15,-3 5 18 0,-1-1 43 0,-5 16 7 16,2-4-7-16,-1-1 21 0,-1 1 9 0,-1 0-2 16,1 3-7-16,0-2-8 0,0 4-10 0,-1 1-8 15,-1 1-10-15,0 4-5 0,0 0 1 0,0 3-7 16,0 1 1-16,-1 6 2 0,-1 4 1 0,-2 3-3 15,-3 30-1-15,0-15-1 0,2 3-2 0,1 4 0 16,-3 4-2-16,0 1-2 0,2 0 5 16,-1 1-4-16,2 2-5 0,-2-2 4 0,1 0 0 0,2 0-3 15,0-1-2-15,3 0 0 0,0-1-3 0,0 0 0 16,2-2-4-16,1-1-3 0,0-3-1 16,0-5-5-16,2 1 0 0,-3-21-9 0,1 6 2 0,0 1-41 15,4 0-13-15,-2-1-9 0,1-2-1 16,1-1 8-16,1-3 6 0,0-3 8 0,-2-1 5 15,1-5 0-15,-1-2 6 0,2-3 6 16,0-4 4-16,-1-4 1 0,4-25 2 0,-5 6 2 16,-4-1 5-16,-2 0 4 0,-2 0 7 0,-1 0 7 15,-3 4 4-15,0 0 9 0,-2 2 2 0,1 4 3 0,-1 1 2 16,5 12-1-16,-2-2 5 0,0-2-5 16,-1 1 1-16,-2-1-1 0,2 0 1 0,1 3-1 15,-1-1 0-15,0 3-4 0,2 0-5 0,1 2-5 16,1-1-1-16,-1 2-11 0,3 0-4 15,0 0-13-15,0 0-5 0,0-1-7 0,4-3-12 0,0-1-4 16,2-3-8-16,1 3-7 0,15-19-6 16,-8 15-1-16,2-6-2 0,1-4 9 0,0 2 8 15,0-2 4-15,-1-1 7 0,-1-2 7 0,1 3 14 16,-3-3 15-16,-2 3 18 0,0 0 16 0,1 4 16 16,-6-5 25-16,-3 16-4 0,1-2 5 15,0-3 3-15,-1 0 10 0,-1 0 1 0,2 2 9 16,-2 0-8-16,1 2 7 0,0 0 0 0,-1 3-7 15,-1 1-14-15,-1 2-10 0,2 0-8 0,-1 1-7 16,-1 2-6-16,0 0 0 0,0 2-5 0,0 2-2 16,-1 2 9-16,-1 4-1 0,1 4 2 0,-5 29-4 15,3-13-1-15,0-1-3 0,1 2-3 0,2-16 1 16,-2 5-1-16,2 3 2 0,-2 0-8 0,2 1-5 16,0 0-2-16,1-1-2 0,0 0-13 15,1-1-1-15,0 2-12 0,1-6 3 0,-1 1-2 16,0-3-5-16,1-2-2 0,-1 0 2 0,1-2 6 0,2-1 1 15,-2-2 13-15,0-3-11 0,2-1-2 16,1-3-9-16,1-3-3 0,3-3-2 0,-1-3 3 16,1 0 2-16,13-19 2 0,-18 20 8 0,1-3 4 15,2-3 13-15,-2 1 1 0,0-1 43 16,1 1 9-16,-3 2 5 0,1 0-2 0,-2 2-5 0,1 1-5 16,-1 1-4-16,-1 3-13 0,1-1-6 15,-3 1-7-15,1 3-3 0,1 1-1 0,-1 0 3 16,0 1-4-16,-1 3-1 0,0 0 4 0,0 1-8 15,0-1 2-15,1 5-1 0,0 2-1 0,-1 1-5 16,2 0 1-16,-2 2-2 0,2-2-1 0,0 2 0 16,-1-2-6-16,1-1-3 0,-1 0-4 0,1-1-7 15,1-1 5-15,-1 1-18 0,2-4 1 0,-1 2-12 16,2-2 7-16,1 0-3 0,-1-1 7 16,-1-2 1-16,2-3-4 0,-1 0 2 0,4-1 3 15,0-5 2-15,1 2 2 0,0-3 6 0,1-3 6 16,-1 1-1-16,-1-3 5 0,-1-1 14 0,-1-1 8 15,-1 2 12-15,0 0-3 0,-1 3 21 0,1-1 7 16,-2 1 1-16,0 0 5 0,0 4-4 16,-3-2-4-16,1 2-11 0,1 2-7 0,-2-1-3 15,1 2-10-15,-2-1-4 0,1 0-4 0,0 3-1 0,1 0 1 16,-2 0-2-16,0 3 1 0,2 1 0 16,-2 1-4-16,0 0 5 0,2 3-4 0,-2 2 6 15,1 2-3-15,0-1-2 0,1 3-2 0,0-2-2 16,-1 0 2-16,2 0-5 0,1 1 0 0,-1-2 0 15,0-2-2-15,2 1-1 0,0-1 0 0,-1-1-9 16,2-3 6-16,2 3 0 0,-3-5-15 0,3 0-9 16,2-1-15-16,-1 0 0 0,4-5-6 0,-1 0 7 15,0-1 2-15,0-4 4 0,0 1 0 16,0-1 1-16,16-15 3 0,-15 5 5 0,-3-1 1 0,0-2 8 16,-7 11 2-16,2-3 9 0,-2-1 4 15,0-1 8-15,-1 2 3 0,-1-1 8 0,-1 2-1 16,0 3-5-16,0 1-2 0,0 1-3 0,0 2-3 15,-1 0-1-15,-2 2 0 0,1 2 0 0,1 1 4 16,-3 0 6-16,1 2 3 0,-4 2 2 16,1 3 0-16,-1 1-1 0,3 2 5 0,0-1-1 15,-1 3 0-15,1 0 2 0,0 1-7 0,1 0-1 16,2-1 4-16,-1 0 2 0,2 1-3 0,0-1-5 16,2-1 0-16,0 2-3 0,2-1-3 15,0 0-16-15,2-3-12 0,-1 0-12 0,1-4-4 0,2 2-10 16,-1-2-5-16,1-2-10 0,1 0-9 0,1-2-5 15,3-1-1-15,1-1-2 0,1-3 0 16,22-8 9-16,-30 8 8 0,22-11 9 0,-11 3 6 16,-11 6 13-16,1-4 19 0,3 2 25 0,-3-2 15 15,1 2 7-15,-1-2 21 0,0 2 4 0,-4 0 1 16,1 1-2-16,-1 0-2 0,-1 2-9 0,-1 1-11 16,2 1-7-16,-3 0 1 0,1 2-8 0,-2 1-2 15,0 1 1-15,0 0-1 0,0 4-1 16,-4-1-6-16,0 2 4 0,-1 2-5 0,1 1-3 0,-1 1-2 15,2-2-3-15,-3 1-1 0,2 1-1 0,1-1-6 16,-1-2-10-16,1-1-4 0,0-1-4 16,1 1-1-16,0-4 3 0,2 2 5 0,-2-1 7 15,2 0 7-15,0-1 0 0,0-1 3 0,0-1 2 16,0 0 1-16,2-1 1 0,-1-3-2 0,4-2 2 16,-2-1 2-16,3-4 0 0,0-2 3 15,1 1 5-15,0 0 13 0,0-2 19 0,-1 2 12 16,-1 2 3-16,1 1-7 0,-2 0-6 0,0 3-10 15,0-1-8-15,-2 3-8 0,1 0 0 0,1 4-2 16,-2 0-2-16,0 0 3 0,1 3 0 16,0 2 0-16,1 3-4 0,-2 0 3 0,2 3-3 15,-1-1 1-15,1 3 1 0,0-1-5 0,0-1 2 0,0 2-24 16,0-2-26-16,-1 2-39 0,0-3-29 16,0 2-26-16,1-3-22 0,-2 1-36 0,2-2-41 15,-1-1 20-15,4-1-84 0,-2 0-33 0,3-4-16 0,0 0-33 16,1-2 32-16,3-1-145 0,1-2 43 15,1-3-355-15</inkml:trace>
  <inkml:trace contextRef="#ctx0" brushRef="#br0" timeOffset="181592.72">19910 6403 1851 0,'4'-9'414'16,"0"-1"-22"-16,-2 2-28 0,0 1-26 0,0 0-39 15,0 2-25-15,-1 1-26 0,-1 1-27 0,0-1-23 16,0 1-19-16,-1 3-9 0,-2 0-16 0,1 3-15 15,-1-2-12-15,-2 5-8 0,0 3-12 0,-2 1-13 16,1 1-9-16,-1 0-8 0,1 1-6 0,0 0-4 16,1 2-9-16,-1-2-3 0,2 2-8 0,0-1-4 15,2 0-5-15,0 2-5 0,2 0-4 0,0-2-4 16,2-1 1-16,-2-1-9 0,2-1-4 16,0-1 1-16,2 1-9 0,-1-2 1 0,0-4-8 0,4 2-11 15,1-1 2-15,0-1-21 0,-1-3-4 16,2-1-8-16,1 0 2 0,0-2 7 0,-2-3 2 15,0-2-1-15,0 1 0 0,0-1 4 0,0-3 2 16,-1-2 7-16,-1-2-6 0,-2-1 7 0,0 0-1 16,-2-1 5-16,0 0 7 0,-2 1 3 0,0 2 1 15,0-1-3-15,0 3 0 0,0 3-7 16,0 1-3-16,0 2-4 0,-2-1 1 0,0 4 9 0,0 1 10 16,0 1 5-16,-2 3 3 0,1 5 4 0,-3 1 5 15,2 0 2-15,1 4 0 0,0 2-4 16,-1-3 0-16,3 3-2 0,-1 0 0 0,1 0 4 15,1 0 3-15,0-2-5 0,1 2-3 0,2-2-2 16,0 1-20-16,1 1-48 0,1-4-38 16,1 0-34-16,1-1-44 0,2 0-53 0,0-2 22 15,2 0-178-15,0-2-57 0,4-1 37 0,1-1-166 16,1-2 51-16,28-4 33 0,-16-2-442 0</inkml:trace>
  <inkml:trace contextRef="#ctx0" brushRef="#br0" timeOffset="181828.19">20523 6524 2317 0,'4'0'476'0,"1"-3"-65"0,1 3-54 0,3-2-42 16,2 0-35-16,2 0-30 0,4 0-28 15,0-1-27-15,1 1-19 0,2 0-33 0,28-1-17 16,-24-1-54-16,4 0-27 0,-1 1-23 0,1-2-22 0,-2 0-18 15,3 2-20-15,0-5-58 0,-2 1-28 16,0 0-34-16,-4-6-38 0,-2 3 16 0,0-2-112 16,-6-3-15-16,-9 9-14 0,2-5-10 0,-3-3 1 15,-2-1-12-15,-1-3-53 0,-2 0-489 16</inkml:trace>
  <inkml:trace contextRef="#ctx0" brushRef="#br0" timeOffset="182084.94">20915 6070 1459 0,'-7'-8'313'15,"2"2"-22"-15,1-1-24 0,2 4-24 0,-1-1-27 16,1 1-28-16,2 1-26 0,0-1-17 16,0 3-14-16,0 0-10 0,3 3-9 0,1 1-11 15,2 1-11-15,0 3-9 0,3 3-5 0,12 20-7 16,-10-11-1-16,4 5 3 0,-2 1-6 0,-2 2-5 16,-1 1-1-16,-2 0-2 0,-1-1-4 0,-1 2-2 15,-6-18-7-15,1 5-6 0,-1 2 0 16,-1 1-3-16,-5 26 4 0,-1-20-6 0,-1-3-3 15,-2-2-2-15,-3-1-3 0,-1-3-3 0,1-1-8 16,-2-1-19-16,8-9-24 0,-19 14-31 0,20-16-37 16,-20 15-84-16,20-14 15 0,-4 1-134 0,-1-1-38 15,-1 0-53-15,1-1 32 0,-1 0-156 0,1-1 45 16,3-2-379-16</inkml:trace>
  <inkml:trace contextRef="#ctx0" brushRef="#br0" timeOffset="182712.91">21499 6167 2308 0,'4'-34'418'0,"0"5"-51"15,2 0-42-15,-5 19-40 0,1-5-32 16,2 2-30-16,-2-1-31 0,1 2-23 0,2 1-23 16,-2 3-13-16,0 2-10 0,1 4-10 0,1 4-1 15,1 4-7-15,1 2-16 0,1 5-2 0,11 20-10 16,-7-6 5-16,1 4-3 0,0-1-1 0,3 3 0 15,-1 1-9-15,1 3-5 0,2 5-7 0,1-2-2 16,1-1-3-16,-1 1-14 0,-1-3-22 16,0-1-1-16,2 0-156 0,-3 0-79 0,1-3 20 0,2 0-328 15,-1-2 41-15,1-2-129 0,3-1 50 16,-1-4-778-16</inkml:trace>
  <inkml:trace contextRef="#ctx0" brushRef="#br0" timeOffset="183604.21">22217 5697 1542 0,'2'-2'292'16,"2"-1"-31"-16,-2 0-26 0,0 1-19 0,1 0-18 16,-1 1-26-16,-1 0-17 0,-1 1-13 0,2-2 7 15,-2 2 14-15,-2 2-3 0,1 0 4 0,-4 3 6 16,0 4-2-16,-5 0 5 0,-14 20 2 0,4-11-4 16,-3 3-18-16,-2 2 10 0,-3 0-9 0,-8 8-4 15,-1 0-7-15,0 4-11 0,-4-1-13 16,-1 3-9-16,0 1-12 0,-2 1-8 0,3 0-9 15,4 1-6-15,-3-1-8 0,2 0-5 0,0 0-6 16,1 0-3-16,0-2-5 0,3-3-6 0,1-1-5 16,2-1-19-16,1-3-42 0,1 0 4 0,2-3-124 15,3-1-41-15,1-2-44 0,1-3 20 0,2-3-265 16,2 0-94-16,1-2 44 0,10-11-75 0,-3 0-807 16</inkml:trace>
  <inkml:trace contextRef="#ctx0" brushRef="#br0" timeOffset="186603.53">10487 8092 2021 0,'-38'-23'426'0,"0"6"-51"0,2 5-39 16,2 4-41-16,0-1-33 0,1 3-27 0,3 2-26 0,1 4-25 16,1 1-13-16,2 2-20 0,-2 0-18 0,2 0-13 15,2 3-12-15,-2 3-7 0,0 0-12 16,0 1-6-16,0-1-12 0,1 2-5 0,1 0-4 15,1 4-9-15,-1-1-5 0,1 2-8 0,-1 1-2 0,1 0 0 16,0 3-6-16,1 0-5 16,-1-2 1-16,2 2-4 0,2-1-4 0,2 2 1 0,2 1-2 15,1-2-3-15,-1 0 2 0,3 0-1 0,1 1 0 16,-1 2-4-16,3 0 2 0,1 1 2 0,0 0-5 16,5-14 1-16,1 6-5 0,-4 30 1 15,6-34-2-15,0 5 6 0,0 3-7 0,0 0 1 16,0 36 0-16,6-26 2 0,2 1 0 0,-1-2 2 15,0 1 1-15,4-2-1 0,2-2-1 0,0 0 0 16,0-1 2-16,3 2 0 0,3-1-3 0,2 0 1 16,3 0-1-16,1 0 2 0,0-3 3 15,2 0-2-15,1 1-4 0,4 0-2 0,-1 0 3 16,1 1-1-16,3-4-2 0,2 3 1 0,7 3 1 16,-2-4 1-16,4-1-2 0,-1 0-1 0,2-3-2 15,2-1-1-15,-1-1 4 0,0-2-4 0,0-1-3 16,1 0-1-16,0-3-2 0,1-1-5 0,1-1 6 15,-3-4-3-15,0 1 0 0,-3-1 3 0,-1-3-2 16,-1 0 0-16,0 1-2 0,1-1 3 0,-5-3 1 16,2 0 1-16,1-2 0 0,-1 1-1 15,0-2 2-15,-3-3 0 0,1 0 7 0,-2-2-7 16,1 0 0-16,-4 0-1 0,3 0 4 0,-2-1-3 16,-1-2 3-16,5-3-1 0,-4-1 4 0,0-1-3 15,2 0-3-15,-5-1 3 0,0-2 1 0,0 0 2 16,-1-1 0-16,-1 0 0 0,0-1-5 0,-2 1 3 15,1-3 0-15,-1 2 1 0,-3-1-1 16,-3 1 11-16,0 1-8 0,-3 0 1 0,-3 0-1 16,1 0 1-16,-3 3 4 0,0-2 0 0,-2 2-4 0,0 0 1 15,-9 9 1-15,3-2 2 0,-2-2-1 16,0-2 5-16,1-1-10 0,-2 0 0 0,0 1 3 16,0-3 0-16,-1 3 1 0,-1-1-5 0,0-1 4 15,-1 0-1-15,-1-2 4 0,0 1 3 0,-2 2-4 16,-1-2 7-16,-5-23-2 0,5 31-3 0,-8-21 0 15,8 22 1-15,-9-20 0 0,2 9 0 16,7 13-3-16,-13-20 1 0,10 19 4 0,-12-16-4 16,6 7 0-16,-4 1 1 0,3 2-4 0,-3 0-1 15,2 0-2-15,-4 1-1 0,-1 1-3 0,-2-2 2 16,0 2 1-16,1 1-2 0,-1 0 3 0,-2-1-1 16,1 2-1-16,1-1-2 0,-1 2 0 0,1 1-2 15,-3-2 4-15,-1 1-4 0,1 0 0 16,1 1 0-16,-3-1 0 0,1 0 3 0,0 1 0 0,2 2-1 15,-4-2-4-15,3 1 2 0,-2 0 0 0,1 2 0 16,0-3 0-16,-3 0 0 0,2 1 0 16,3 1 1-16,-2-1 2 0,2 2-2 0,-2 0 0 0,15 1 1 15,-22-2 0-15,9 0 0 0,12 4 0 0,-1-2 1 16,-3 1-1-16,-25-5-2 0,15 4 2 16,4 0 0-16,10 2-2 0,-4 2 3 0,-23-5-3 15,28 5 2-15,-4-2-4 0,-4 0 1 0,-28 1 3 16,35 1 0-16,-28 0-2 0,12 0-1 0,15 0 2 15,-24 1-3-15,25-1 2 0,-28 2 0 16,15 1-3-16,-2-1 4 0,1 0-3 0,-2 1 2 16,2 1 1-16,-3 0 0 0,1 0-3 0,2 0 2 15,0 4 0-15,1-2 2 0,-3 0-2 0,3 3-2 16,-2-2 3-16,0 1-3 0,-1 3 1 0,1-1-2 16,-2 0 2-16,3 2 3 0,0-2-5 0,1 1 0 15,0-1 2-15,1 1 1 0,0 1 0 16,1-4-1-16,1 5 1 0,-2-3 0 0,3 2 0 15,0-1 0-15,2-1 0 0,-2-2-6 0,13-3-17 0,-4 0-15 16,-3 2 5-16,2 0-66 0,-22 10-26 16,15-8-33-16,1 5-60 0,-2-3-38 0,1 1-58 15,2 3 28-15,2 0-147 0,2-1-32 0,7-7 36 0,1 1-153 16,-1 2 48-16,0 2 28 0,2-3-463 16</inkml:trace>
  <inkml:trace contextRef="#ctx0" brushRef="#br0" timeOffset="203051.46">11921 7073 2065 0,'7'5'371'0,"0"-1"-36"15,0 3-36-15,3-3-26 0,-2 2-31 0,5-2-20 16,0-3-24-16,1-1-20 0,0-3-21 0,26-7-16 15,-16-1-13-15,2-1-13 0,1-4-12 0,-3-1-7 16,2-3-12-16,3 2-8 0,0-6-9 16,1-1-4-16,-2 0-11 0,-2 4 0 0,1-2-7 15,-2 2-4-15,0 2-4 0,-4 4-5 0,-3 2 5 0,-2-1-12 16,-10 9-2-16,3 1-1 0,1-3-7 16,-2 0-9-16,-2-1-14 0,1 3-11 0,-1-2-19 15,-1 4-19-15,-2-2-17 0,0 2-28 0,2 0-26 16,-3 1-34-16,-1 1 15 0,1 0-173 15,0 1-25-15,-2 0-23 0,0 1-47 0,0 2-88 0,0-1 36 16,-4 2-2-16,2 1-379 0</inkml:trace>
  <inkml:trace contextRef="#ctx0" brushRef="#br0" timeOffset="204435.83">12480 7735 1755 0,'-4'-10'374'0,"2"2"-49"16,0 3-37-16,0-1-36 0,1 3-25 0,-1-1-35 16,1 1-17-16,0 1-19 0,1 2-12 15,0 0-19-15,0 0-6 0,0 0-13 0,0 3-13 0,0 0-7 16,0 1-10-16,0 1-7 0,0 0-4 0,1 0-14 16,0 3 3-16,1 0-7 0,0 3 1 15,0-1-9-15,1 0-3 0,-1 1-5 0,1-3 0 16,0 2-3-16,1-2 1 0,-2-1-7 0,1 1-4 15,1-1-3-15,-1 0 7 0,1 0-5 0,1-2 0 16,-2 0-2-16,2 0 2 0,0-1 2 0,1-1-3 16,2 1 0-16,1-3 0 0,0-1-3 0,1-1 2 15,2-4 3-15,2 1-1 0,22-11-8 16,-15 2-1-16,0-2-2 0,0 0 3 0,2-2-1 16,1-1-1-16,-1 0-3 0,3-3 4 0,-2 0-5 15,4 0 3-15,1-1-2 0,-5 0-3 0,0 3 0 16,-1-1 2-16,0 3-1 0,-3 0-2 0,1 2 0 15,-3 1 2-15,-12 9 0 0,3-2 1 0,2-1 1 16,-1 1-4-16,-2 0 2 0,1 0-3 16,-2-1 4-16,1 3-3 0,-3 2 2 0,2-2 0 15,-1 1 0-15,-1 0-1 0,-1 2-2 0,0-1 5 16,-1 2-5-16,-2-1-4 0,1 0 0 0,0 0 2 16,0-1-3-16,-1 2 0 0,1 0-2 0,-2 1-1 15,1-1-3-15,1 1-2 0,-2-3 4 0,0 3-1 16,0 0-1-16,0 0-5 0,1 0-1 0,-1 0 1 15,0 0 0-15,0-2-4 0,2 2-1 0,-1 0 1 16,0 0 1-16,-1 0-12 0,0 0-5 16,0 0 3-16,0 0-3 0,0-2 1 0,0 2-3 0,1 0 1 15,-1 0-1-15,0 0 0 0,0 0-1 0,0 0 1 16,0 0-2-16,0 0-1 0,1 0-2 16,-1 0 1-16,0 0 0 0,1 0-2 0,-1 0-3 15,0 0-4-15,0 0-5 0,0 0-1 0,0 0-7 16,0 0-16-16,0 0-9 0,0 0-11 0,0 0-1 15,0 0-14-15,0 0-14 0,0 0 14 0,0 0-32 16,0 0-2-16,0 0-7 0,0 2-7 0,-2-2-28 16,1 2-4-16,-1 0-628 0</inkml:trace>
  <inkml:trace contextRef="#ctx0" brushRef="#br0" timeOffset="205868.45">11535 9276 1660 0,'12'-23'286'0,"-7"15"-30"0,2-3-25 0,-2 0-23 16,3 0-18-16,-3 0-11 0,1 1-22 15,-1 3-20-15,0-1-16 0,-2 4-13 0,-1-2-15 16,0 3-11-16,-1-1-4 0,2 2-7 0,-3-1-10 15,3 2-2-15,-1 1 0 0,0 0-6 0,-1 1-4 16,3 2-2-16,-3 1-7 0,2 0-2 0,1 3-2 16,-1 0-7-16,1 0 1 0,2 4-4 0,-3-2-3 15,2 2 3-15,-2-1-8 0,3 1 6 16,0-1-7-16,0 1-4 0,-3 1 1 0,2-1-1 16,0 0-1-16,0-1 0 0,0-2 1 0,0 2 2 15,-1-2-4-15,1 1 6 0,0 0-7 0,1-1 2 16,1 0-2-16,-1-1 1 0,1 0 1 0,1 0 0 15,-1-3 2-15,2 1 6 0,0 0-8 0,1-3 2 16,2-2 1-16,1 0-3 0,0-2-1 16,4-1 0-16,20-8 0 0,-13 1-3 0,-1-1 1 15,0-2-3-15,3-1 4 0,-2-2-4 0,4-2 1 16,-1-2-4-16,3 0-1 0,-3 0 3 0,0-1-1 16,0 1-1-16,-3 1 0 0,3-1-3 0,-2 2 3 15,-2 0-1-15,0 2 1 0,-1 0 0 16,-2 1 0-16,-4 1 1 0,-9 7-2 0,2 0-2 15,-1 0 1-15,4 0 2 0,-4-1 0 0,0 2-4 0,0 0 2 16,-1 0-10-16,-2 1-8 0,1 1-8 16,-3 0-6-16,2 1-10 0,-2 1-5 0,-1 0-8 15,0 1-10-15,1-1-8 0,0 1-9 0,-2 1-12 16,0-2-14-16,0 2-49 0,0-1 17 16,0 1-69-16,0-1-28 0,0 1-17 0,-1-2-25 0,0 2-25 15,0 0-47-15,0 0-601 0</inkml:trace>
  <inkml:trace contextRef="#ctx0" brushRef="#br0" timeOffset="208240.09">8680 7783 1625 0,'3'-10'332'0,"0"-3"-44"0,1-1-33 0,-1 0-32 16,0 2-26-16,0 2-23 0,-1 2-17 0,1 2-14 16,-3 4-10-16,3-1-8 0,-3 3-9 0,1 1-6 15,0 1-6-15,-1 2-5 0,2 4 0 0,-2 3 1 16,0 3-13-16,0 1-3 0,0 1-3 0,0 2-8 15,0 2 6-15,0 1-5 0,0-1-6 16,0 3-5-16,0-2-2 0,1 37-1 0,1-25-6 16,-2-2-3-16,0 2-1 0,-3-4-3 0,3 4-5 15,0-3-3-15,0 2 1 0,-2-3-3 0,2-15-4 16,-2 31 0-16,3-12 4 0,-2 2-7 0,0-2-2 16,-1-1 1-16,-1-1-1 0,1 1 0 0,2-1 2 15,0 1-5-15,0-20-2 0,0 7 2 0,0 2 1 16,2 32 6-16,-2-22-11 0,0-19 0 15,0 5 0-15,0 3-4 0,0 0-2 0,0 2 5 16,2-1-6-16,-2-1-4 0,0 1 5 0,0-2-3 16,0-1-1-16,0 2 6 0,0-1-7 15,0-1-2-15,0-3 2 0,0 1-1 0,0 0-1 0,1-1-1 16,-1-3 1-16,0-1 2 0,0-1 2 0,0-1 0 16,0-2 2-16,0-1-3 0,0 0-2 15,0-2 2-15,0 0-1 0,0 0-1 0,0 0 0 16,0 0-1-16,0 0-1 0,0-2-1 0,0 0 1 15,0 1-3-15,0-1-1 0,0-1-4 0,0 2-9 16,0-1-10-16,0 0-2 0,0-2-19 0,0 2-17 16,0-1-12-16,0 0-17 0,0 1-35 15,0-1-19-15,0-1-21 0,0 1-30 0,0 1-37 0,0-1 19 16,0 0-111-16,-1 0-33 0,-1 1-37 0,0 2-139 16,1-2 37-16,-1 1-8 0,0 1 58 15,-2-2-336-15</inkml:trace>
  <inkml:trace contextRef="#ctx0" brushRef="#br0" timeOffset="210483.51">9056 9635 2108 0,'-6'-13'375'0,"1"2"-43"16,0 2-44-16,0 2-31 0,2 1-29 0,-1 4-30 15,3 2-21-15,-1 0-20 0,2 1-16 0,2 1-17 16,-1 3-9-16,0-3-12 0,4 4-15 0,0 0-4 15,1 3-14-15,5 1-6 0,-2 0-5 0,-1 0-5 16,16 16-6-16,-17-20-6 0,12 15-7 0,-14-16-1 16,1 4-8-16,1 1-3 0,-1-1-3 0,1 3-1 15,0 0-5-15,-2 0 1 0,-2-3-1 16,-2 1-1-16,1 1-2 0,-2-3 0 0,0 2 1 16,-2 1 1-16,-2-1-4 0,-1 2 1 0,-2-3 0 15,-1 1 0-15,0-1-4 0,-2-1 4 0,2-2 1 16,-2 2 1-16,2-3-2 0,0 0 4 0,1-2 0 15,-2-1 1-15,0-2 1 0,0-2 3 16,1-3 3-16,0 0-6 0,-1-3 4 0,1-1-3 16,2 0 0-16,-1-1 2 0,0-2-4 0,1 2 1 0,2 0-3 15,1-1-2-15,1 2 5 0,0 2-4 16,-1 0-3-16,3 1-3 0,-2-1-2 0,2 4 0 16,0-1-3-16,2 1 0 0,-2 1-2 0,1 0-5 0,1 0 3 15,0 2 1-15,1 0-2 0,0 2 3 16,0-2-1-16,3 4-4 0,2 1 5 0,0-1-3 15,0 2 2-15,0 0-2 0,1 1 5 0,-1-2 1 16,2 4 0-16,0-3 3 0,-2 0-1 16,2 0 1-16,0 1 1 0,0-2 0 0,1 0 5 15,0 1 0-15,-1-1 0 0,3-3 0 0,-2-1 1 16,2-1 0-16,2-1-1 0,-2-2 3 0,3-3-1 16,18-8-3-16,-15 3 1 0,-2-1 0 0,2-3-2 15,-4-3 2-15,-1 1-4 0,-2-4 1 0,1-2-1 16,0-3-3-16,-6 0 0 0,0-3-4 0,0 3 0 15,-7 15-2-15,3-4 3 0,0-3 0 16,-1 2 2-16,0-3 1 0,-2 3 0 0,0 0 6 16,4 2 4-16,-4 1-1 0,0 2-3 0,0 1-4 15,0 3-1-15,0 0-4 0,0 2-6 0,0 0-1 16,0 1-1-16,-2 2 0 0,2 2 4 0,-2 2-2 16,0 3 3-16,0 3 0 0,-2 4 2 15,2 1 0-15,0 2 4 0,-2 1-3 0,0 2 0 0,1 1 4 16,-5 28 0-16,6-16-1 0,-2-2 2 15,0-2-4-15,-1 1-1 0,0-3 4 0,2-13-1 16,1 3 2-16,0 3 3 0,-2-2-5 0,1 3 4 16,0-2-6-16,0-1 4 0,-1-1 1 15,2-1 0-15,-1 0-3 0,0-3 7 0,1 0 3 0,1-3-2 16,-1-2 8-16,1 1 7 0,1-3 7 0,-1 0-3 16,1-2-5-16,0-2-4 0,-3 0-2 15,3-2 5-15,0-3-6 0,0-5-9 0,3-3 1 16,-2-4-8-16,7-25-1 0,-2 15 2 0,0-1-6 0,3 0-1 15,-1 3 0-15,0 2-9 0,0 0 8 16,3 2 0-16,-7 14-13 0,1-4 0 0,1 1 3 16,4 0-1-16,-2 3-3 0,3-1 0 0,-2 2 9 15,1 3-7-15,0 0-2 0,-3 2 1 0,1 1 1 16,0 0 3-16,0 1-1 0,-1 2 4 0,-2 1-1 16,0 0 0-16,-2 1 3 0,-1 0 6 15,-2 1 0-15,0-1 0 0,-1 3 1 0,-2 3 4 16,-2-2-3-16,1 3 0 0,-3 0 5 0,-1-1 1 15,1-1-3-15,-2-1 0 0,0 0 7 0,0 2-2 16,-1-3-1-16,2-2 1 0,-2-1 0 0,-1 0-3 16,3-3 9-16,0 1-4 0,1-1-1 15,1-2 1-15,1 0 4 0,0 0 2 0,0 0-1 16,1-2 2-16,1 1 5 0,-1 1 0 0,1-2 2 16,-1 1-5-16,2 1-6 0,1 0-5 0,-1 0-3 15,1-1-4-15,0 1-2 0,1 0-7 0,0 0 3 16,0 0 5-16,0 1-2 0,0 0-2 0,0 2-2 15,0-1-1-15,2 0 0 0,0 2 2 0,1 2 3 16,1-1-2-16,0 3 2 0,2 1 4 16,0-2-3-16,0 2 6 0,-1-2-7 0,2 0 4 15,0 1-2-15,0-1 2 0,3 1 2 0,-2 0 3 0,5-1-4 16,-2-1-1-16,2-1-1 0,0-2 10 16,2-1-6-16,-2 0-1 0,2-2-1 0,1 0 2 15,-2-2 3-15,1-2-1 0,-2 1-4 0,3-2-3 16,-3-2-4-16,0 1 0 0,-2-4-2 15,-1 2-7-15,0-3 1 0,-2-1 1 0,-1 1-4 0,-2-3 2 16,-1 2 1-16,0-1 1 0,-2-1 4 16,-1 1 2-16,-1-1 11 0,-2 1-6 0,1 0-4 15,-1 2 4-15,-1 2-2 0,1 1-1 0,0 1 1 16,-1 2 1-16,2 0-12 0,-3 3 3 0,1 0 0 16,0 2-3-16,-4 2 3 0,1 3 1 0,-2 0 6 15,1 4-4-15,1 0 5 0,-1 3 2 0,1 0 1 16,1 2-2-16,0 2-1 0,3 1 6 15,-1-2-1-15,2 1 5 0,1 0-2 0,0 0 0 16,1-2 6-16,2 0-5 0,-1-1 1 0,3 1 4 16,0-3-4-16,0 0 1 0,0-3 4 0,2-2-4 15,0 0 0-15,1 0-1 0,1-4 10 0,0-1-10 16,2-1-3-16,0-2 6 0,1-2-4 0,1-3 1 16,17-10-2-16,-13 3 1 0,-2-1-2 0,-8 8-4 15,1-2 1-15,1-1 1 0,-1-1 4 0,0 1 3 16,-1-1 1-16,-1 3 4 0,1 0 4 0,-2 0 6 15,-2 2-3-15,0 1-4 0,-1 1-7 16,1 1-5-16,-1 0 3 0,-1 1-9 0,0 0 0 0,1 2-3 16,-2 0 0-16,0 0 1 0,0 3 0 15,0 1 4-15,0 1 3 0,0 1-2 0,-1 1 4 16,-1 3-3-16,2 1-3 0,0 1 2 0,0-3 0 16,0 0-3-16,0 3 2 0,0-1-1 15,3-1 3-15,-3 1 1 0,1-4-4 0,0 0-2 0,1 0-4 16,-2-3-2-16,3 2 1 0,-3-4 2 0,3 2 4 15,-1-1-2-15,1-2 2 0,2-1 0 16,-1 0 0-16,3-2 4 0,2-4-7 0,-1 1 1 16,2-4 0-16,-1 0 1 0,0-3-1 0,-1 1-1 15,1-1-4-15,-2 1 1 0,-1 1 0 0,1 2 5 16,-2 0 0-16,1-1 3 0,-3 4-1 0,0-2-5 16,-1 4-2-16,0-1 1 0,-1 0-9 0,2 2 0 15,-3 1 2-15,1 1-4 0,0 0 3 16,1 1 4-16,-2 1-1 0,0 0 6 0,0 3 3 15,0-1-3-15,0 0 1 0,2 1 1 0,-1 4 1 0,1 0 3 16,0 1-3-16,1 1 0 16,-2 0 1-16,1-1 4 0,1 0 1 0,0-2 2 0,1 1-4 15,-1-1 2-15,2-1 1 0,1 0 2 0,1-1 0 16,0-2 2-16,0-1-1 0,0-2 0 16,-1 1 6-16,3-2-1 0,0-3 3 0,1 1 2 15,0-3 4-15,-2 0 0 0,1-2 1 0,-1-3-7 16,-1-1 1-16,0-2-2 0,-2-2 0 0,-1 0-4 15,-2 0-5-15,0 0-5 0,-2 0-12 0,0 0-15 16,-2 2 3-16,1 1-62 0,0 1-54 16,-3 1-21-16,2 2-26 0,-3 1-22 0,2 2-29 15,-2 1-44-15,1 2 25 0,0 2-125 0,0 0-35 0,-2 3-48 16,0 3 35-16,-1-1-116 0,2 3 40 16,2-3 38-16,0 1-358 0</inkml:trace>
  <inkml:trace contextRef="#ctx0" brushRef="#br0" timeOffset="212199.88">10259 9748 2019 0,'3'-3'389'0,"1"2"-36"0,-4-1-32 16,3 0-44-16,-2 2-29 0,0-2-35 0,2 2-27 15,-3 0-15-15,2 0-18 0,-2 2-14 0,0 2-9 16,0 0-11-16,0 3-11 0,0 3-10 0,-2 2-9 15,1 0-6-15,-2 2-10 0,1 1-6 16,-1 0-6-16,-1 0-9 0,2 0-1 0,-2 0-7 16,0-2-5-16,1 0-3 0,0-1-4 0,3 0-2 15,-1-3 0-15,-1-1 3 0,-1-1-3 0,2-2 2 16,1 0 1-16,0-1-1 0,-2-2 1 0,2 2 6 16,0-2-4-16,0 0-3 0,0-1-7 0,0-1-6 15,2-1-5-15,0-4-7 0,3-4 0 0,0-1-6 16,1-1-7-16,0-2 4 0,2-1-2 15,-2 0-1-15,2 1-1 0,-1 1 3 0,-1 1 0 16,0 1 5-16,-2 2-2 0,0 1-1 0,-1 1-6 16,1 2-3-16,-4-2-3 0,3 4 3 0,-1 0 0 15,0 2 2-15,1 0 2 0,-3 2 2 0,3 0 3 16,-1 1 1-16,1 4 1 0,0-1 4 16,0 1-4-16,0 0 2 0,1 2 0 0,0 1 2 0,0 1 0 15,1 1 0-15,1-3 6 0,-1 3-1 0,2-2 5 16,-1-2-5-16,1 2 2 0,0-3 1 15,2 1-3-15,0-3 3 0,1 2 4 0,0-4-3 16,3 1-5-16,2-2-3 0,-1 0 6 0,0-5-4 16,-1 1-1-16,1-3-2 0,0-1-2 0,-2-1-2 15,0-2-1-15,-1 0-3 0,-1-3-1 0,-1 1 10 16,-1 1-11-16,-1-2 2 0,-2 1 1 16,0 0 2-16,-2 0-3 0,-2 1 0 0,-1 1-1 0,0 0 4 15,0 1-4-15,-1 2 1 0,1 0-3 16,-2 2 5-16,2 1-8 0,-1-1 1 0,1 2-2 15,-3 0 0-15,1-1 1 0,0 2 0 0,-1 1 4 16,0 0-2-16,2 1 2 0,-2 2 2 0,0 0 0 16,0 3 3-16,0 1 3 0,1 2 1 15,-1 1-1-15,1 1 4 0,1-1-4 0,0 1 0 16,1 1 5-16,1 0 1 0,0 1-1 0,3-1-1 16,-3 0 1-16,2-3 5 0,1 3-2 0,0-2 1 15,-1-3-1-15,1 1 9 0,-1-3-3 0,0 1 1 16,2-2 1-16,1 2 3 0,2-1-2 0,-1-2 1 15,1-1 0-15,2-2 1 0,2 0-5 0,-3-2 1 16,2-2-3-16,0-2-3 0,-1-1-5 0,1-3 0 16,-2-2-4-16,2 0-2 0,11-18 0 0,-11 10-6 15,0-1 0-15,-7 11 0 0,0-2 1 16,2-1-4-16,-3-2 1 0,2 2 1 0,-4-2 1 0,1 2-1 16,2 2 2-16,-2 2 4 0,0 0 0 15,0 2 0-15,-1 1-2 0,-1 1 1 0,0 0-5 16,0 1 3-16,0 0-9 0,0 2 0 0,-1 0 1 15,-1 1 3-15,0 1-1 0,0 0 5 16,-2 1-8-16,2 1 3 0,-1-1-1 0,-2 4-2 16,-2 1-2-16,0 0 6 0,0 3 8 0,2 1-4 15,-1-2-5-15,0 4 3 0,2 0-1 0,1 0 2 16,-4 0 1-16,4 0 3 0,-1 1-6 0,1-1 5 16,-1 1 1-16,4 0 0 0,-3-2 2 0,3 0 0 15,0-1-2-15,0 3-1 0,3-1 2 16,-3-2 4-16,3 1-1 0,-2-3 3 0,2-1 2 15,1 2-2-15,-1-2-4 0,4 1 3 0,0-1 0 0,0-2 0 16,1 0 2-16,0-3-11 0,1 0 1 16,2-2-3-16,-1 0-4 0,2-2-5 0,0 0 2 15,1-3-1-15,-1 1-3 0,0-4-5 0,0 0-3 16,0-2-2-16,15-14 5 0,-16 6-3 0,-4 11 4 16,-4-4-2-16,5-1 6 0,-1-3-4 0,-1 2 1 15,1-2 9-15,-2 1-6 0,-2 1-1 0,-1-1 5 16,0 2-8-16,0 0 6 0,0 0-5 15,-2 5 4-15,0-2-2 0,0 1 0 0,0 2 4 16,0 1-4-16,0 1-1 0,0 1-2 0,0-1-4 16,0 2 3-16,0-1-3 0,0 1 4 0,0 1-2 15,0-2 3-15,0 3-1 0,0 0 4 0,0 0 0 16,0 0 3-16,0 2-1 0,0 0 2 16,0 0 0-16,0 2-1 0,0 1 2 0,2 2 4 0,-2 0-1 15,2 3-2-15,0-1 7 0,0 2 2 0,0 0-3 16,-1 0 1-16,1-1-4 0,-1 1 3 15,1 0 3-15,0 0-1 0,-2 0 0 0,0 1 2 16,0 0 1-16,0-1-1 0,0-1-2 0,0 0 1 16,0 0 3-16,-4 0 2 0,0-1-3 0,-2 0 0 15,0-1 1-15,1-1 5 0,-3 1-4 0,2-3 1 16,0 2 3-16,-1 0 0 0,1-2-1 0,-1-2 2 16,0 1 2-16,1-1-4 0,-1-2 6 0,2 1-1 15,-1-2-1-15,2 0 4 0,-2 0 0 16,3 0 3-16,-2 0 1 0,3-2 6 0,-1 2 0 0,0-1 10 15,1 1 0-15,-1-1-3 0,3 1-1 16,-2-2-1-16,0 2 0 0,1-1-4 0,-1 1-6 16,2-2-3-16,1 1-1 0,1-1 0 0,-1 1-4 15,5-3-3-15,1 0 0 0,0-2-4 0,1 0 3 16,1 0 0-16,1-1-2 0,1-1-1 0,2 0-3 16,-2 0 0-16,2 1-2 0,-1-1-1 15,-1-2 1-15,1-1 0 0,-3-1 3 0,1-1 0 0,-1 0-3 16,0 1 2-16,-1-1 0 0,-1 1 0 0,0 0 4 15,-1 1 0-15,-2 1-7 0,0 0 6 16,1 1-6-16,-4 1-1 0,1 2 3 0,0-1-4 16,-1 2 10-16,1 1-12 0,-1 0-3 0,-1 1 1 15,2 0-4-15,-1 0-4 0,-1 2-1 0,1-1-2 16,0 1 3-16,-1 1 2 0,0 0 1 0,1 0 3 16,-1 0 2-16,1 2 1 0,-1 0-3 15,1 2 4-15,1 1-1 0,-2 3 6 0,4 0-4 16,-3 2 0-16,1-1 1 0,1 1 0 0,0 2-1 15,1-1 4-15,-2 2 3 0,0-2-2 0,2 0-2 16,-3 0 5-16,2 1 0 0,-1 0-5 0,0-1-6 16,-1-1 3-16,-1-1 3 0,0-1 0 0,2 0 1 15,-1 2 0-15,-1-2 4 0,0 1-1 0,0-1 8 16,0-2 3-16,-3 0 3 0,2-2 0 16,-3 1 0-16,2 1 2 0,-2 0-2 0,-2 0 0 15,1 1 0-15,-2-3 2 0,-1 2-5 0,0-2-4 16,0-2-20-16,-2 2-15 0,0-2-25 0,1 1-13 15,-2-3-34-15,1 2-27 0,-2-2-35 0,2 0-40 16,-1 1 21-16,0-1-156 0,-1-1-133 16,-1-1 35-16,-1-1-122 0,0-1 40 0,0-2 41 0,-19-8-372 15</inkml:trace>
  <inkml:trace contextRef="#ctx0" brushRef="#br0" timeOffset="-213059.11">8631 7816 1333 0,'-21'25'298'0,"5"4"-37"15,0-4-27-15,1 0-21 0,3 1-18 0,-1-2-17 0,3-2-12 16,1 0-18-16,4-12-14 0,2 4-10 0,-2 0-11 15,0 3 0-15,1-1-13 0,0 2-10 16,1-1-4-16,0 0 1 0,0 1-13 0,-1 0-1 16,1-2-6-16,0 2-6 0,0 1 0 0,-1 1 0 15,-4 29-1-15,3-21 2 0,-1 0-11 16,0 2-1-16,-1 0-3 0,0-3-6 0,0 2-2 0,0-2-2 16,0 1-4-16,2-2-2 0,-1-1 0 0,-1 2 3 15,1-1-7-15,-2-3-2 0,4-12 2 16,1 3 1-16,-8 24-2 0,8-27-1 0,-2 3 1 15,2 2-3-15,-9 22-3 0,10-28 4 0,-9 25-4 16,3-11 0-16,0-1-3 0,0-1 1 0,1 2-2 16,-1-1 0-16,0 3-3 0,2-2 2 0,-1 0 0 15,-2 3 3-15,2-1-4 0,-3 0 3 16,2 1-3-16,-1 2-5 0,1-2 4 0,-1 2-4 16,3-1 0-16,-1 2 2 0,0-1-1 0,-1-1-1 0,1-1 1 15,0 1-4-15,0 4 5 0,1-2 1 16,-1-1-4-16,0-1-2 0,1 0 0 0,0 0 3 15,1 3 0-15,3 0-1 0,-3-4-1 0,1 2-2 16,0-2 2-16,3 6 1 0,-4-5-2 16,3 1 1-16,1-18-1 0,-1 6 3 0,0 2-2 0,-1 1 0 15,2 0 1-15,-1 0-4 0,1-4 2 16,-1 1 0-16,0 1 2 0,2-2-3 0,0-2 0 16,-2-2 2-16,1 1 1 0,1-1 1 0,0-4-1 15,0 0-2-15,0-1 8 0,0-3-9 0,0 2-6 16,-1-2-27-16,1 0-22 0,0-2-27 15,0 2-32-15,0-3-27 0,0 1-47 0,0-1-53 0,0 2 23 16,0-1-145-16,0-2-48 0,0 2 33 16,0 0-176-16,0-2 43 0,0 0 45 0,0 0-353 15</inkml:trace>
  <inkml:trace contextRef="#ctx0" brushRef="#br0" timeOffset="-212262.08">8048 10826 2349 0,'-3'27'446'0,"1"-18"-68"0,1 2-45 15,-2-2-44-15,1-3-32 0,0-1-39 0,2-4-23 16,-1-1-29-16,-1-1-14 0,2-1-23 0,0-3-11 16,0 1-14-16,0-5-9 0,0-2-13 0,2-3-5 15,-2 0-10-15,0 0-10 0,0-3-3 16,1 2-12-16,-1 1 4 0,2-1-12 0,-1 0 1 0,1 0-7 15,0 1-1-15,1-1-5 0,0 0 0 16,-2 1-7-16,1 1-2 0,2-1-3 0,-2 2 3 16,1-1-7-16,0 1 0 0,0 0-1 0,0 2-4 15,1 0 2-15,1 0-1 0,-2 0-1 16,3 2-2-16,-1-1-2 0,2-1 0 0,-1 3 0 0,0 0 1 16,1 1 6-16,-2-1-11 0,3 0 3 0,-2 3-1 15,1-3-1-15,1 2 4 0,-1-1-1 16,1 2 0-16,2-1 2 0,-1 2 0 0,0 0-3 15,-3 0 1-15,1 0 1 0,-1 1 0 0,-1 0-17 16,1 2-20-16,-1-2-18 0,0 1-19 0,0 1-19 16,0 0-21-16,0 0-15 0,-2-1-32 0,3 1-26 15,-3 0-47-15,1 0 22 0,-1 0-123 16,0 0-8-16,-1 0-17 0,-1 1-57 0,-1 2 31 16,0 0-111-16,-2 2-420 0</inkml:trace>
  <inkml:trace contextRef="#ctx0" brushRef="#br0" timeOffset="-211892.75">8097 10770 2159 0,'11'3'-457'0,"2"-2"27"0,-1 0 23 0,-1 1 16 16</inkml:trace>
  <inkml:trace contextRef="#ctx0" brushRef="#br0" timeOffset="-209385.96">8319 10791 234 0,'5'0'393'0,"-1"0"-69"0,3 2-42 0,2 0-33 16,-1 0-17-16,2 0-27 0,-2-2-16 0,-2 2-11 0,4 0 4 15,0-1-2-15,0 1-6 0,-1-1-3 16,3 0-11-16,-4-1-9 0,2 0-9 0,-1-1-6 15,1 0-9-15,1-2-3 0,0 1-5 0,0 0-5 16,0-2-8-16,-1-2-10 0,-1 2-7 16,1-1-6-16,-2-1-5 0,-1 1-2 0,2 0-2 0,-2-1-6 15,-2 0-3-15,1-1-1 0,-2 1-7 16,0 0 2-16,-4 0-8 0,2 0-6 0,-2 0-2 16,0 0 0-16,0 1-3 0,-2 0 4 0,2-2-2 15,-3-2-5-15,0 0 2 0,1 2 4 0,-1 1-6 16,0 0-5-16,-2-1-6 0,0 3-3 0,1-1-4 15,1 2-4-15,-2 1-2 0,1 1-2 0,-1 1 0 16,2 0-3-16,-2 1 1 0,-3 1-4 16,0 2-1-16,-2 0 1 0,3 0-2 0,-1 2 0 15,1 0 0-15,-1 0 0 0,1 1 2 0,0 1-2 16,2 2-1-16,0-1 4 0,0 1 0 0,2 0-3 16,-1-1 5-16,2 1-2 0,1 2 3 0,1-3-1 15,1 1 2-15,0 1 3 0,1 0-1 0,1 0 0 16,2 0 3-16,0-1-1 0,2 1 1 15,1-1 1-15,-1 0-3 0,2 0-2 0,1-2 1 16,1 1 3-16,0-3-2 0,0 0-4 0,1 0 0 0,2-3 4 16,-1 1-5-16,1-1 2 0,0-2-2 15,-1-1 0-15,1 0 0 0,0-3 6 0,0 1-6 16,1-1 1-16,-2-1-3 0,0-1 0 0,0-1-1 16,-1-2 3-16,-1 0-2 0,0-2-2 15,0 1-3-15,-2 0 2 0,0-2 2 0,-2 0-2 0,-1-1 2 16,-1 1 1-16,0 0-1 0,-2 1 1 15,-1-1-4-15,1 1 4 0,-2 1-5 0,-1 0 1 16,1 2 1-16,-1 1-2 0,0 0 9 0,-1 1-9 16,-2 0-2-16,2 0 2 0,1 2-7 15,-3-2 2-15,1 3 0 0,-3-2-3 0,0 0 0 0,-1 1-2 16,2 0 2-16,-2 3-2 0,1 0-3 0,0 0 8 16,-3 3-1-16,1 1-3 0,1 1 2 15,-1 1-2-15,-2 0 2 0,4 3 1 0,-2-1-1 16,3 1 2-16,0-1-2 0,0 0-1 0,2-1 2 15,-1-1-5-15,2 0-2 0,1 1-6 0,0-3-2 16,0 2-3-16,0-2-2 0,1 1-2 0,2-1 1 16,-2-1-2-16,1 1-2 0,0-1 0 0,1-1 0 15,-1 0 4-15,2 0 0 0,-2-1 1 16,1-1 7-16,1 0 2 0,-1-1 0 0,0-1 2 16,3-1 1-16,-2-3 1 0,2 0 4 0,-1-1 0 0,0 2 7 15,-1-2 3-15,0 1 15 0,-1 1-8 16,-1 0 8-16,1 2-2 0,-1 0-3 0,-2 0-3 15,3 2-3-15,-2-2-5 0,1 1 1 0,-2 1-8 16,1 1 6-16,-1 0-6 0,0 0 5 16,1 0 2-16,1 3 0 0,-2 0-2 0,0-1 1 0,3 1-1 15,-2 1 4-15,0 1-2 0,1 3 2 16,2 0 4-16,-2 0-5 0,1 0 1 0,0 0 2 16,0 0 0-16,2 0-1 0,0 1 2 0,0-2-4 15,0 0 3-15,-2-4-4 0,1 1 4 0,0-1 0 16,3 0 2-16,-1-2-1 0,2-1-3 0,2-1 3 15,0 0-4-15,1-2-2 0,1-2-5 0,-1-1 0 16,-1-2-6-16,18-15-5 0,-12 8 0 0,-3-6-5 16,-1 1-6-16,0-1-3 0,-2-1 3 15,1-1 0-15,-3 1 2 0,-5 12-2 0,-1-4 2 0,1-3 6 16,1 1 6-16,-3-2 7 0,1 2 3 16,-2 0 9-16,1 1 7 0,-1 3 5 0,0 3 3 15,2 0-7-15,-2 2 0 0,0 1-3 0,0 0-3 16,0 2-4-16,0 0-2 0,0 1-8 0,-2 2 4 15,2 1 1-15,0 0 2 0,0 1 4 0,0 3 0 16,-2 3 2-16,1 2-4 0,-1 1 3 0,1 2 7 16,1 2-3-16,0 1-2 0,-2 0 1 15,2 3 2-15,0-2 0 0,0 1-1 0,2 2 2 16,-1-1 0-16,-1-3-5 0,1 3 2 0,0-2 4 16,1 2-3-16,1-2 1 0,-1 0-2 0,-1 0 0 15,3-3-1-15,-1 2 0 0,2-3 7 0,1 0-3 16,-3-1-1-16,2-1-1 0,0-1 9 15,0-1-10-15,1-1 7 0,-1-1-4 0,0-2 3 16,0-2-2-16,0 0-2 0,2-2 0 0,1 0-7 0,2-2-6 16,0-3-7-16,0-3-3 0,1 0-5 15,0-2-11-15,-2-1 2 0,-1-3-2 0,1 1-3 16,-1-1 4-16,-2 1 4 0,1 0 3 0,-2-1-6 16,-1 3 3-16,1 0 9 0,-3 0 2 0,0 1 4 15,-1 3 9-15,1 0 1 0,-1 1 2 0,1 2 0 16,0 0-3-16,-1 0-5 0,-1 1-1 0,0 1-4 15,2 0 1-15,-1 2-1 0,-1 0-1 0,0 2 8 16,0-2 2-16,0 2-3 0,0 4 3 16,0 2 0-16,0 2-1 0,0 1 2 0,0 0 4 0,0 1-2 15,0 2 1-15,0-2-6 0,0 0 6 16,0-1-3-16,2 2 1 0,0-2 4 0,-1-1-1 16,2 0-4-16,-2-2 5 0,0-1-2 0,1-1 3 15,1-1-1-15,-1 0-4 0,0-2 2 16,0-1 4-16,2 0-2 0,0 1-2 0,0-2-2 0,1-1-4 15,3-2 2-15,-2-2-4 0,3-2-2 16,0 0-1-16,-2-3 0 0,2 0 1 0,-1 1 1 16,-1 0 2-16,-1 1 2 0,1 0 5 0,-2 0-4 15,0-1 1-15,-2 2 7 0,0 0 12 0,1 2-1 16,-3 1-1-16,2-1-1 0,-2 1 2 0,0 1-5 16,1 1 0-16,-1-1-3 0,2 0-5 0,-3 1-2 15,1 0-5-15,0 0 0 0,0 1 0 16,0-2-4-16,-1 2 2 0,1 0-1 0,-1 2-1 0,2 0 3 15,-2 1-2-15,2 0 1 0,-2 1 3 16,1 0 1-16,-1 0 5 0,3 5-6 0,-2-2 1 16,2 1 1-16,-3-1 1 0,4 2 0 0,-2-2 0 15,0 1 0-15,1-3-4 0,-1 1-1 0,0-2 2 16,-1 0-4-16,2 0-5 0,-1-1-6 0,1 0 3 16,-1-2 2-16,0 2 1 0,1-2 0 0,1-1-2 15,-1 0-3-15,1-1-3 0,3-2 0 16,1-1-5-16,0-2-3 0,0-1-4 0,-1-2 2 15,1 1 1-15,-2-2 6 0,1 2 0 0,-1-3-1 16,0 3 6-16,-2 0 2 0,0 0 7 0,-2 0 11 16,0 3 4-16,-1-2 0 0,1 3 5 15,-2-2 5-15,3 3 2 0,-3 0-1 0,2 0 1 16,-1 0-3-16,0 2-2 0,-1-2-7 0,1 3 7 16,-1-2-8-16,0 1-1 0,0 0-3 0,0 0-1 15,2 1-1-15,-2-3-1 0,0 2-1 0,0 1-3 16,0-2 2-16,2 2-2 0,-1 0-1 0,0-1 1 15,-1 0-1-15,0 1 1 0,0 0 1 0,1 0 2 16,0 0 0-16,0 0 1 0,-1 0 4 16,1 0-5-16,-1 0 5 0,1 0-4 0,0 0 2 15,0 0-1-15,-1 0 2 0,2-1 0 0,-2 1 4 16,1-1-2-16,0 1 3 0,-1 0 0 0,0-2-2 16,1 2 4-16,-1-1-2 0,1 1-4 15,-1-1-2-15,0 0-4 0,0-1 1 0,0 0-2 0,0 1 2 16,0-1 0-16,0 0-1 0,0 1 3 0,0-1-2 15,0 1 3-15,0 0-4 0,-2 0-1 16,1 0 2-16,0-1-2 0,-1 0-2 0,2 0 0 0,0 0-2 16,-2 1 2-16,1 1-2 0,0-1-1 0,0-1-2 15,1 2-2-15,-1 0 2 0,0 0 0 16,1 0 3-16,0 0-2 0,0 0 0 0,0 2 2 16,-2-1 2-16,2 0 1 0,-2 1 0 0,2 0 5 15,0 0 1-15,0 1-6 0,0-1 1 0,0 2-3 16,3 0 5-16,-2-1 2 0,1 4 0 0,2 0-2 15,0-1 7-15,-1 0-7 0,1 0-2 16,-1-1 6-16,0 1-6 0,-1-2 1 0,3 1 0 16,-2 0-3-16,2 0 0 0,-2 0 1 0,0-2-2 15,-1 1 2-15,0-1-1 0,1-1 0 0,-3 1 2 16,3 0-5-16,-3 0 5 0,2-2 1 0,-1 2 3 16,-1-1 5-16,1 1 6 0,0 0 6 0,1 0-1 15,-1 1 3-15,0 0 0 0,1 0 3 16,-2 0-2-16,1 2 1 0,0-2-4 0,1 1 0 15,-2 0 0-15,3 2 1 0,-1 2-3 0,0 1 3 0,2 0-1 16,-2 0 6-16,3-1-6 0,-2 1 0 16,2-3 1-16,-2 1 2 0,2-2 0 0,-2 2 2 15,2-3 2-15,2 1-3 0,-1 1 0 0,1-2-1 16,1-2-3-16,1 0-1 0,0-2-1 0,0-1 7 16,0-1-1-16,2-2 1 0,-2-2-1 0,2 0-13 15,-1-2-6-15,0-2-7 0,0-1-8 0,-2-2-8 16,0-1-10-16,0-1 1 0,-1-1 2 15,-2 0-1-15,-2 0 5 0,1 2 1 0,-2 0 2 0,0 3 3 16,1-1 3-16,-2 3 0 0,1 1-1 16,-2 0-4-16,0 2 0 0,0 0-3 0,-1 2 5 15,-1 1 2-15,2 2 1 0,-3 0 3 0,1 0-1 16,0 3-1-16,-3 1-2 0,-1 1 9 0,2 2-5 16,-2 0-3-16,2 1 2 0,-1 0 6 0,2 1 0 15,0 0 0-15,1-1 4 0,2-1 0 16,0 1 1-16,-2-3-1 0,2 1 10 0,0-1-1 15,2-1-1-15,0 0-3 0,-1 0 4 0,3 1-4 16,0 1-7-16,3-1-6 0,-1-1-2 0,1-1-21 16,-2-1-14-16,1-1-33 0,0-1-24 0,1 0-16 15,1-1-30-15,0-3-32 0,0 1-44 16,-1-2 21-16,0 1-98 0,-1 0-32 0,-2-1-33 16,0 0-86-16,-2 0 32 0,-1 1-67 0,-1 1-425 15</inkml:trace>
  <inkml:trace contextRef="#ctx0" brushRef="#br0" timeOffset="-208904.3">9389 10632 1584 0,'53'-8'-378'0,"-3"5"20"0,2 1 12 16</inkml:trace>
  <inkml:trace contextRef="#ctx0" brushRef="#br0" timeOffset="-206888.42">10343 10607 582 0,'48'-9'573'0,"-4"2"-103"15,-6 0-67-15,-4-1-52 0,-4 0-35 0,-5-1-38 16,-2 1-25-16,-15 3-26 0,1-1-26 0,3-2-15 16,-4 1-19-16,0-1-11 0,0 0-15 0,-5-2-16 15,1 2-6-15,-3 0-9 0,1 1-17 16,-2-1-6-16,-4-1-8 0,1 1-10 0,0 2-7 0,1 1-5 16,-2 1-9-16,1 1-5 0,-2 1-9 0,2 1 4 15,-3 1-6-15,1 0-4 0,-3 1-1 16,-1 0-2-16,1 2-2 0,-2 1-2 0,1 2-1 15,1 0 0-15,2 0-4 0,-2 2 1 0,2-1 3 16,2 3 0-16,-1 0-4 0,4-1-3 0,-3-1-4 16,4 0 1-16,0 1 5 0,1 1-2 0,2 0 2 15,0-1-4-15,1 1 7 0,2-1-5 16,0 1-1-16,-1-2-6 0,2 0 7 0,0-2 1 16,-2 0-5-16,1-1-1 0,-2-1 4 0,1-1 3 15,-2 0-4-15,1-1 3 0,-3 1-1 0,2-1 5 16,-2 0-3-16,0-1-1 0,-1 1-4 0,0-2-2 15,-2 1-1-15,2-1-3 0,-3 2-4 0,2 0 0 16,-3-1 0-16,-2 2 4 0,-2 3-7 16,-1-2-2-16,0 2 0 0,1-1 3 0,-3 3 0 15,4-1-2-15,-1 2 3 0,0 0 6 0,1 0-3 16,2 1-1-16,-1 0 2 0,2 1 2 0,0 1 2 16,0-1 0-16,2 0 1 0,0 1 1 0,2 1 2 15,1-1 1-15,2 1 2 0,-1-1-3 0,5 0 0 16,1 0 2-16,1-2-4 0,1 0-5 15,2-1-2-15,1-2-1 0,0-2-1 0,3 0-2 16,-1 0-4-16,2-4-5 0,1-1-3 0,0-1 0 0,25-7 0 16,-18 1-9-16,-4-5-4 0,-1 0 2 15,-1 0 0-15,1 1 3 0,-4-2 2 0,-8 9 3 16,1-4 5-16,0 0 1 0,0-2 6 0,-2 1 9 16,1 2 4-16,-1 0 3 0,-2-1 1 15,-2 3 4-15,1-1-5 0,-2 2 0 0,2 2-3 0,-1 0-1 16,-2-1-1-16,1 1-9 0,0 1 0 15,-1 1-2-15,-1 0 3 0,0 1 1 0,0 0 1 16,0 3 1-16,-1-2 1 0,1 3 0 0,-2 0-1 0,1 0 1 16,0 0 5-16,0 0-7 15,-1 2 1-15,-1 0-2 0,1 1 2 0,0 0 3 0,-1-1-2 16,0-1-1-16,2-1 2 0,1-1 3 0,0 0 0 16,0-1 4-16,0-1 7 0,0 0-9 15,-2 1 3-15,2-2-2 0,0-1 0 0,0 0-4 16,0 0-6-16,0 0-2 0,2-1-3 0,2-3-3 15,0-3-7-15,2-3 1 0,1 0 0 0,0-3-2 16,1 2 5-16,-1 0 1 0,1 0 2 16,-1-1 1-16,0 4-4 0,-2-1 4 0,1 3 6 0,-2-1 2 15,-1 2-5-15,0 2-1 0,0-1-5 16,-2 1 2-16,2 1 0 0,-2 1 2 0,2 1 1 16,-3 0 5-16,4 0 0 0,-2 1 3 0,0 1 2 15,0 1-4-15,0-1 10 0,0 2-8 16,0 3 5-16,2 1-3 0,1-1 4 0,-2 2-4 0,3-1 3 15,1 1 0-15,-3 0 5 0,2-1-3 0,1 0 2 16,0 0 1-16,1-1-4 0,0-1 1 0,2 0 3 16,-1 1 2-16,1-3-3 0,2 0 2 15,0-1 2-15,-1-1-8 0,0-2 1 0,0 0-1 16,2-2 6-16,-1-2-6 0,-1 0-3 0,-3-2-2 16,3 0-9-16,-3-1-5 0,0-2-3 0,-1 0-2 15,-2-2-2-15,-2 0-5 0,-1-1 5 16,0 0 1-16,-2 0-8 0,-2-2-3 0,-2 2 4 15,0 1 2-15,-1-1-1 0,0 1 2 0,-1 3 2 0,1 2 0 16,-1 0-3-16,-3 3-1 0,4 1 10 16,-1 2-3-16,-4 2-1 0,2 1 2 0,-2 3 2 15,3 1 4-15,-1 0-1 0,1 3 5 0,0-2-1 16,0 2 1-16,4 1 6 0,1 0-7 0,-1-1 7 16,3 0-6-16,0-1-6 0,0-2 0 0,0 1-5 15,2 1 3-15,2-1 0 0,0 1 5 0,2-2-2 16,1 0 0-16,0 0-2 0,0 1 10 0,0-3-10 15,0 1 0-15,0-1 2 0,-1 0-1 16,2 0 0-16,-5 1 2 0,4 0 4 0,0 2 2 0,-2 0 4 16,1 2-5-16,-2-1 10 0,0 3-5 15,-2 0 5-15,0 1 5 0,2 2-3 0,-3 3 2 16,-1-2-3-16,2 2 2 0,-2 1 1 0,0 1 0 16,0 1-2-16,-2-2-3 0,1 1 1 0,-3 0-1 15,2-2 2-15,-2 0 0 0,1 1-5 0,0-2 2 16,-3 0 3-16,1-2-3 0,-1 0 4 0,-2-1 2 15,3 0-1-15,-1-3-1 0,-1-2 3 0,1 1 2 16,-1-4 0-16,2 1 3 0,2-3 0 16,0 2 1-16,-1-2 0 0,0-1-5 0,1-2-6 15,-1 0-9-15,2-1-12 0,0-1-4 0,1-2-11 16,-2 1-10-16,3-1-2 0,0-2-15 0,3-3-5 16,-1-2-11-16,3-3-15 0,11-20-2 0,-3 12 3 15,2 0 4-15,0-1 6 0,2 0 4 0,-1 0 8 16,2 0 5-16,0-1 8 0,-1 2 6 0,3 1 11 15,1-1 17-15,-1 0 12 0,0 2 9 0,-1-1 18 16,-2 3 13-16,-1-2 8 0,-1 3 10 0,-1-1 1 16,-9 9 5-16,3-2 1 0,-2-1-7 0,-1-3 8 15,2 2-7-15,-2-1-2 0,-3 1-2 16,-1-1-3-16,-1 1-2 0,0 1-5 0,-1 1-3 16,0 1-5-16,0 1-4 0,-3 2-7 0,1 1 1 15,0 1-6-15,-1 1-3 0,1 2-1 0,-2 1-1 16,1 0 0-16,-1 2-3 0,-4 2 0 0,3-1-2 15,0 2-2-15,-1 2 2 0,2-3-2 16,0 3-2-16,1-3-3 0,0 0 0 0,1 1-5 16,1-2-5-16,0 1-7 0,-1-1-6 0,2 1 1 0,1-2-3 15,-2 1 1-15,2 0 1 0,0-1 4 16,0 0 0-16,0 1-3 0,0 0 6 0,2 1 0 16,-2-2 0-16,1 1 3 0,1 1 2 0,-1 0 1 15,0-1-1-15,1 6 4 0,1 1 1 0,0 1 3 16,0 2-1-16,-1-1 0 0,1 3 5 0,-3 0-2 15,2 1 2-15,-2 0 0 0,0 1 6 0,0 0-5 16,-2 3 5-16,2-2-6 0,-3 2 3 16,1-2-2-16,1 2 0 0,-3-1 1 0,3-1-2 15,-2-1 6-15,0 0-2 0,-1-2-2 0,1 0 1 0,-1-2 2 16,1 0 5-16,-1-2 0 0,1-1-5 16,-1 0 3-16,-1 0-1 0,2-3 4 0,-2 1 4 15,2-4-2-15,-1 0 2 0,0 0-3 0,0-2 5 16,-1-1 4-16,2-1 1 0,-2 0-1 15,3-1 1-15,-1-1-1 0,0-3-2 0,0-2-6 0,-1-3-5 16,2-1-15-16,1-3-8 0,2-3-29 16,5-28-18-16,2 18-15 0,3 0-17 0,2 1-18 15,0-1-30-15,2 2-27 0,2 3 14 0,0 2-100 16,2-1-28-16,2 1-25 0,2 3-74 16,3 1 31-16,-2 0-122 0,3 2-428 0</inkml:trace>
  <inkml:trace contextRef="#ctx0" brushRef="#br0" timeOffset="-206348.73">12014 10739 2357 0,'-24'26'392'16,"0"-2"-47"-16,3 0-44 0,3-2-30 15,-1-4-31-15,4-1-26 0,1-1-19 0,7-10-17 0,-1 2-23 16,0 0-15-16,0 0-16 0,1 1-10 0,1-2-6 15,-1-2-6-15,1 0-21 0,3-1-5 16,-2-1-16-16,1-1-10 0,0 1-20 0,2-2-6 0,-2 0-5 16,2-1-1-16,0 0-3 0,0 0-1 15,0 0-6-15,1 0-3 0,0 0-2 0,-3-1 2 16,4 0-4-16,-2 1-1 0,1-1 0 0,1 1-4 16,-3-2 0-16,2 1-3 0,0 0-6 0,0-2 1 15,0 2 1-15,0-1-4 0,-1-1 2 16,0 3-2-16,2-3-1 0,0 2 2 0,-1-1 1 15,1 1-5-15,0 0 5 0,-1 1-4 0,1-2 2 16,0 1-1-16,-1 0-3 0,1 0-1 0,-1 1 5 16,1-1-1-16,-1 0 0 0,1 1-1 0,0-2 5 15,-1 1-3-15,1 0-9 0,0 1-7 16,0-2-8-16,-2 2-12 0,2-1-12 0,0 0-10 0,0 1-13 16,-1-1-13-16,1 1-19 0,0-1-21 0,0 1-28 15,0-1-25-15,0 1 18 0,0-1-98 16,0 1-13-16,0-2-14 0,0 2-16 0,0 0-41 15,0-1 29-15,0-1-590 0</inkml:trace>
  <inkml:trace contextRef="#ctx0" brushRef="#br0" timeOffset="-206055.05">11811 10851 2063 0,'16'16'399'16,"-1"-1"-48"-16,-9-9-39 0,2 2-32 0,15 17-32 15,-6-12-23-15,-10-7-26 0,0 2-20 16,4-1-20-16,-3 1-24 0,1 0-27 0,1-1-40 15,-1 0-34-15,-1-1-32 0,0-1-44 0,0-2-46 0,-2 1-120 16,1-1 19-16,0-1-172 0,-1 0-111 16,-3-2 36-16,1 0-70 0,-1 0 43 0,-2-1-386 15</inkml:trace>
  <inkml:trace contextRef="#ctx0" brushRef="#br0" timeOffset="-199204.5">7752 11572 1970 0,'0'13'342'0,"0"1"-28"15,0 2-36-15,0 1-29 0,0 1-25 0,-1 0-20 16,0 2-22-16,-1 1-19 0,0-2-14 0,2 3-16 15,-3-1-13-15,0-2-12 0,1 0-13 0,-1-1-8 16,0-1-8-16,0 0-2 0,1 1-13 0,-2-4-8 16,2-1-9-16,-1-1 2 0,0-1-1 15,2-1-4-15,1-4-1 0,-3 1-3 0,3-1 4 16,0-2 1-16,-1 0 8 0,1 0-3 0,0-1-1 16,0-2-14-16,0-1-7 0,0 0-8 0,0-2-10 15,0-1-9-15,2-4-2 0,1-5-10 0,1-1-9 16,7-26-6-16,-4 13-1 0,-1-2 0 15,1 0 2-15,-1 0 1 0,2 2 1 0,-1 0 1 0,-1 1 0 16,-3 17 6-16,1-5 1 0,0-1 1 0,1-1 2 16,-1 1-3-16,2 1-1 0,-3 2-3 15,2 0-3-15,-3 2-4 0,1 3 0 0,-1-2-1 16,1 4-1-16,-1-1 5 0,0 3-1 0,1-1 3 16,0 3 1-16,0 0 6 0,0 1 4 0,0 2 7 15,2 3 5-15,0 0 4 0,0 3 5 0,1 1 2 16,0 1 3-16,-2 0 0 0,2 2 1 0,0 1-2 15,-2 0-1-15,0 0 1 0,1 0-2 0,-2-1 0 16,0 1 0-16,2-2-4 0,-2 0 1 16,1-1-1-16,0 0-1 0,1-1-1 0,-2 0 4 15,2-2-7-15,-2-1-3 0,2 1 2 0,-1-3-3 16,1 0-4-16,-1-1-5 0,0-2 0 0,1 0-1 16,0-1-2-16,-1-1-7 0,4-1-4 0,1-2-2 15,0-1-2-15,1-1-4 0,-2-1-1 0,3-2-1 16,-4 0 2-16,3-2 9 0,-2-1 1 0,0-1-3 15,-2 0 9-15,1-3-1 0,-2 2 11 16,1-1 5-16,-1 1 12 0,-1-1 13 0,-1 2 10 0,0 0 10 16,-1 2 4-16,0 0 2 0,0 2 0 0,0 3-3 15,-2-2-8-15,2 2-5 0,-2 2-6 16,1-1-6-16,-1 2-4 0,0 1 0 0,0 1 1 16,0 0 0-16,0 1 3 0,0 2 3 0,0 1-4 15,0 4 1-15,-1 3-2 0,-1 1-1 0,0 4 1 16,1-1-3-16,1-1 0 0,0 3-4 0,1-1 1 15,1 0 3-15,0 1-1 0,-1-1-5 16,1 1-3-16,2-1-2 0,0-1-1 0,0-2-4 16,2 0-6-16,0-1-3 0,2-1-8 0,-1-3-8 15,3 1-7-15,1-3-8 0,0-2-6 0,2-2-3 16,0-2 1-16,1-2-1 0,0-2 3 0,0 0 2 16,0-4 0-16,16-13 0 0,-18 6-2 0,2 0 4 15,-8 6 2-15,1-2 8 0,0-2 1 16,0-1 5-16,1 1 4 0,-2-2 10 0,0 2 5 15,-1 1 12-15,0 1 5 0,0 1 1 0,-3 2 1 0,2 0-5 16,-1 2-3-16,-2 1-2 0,2 2-10 16,-3-1 4-16,2 3 2 0,-1-1 2 0,0 2 6 15,-1 2-4-15,0 1 1 0,0 0 2 0,0 0-2 16,0 4 3-16,1-3-3 0,-1 6 0 16,2 0-3-16,-1 1 1 0,1 1-6 0,0-1-4 0,-1-3-5 15,2 0-4-15,-1 1-6 0,0-1-4 0,2-2 4 16,0 1-5-16,-1-4-2 0,3 1-2 15,-2-1-2-15,2-2 2 0,1-1-7 0,1-1 2 0,0-2 3 16,1-1 1-16,1-3 4 0,0 2 4 16,-2-4 3-16,0 1 6 0,1 2 11 0,-1-1 11 15,-2 2 11-15,-1 0 5 0,0 0 3 0,-2 2 0 16,1 0 2-16,-1 0-5 0,0 1-8 16,-1 2 5-16,-1 0 7 0,0 1 3 0,1 2 1 0,-2-1-6 15,0 3 2-15,0 0-2 0,0 0-1 0,0 3 2 16,0 4-7-16,-2-1-2 0,1-1-1 15,0 3-3-15,0-4 1 0,0 1-4 0,-2-2 1 16,3-1 0-16,0 0 1 0,0-2 2 0,0 0 5 16,0-1 3-16,0-2 6 0,0 1 4 15,0-1-13-15,0 0-13 0,0-2-7 0,0 0-6 16,0 0-6-16,0-2-6 0,1 0-7 0,3-5-1 16,0 0 3-16,0-2-6 0,1-1 0 0,1 0 6 15,-1 0-4-15,1 1 0 0,-1 1 1 0,0 1 0 16,-1 2 2-16,0-2-2 0,-2 4 0 0,1-1 8 15,0 3 15-15,-1 0 13 0,1 1 4 0,0 1 4 16,-2 0 10-16,1 2 1 0,0 0 2 0,2 5 0 16,-1 1-3-16,0 1-2 0,-1 1-4 0,2 1 1 15,-2 0-3-15,0 1-5 0,1-1 1 16,-3-1 1-16,3 0-4 0,-1-1-1 0,-1-1-4 16,1 0 0-16,0-4 0 0,-2 0-1 0,4 0 2 15,-3 0 2-15,1-2 0 0,-1-1-6 0,2 0 1 16,0-2-2-16,0 0-3 0,4-2-6 0,0-2-6 15,4 0-7-15,-1-4-2 0,-2-1 4 16,3-4-1-16,-2 2-2 0,0-1 3 0,1 0 3 0,-2-1 1 16,0 2 3-16,0 2 6 0,-1-3 6 15,-1 4 8-15,0-1 12 0,-2 2-1 0,2 0-3 16,-2 3-5-16,-1 0-3 0,0 0-2 0,0 2-3 16,-1 0 0-16,0 1 1 0,1-1 2 0,-1 2 0 15,-1 0 2-15,2 0-1 0,1 2-2 0,0 0 1 16,0 1-4-16,3 3 3 0,0-2-1 0,0 1-1 15,0 2 1-15,1-2 0 0,0 1 7 0,-1-1 0 16,3 0-1-16,-1 0-2 0,1-1-3 16,-1-1 4-16,3-1 1 0,0-1-1 0,0-1-2 15,1 0 1-15,-2-2-1 0,2-2 4 0,-3-1-3 16,1-1 4-16,1-2-7 0,-4-1-6 0,1-1-1 16,-1-3-6-16,-3 1 3 0,0-1 1 15,-2 1 3-15,1 0 2 0,-2 0 4 0,-2 3 1 0,0-3 1 16,-1 3-4-16,-2 1-2 0,0 1-6 15,1 2 5-15,-1 2 0 0,0 1 2 0,-1 2 7 16,1 0-1-16,-4 4 10 0,0 1-7 0,0 3 8 16,0 1 1-16,1 0-2 0,-2 4-2 0,2-1-2 15,1 1 0-15,0 2-4 0,2-2 2 0,-1 1 0 16,3 1-2-16,-2-1-2 0,2 0 1 16,2-1-2-16,0 1 0 0,2-3-5 0,0 1-2 15,-1-2-1-15,3 1 0 0,-1-3-1 0,2 0 1 0,0 1-4 16,1-3 2-16,1 0-1 0,2-4-4 15,-2 0 0-15,3-2-7 0,-1-2 0 0,1 0-1 16,2-3-2-16,-1-1-1 0,-1 0 3 0,0-1 1 16,1-2 0-16,-2-1 3 0,-1-1 6 15,-1 0-6-15,0 1 7 0,-1 0 7 0,-1 0 5 0,-1 1 9 16,-1 2 9-16,-1 0 9 0,0 0 4 0,0 3 5 16,-1 0-12-16,-1 0-7 0,1 0-4 15,0 2-4-15,-1-2-8 0,-1 1-3 0,1 2-5 16,-1 0 3-16,0 1-2 0,0 0-1 0,0 1 1 15,1 2 1-15,-1 1 0 0,0 1-4 0,0-1-2 16,0 2 0-16,2 1 2 0,-1 1-2 0,1 3-1 16,-2-1-6-16,3 2-4 0,-1-3-5 0,0 1-5 15,1-2-4-15,-2-2-3 0,1 0 2 16,1 1-4-16,-1-4-3 0,0 1-4 0,1 0 5 16,-2-1-2-16,3-1 3 0,-1-1-3 0,2-1 2 15,-1 0-8-15,0-3-1 0,4-1-1 0,0-3 0 16,0 2 3-16,-1-4 4 0,-1-1 0 0,1-1 7 15,-3-1-2-15,0-1 11 0,2 0 10 0,-2 2 6 16,0 0 2-16,0 2-2 0,-1 1-4 16,0 0-4-16,0 4-4 0,-2 0 2 0,0 0 16 15,0 3 5-15,-1 1 12 0,0 3-3 0,0 0-2 16,-1 4-3-16,-1 4 0 0,-1-2-2 0,0 2-1 16,1 2 1-16,0-3-1 0,0 3-11 0,1-3-14 15,-2 3-17-15,2-3-28 0,0-1-23 16,1 0-26-16,0 0-31 0,0-3-45 0,0-1 19 0,0-1-107 15,0 0-43-15,1-1-48 0,-1 0 32 0,1-1-196 16,1-2 38-16,-1 0-344 0</inkml:trace>
  <inkml:trace contextRef="#ctx0" brushRef="#br0" timeOffset="-198180.63">9492 11738 2242 0,'3'39'390'0,"-1"-28"-52"0,1 3-42 0,1 3-41 16,0-1-22-16,3-2-32 0,1-1-26 0,0 0-22 15,5-4-26-15,-1 0-16 0,1-3-18 0,1 1-12 16,2-4-11-16,-1 0-9 0,2-2-4 0,-2-1-12 16,1-3 1-16,0-1-12 0,0 0-3 0,-2-4-4 15,-3 1-8-15,1-1 2 0,-1-2 3 16,-2-1 6-16,-1 3 3 0,-4-2 3 0,2 1-1 0,-3 0 7 15,-1 0-6-15,0 2-4 0,-2 1-4 16,0 0-5-16,-2 0-3 0,1 4 0 0,-1-2-4 16,0 1-1-16,-1 0 0 0,-1 2 2 0,1 1-7 15,-5 1 0-15,2 3-1 0,-2 0-1 0,-1 0-1 16,2 0-1-16,0 2 0 0,1 2-4 0,1-1-1 16,-1 1-4-16,3-1-7 0,-1 1-14 15,1-1-8-15,1-1-19 0,0 0-8 0,2-1-4 0,0 0-1 16,0-1-1-16,0-1 1 0,0 0 5 0,2-1 0 15,-1 0-4-15,1 0-3 0,0-2 2 16,3 0 2-16,-2 0 6 0,2-2 6 0,0-1 6 16,1-2 1-16,-1-1 6 0,2-1 4 0,-2 0 5 15,2 0 11-15,-2 0 24 0,-1 1 12 16,-1 0 9-16,-1 0 7 0,1 3 4 0,-1-1-4 0,0 1-3 16,-1 0-2-16,0 2-13 0,0-2 1 0,0 2-4 15,0 1 8-15,1 1-7 0,0 0-1 0,-1 2-1 16,1 0 1-16,-1 0-2 0,1 1 0 15,0-1 0-15,-2 2-3 0,3-1 0 0,-1 1 5 16,1 1 2-16,2 1 3 0,0-3 3 0,0 1-1 16,-1-2 6-16,1 1-3 0,0-2-4 0,0-1 10 15,1-1-7-15,1-1-3 0,3-2-6 0,-2-2-3 16,3-1-6-16,-2-2-2 0,0-2-4 16,2-1-3-16,-2-1-3 0,11-23-5 0,-17 26 1 15,9-22 2-15,-7 5 0 0,3 0 0 0,-5-2-1 16,-2 16 6-16,0-4 8 0,1-1 3 0,-2-1 10 15,0 1 4-15,1 3 9 0,-1 0-7 0,0 3-9 16,0 1 0-16,0 4-6 0,-2 1 10 16,1 5 8-16,-2 2 5 0,-2 2 2 0,0 6 2 0,-11 22-5 15,8-9-2-15,0 0-1 0,-1-1 4 0,3 3-3 16,1 0 3-16,-1 0-5 0,2 2 6 16,1-16-12-16,0 5 3 0,1 2-5 0,-1 1 2 15,2-1-5-15,1 1-1 0,0-1 0 0,0 0-5 16,0-2-6-16,1 2-24 0,2-3-27 0,-1 0-26 15,1-1-25-15,2-1-26 0,0 0-38 0,1-2-69 16,1 0 20-16,1-1-204 0,-2-2 36 16,2 1-217-16,-1-3 43 0,-2-1 37 0,-2 0-446 15</inkml:trace>
  <inkml:trace contextRef="#ctx0" brushRef="#br0" timeOffset="-195308.55">8483 12306 2588 0,'10'39'408'0,"5"-6"-76"0,4-4-46 15,4-6-47-15,0-5-36 0,6-7-21 0,0-1-24 16,-1-4-15-16,1-5-16 0,-18-1-12 0,27-3-7 16,-14-1-10-16,-2-4-6 0,-13 6-6 0,2-4-6 15,2-2-9-15,-3-1 6 0,1-3-12 16,-3 0-2-16,-1-2 4 0,-2-1-8 0,-2 2 13 16,0-1 6-16,-3 1-1 0,0 1 3 0,0 0-7 15,-3 3-5-15,0-1-6 0,-2 2-7 0,2 3-4 16,-2-1-5-16,-1 2-1 0,0 2-8 0,0 2-2 15,-2 0-3-15,-2 3-4 0,0 2-3 0,1 1-3 16,-1 1-4-16,0 1 1 0,1 3-4 0,0-1-2 16,1 1-5-16,2 0-1 0,1-2-2 15,-2 2-7-15,2-1-8 0,2 0-7 0,0 0-15 0,0-1 2 16,3-3-36-16,0 1 1 0,0-2-2 16,0-1 8-16,0-1 5 0,0-1 6 0,0 0 3 15,0 0 1-15,1-2 0 0,1 0 4 0,2 0 0 16,0-1 6-16,1-4 3 0,0 0 1 15,0 1 3-15,1-2 4 0,-1 2 6 0,-1 2 6 0,0 0 6 16,-1 0 6-16,-1 0 6 0,0-1 4 16,1 2-8-16,-3 0-1 0,2 0-5 0,-1 1 4 15,1 0 0-15,-1 0 1 0,0 1-1 0,2 1-2 16,-3 1 8-16,3 0-1 0,-1 0-1 16,-1-1-6-16,2 5 7 0,1-1-5 0,-1 0 0 0,0 0 1 15,-1 0-1-15,3 0 0 0,1 2-2 0,-1-2-3 16,2 0-2-16,-1-2-6 0,2 1-3 15,0-3-1-15,2 0-3 0,0-2-1 0,-1-1 1 16,3-1 0-16,1-1-3 0,-2-1-6 0,3-2-5 16,17-13-6-16,-14 3-14 0,-2 0-6 0,-2-3-4 15,-2-2 4-15,2-2 1 0,-5 0 5 0,0-2 5 16,-5 16 4-16,-1-5 10 0,1-2 17 0,1-1 11 16,-1 1 11-16,-2 1 12 0,2 1 7 15,-3 1 7-15,1 0 6 0,-1 3-1 0,0 2-7 0,0 0-2 16,1 3-5-16,-1-1-6 0,1 3-1 15,-1 2 1-15,0 1 1 0,-2 0 4 0,1 2-1 16,-3 3 4-16,1 3 1 0,-1 0-3 0,1 2 0 16,1 2 6-16,-1 2-8 0,1 0-3 0,-1 2 2 15,2 1-2-15,-1 0-2 0,1 2-3 16,0-1 1-16,1 1-1 0,0-1-1 0,2 1-1 16,0-1 3-16,-1-1-7 0,2 0 0 0,1-1 2 15,1 0-2-15,0-1-12 0,1-2-10 0,-1-1-5 16,4 0-5-16,0-3-8 0,1 1 4 0,1-2-6 15,1-2 1-15,2-3 2 0,-1-1 0 0,3 0 6 16,-1-4-1-16,-1 0 0 0,0-3 1 16,0 1 1-16,-1-3 2 0,-2 0 1 0,-1-1-2 0,1-3 3 15,-4 1-1-15,0-2 10 0,-1 0 6 16,-2 0 2-16,-2 0 7 0,0 0 5 0,-2 0 6 16,0 3-3-16,-1 1 4 0,0 1 2 0,0 1 2 15,-1 1-1-15,-1 0 6 0,1 3-6 16,0-1-2-16,-2 0 2 0,-1 3 4 0,2 0 1 0,-1 0-4 15,-1 4-1-15,-1 0 4 0,0 2-4 0,1 1-1 16,-2 0 0-16,4 2 2 0,-2 0-5 16,3 1 3-16,-1 0-3 0,3-2 0 0,0 1 0 15,0 1 1-15,2 1-2 0,1-1 0 0,2-1-3 16,1 0 0-16,1-2 1 0,1-1-5 0,2 0 0 16,1-3-3-16,2 0-4 0,-1-1 1 0,1-1-3 15,3-1 0-15,-2-3 5 0,1 0-8 0,0-3 2 16,-1-1 4-16,1 0-1 0,-4-3 2 0,3 2 0 15,-3-3 0-15,-2-1 0 0,1 2 5 0,-2-3 13 16,-2 3-2-16,-2-2 4 0,-3 1 2 16,1 3-3-16,0 1-2 0,-2 0 4 0,-2 2-5 15,0 1 0-15,1 1-1 0,-2 0-2 0,-1 3-2 16,1 0 1-16,1 0 5 0,-2 0 0 0,0 2-2 16,-2 2-10-16,-1 0 0 0,2-1 1 15,-2 3-2-15,2 0-2 0,0 2-1 0,1-2 5 0,1 1-11 16,1-1-9-16,0 0-16 0,1-1-12 15,1 0-3-15,0 0-1 0,0 0 1 0,0-2 1 16,0 2 0-16,2 2 3 0,1 1 6 0,0 2 7 16,1-1 2-16,3 0-4 0,-3 3 3 0,3-2 1 15,-1 2 3-15,-1-1 3 0,1 1-1 0,-1 0 4 16,0 1 1-16,1 2 2 0,-2 0 3 0,-1 0 2 16,-1 0 1-16,-1 3-1 0,1-1 0 15,-2 3 3-15,0-4 3 0,-2 3-4 0,1-1 2 0,-3 1 0 16,1-1 3-16,0 1 0 0,-2-1 1 0,2 1-2 15,-2-1 2-15,0 0 1 0,0 0 6 0,0-3 7 16,-1 0 3-16,-1-2 1 0,1 0 0 0,-1-3 5 16,0 3 0-16,1-3-1 0,1-1 5 15,-1 1-6-15,0-2 2 0,-1 0-3 0,2-1 2 16,-3 0 2-16,3-2-4 0,-1-2 5 0,1 0-2 16,-1 0 4-16,2-1-1 0,1-2 5 0,-1 0-3 15,1 0-2-15,0 0-10 0,-1-1-6 16,0-5-6-16,-1 0-4 0,0-2-4 0,2-3-4 0,1 0-5 15,0-3 0-15,2-1-12 0,2-3-3 16,0-1 1-16,5-26-1 0,0 20 0 0,0 2-1 16,3 1 4-16,0-1-2 0,1 2 1 0,-1 0 1 15,1 3 2-15,4-1 3 0,1 0 0 16,-1 1 1-16,2 1 2 0,1-1 2 0,0 1 2 0,0 0 2 16,1-1 1-16,2 2-2 0,-1 0 3 0,-1 0-1 15,-1 1 4-15,0 2 1 0,-11 8 6 16,2-3 10-16,-2 1 12 0,3 1 11 0,-2-1 13 0,0 0 14 15,-2 2 2-15,-1 1 7 0,-1-1 1 0,-1 1-8 16,1 1 2-16,-2 1-4 0,0 2-3 16,-1-3-5-16,1 1-5 0,-2 2-7 0,2 0-8 15,-1 0 2-15,-1 0-8 0,0 2-4 0,0 1-3 16,0-1 2-16,-1 4-1 0,-1-1-1 0,2 2-4 16,-2 3-3-16,-1-1 4 0,2 2-4 0,-1-1 0 15,0 2-4-15,-1-3-1 0,2 1 1 16,0-2 2-16,1 0-2 0,0-2-2 0,0 1 0 15,0-2 5-15,1 3-3 0,2 0 0 0,-3-2 0 16,1 1-2-16,2-3 4 0,-2 2-5 0,1-3 4 16,2 0-1-16,-2-1 2 0,0-2 2 15,1 0 3-15,0 0-5 0,1-1 0 0,0 0-4 16,2-3-2-16,-1-1-5 0,0-2-8 0,2-2 0 16,-3-1-15-16,-1-2-5 0,-1-1-4 0,0 0-4 15,1-1 0-15,-3 0 2 0,0 1-2 0,-1-2 1 16,-2 1 1-16,0 1 2 0,0 1 4 0,-1 2-2 15,0 0 2-15,-2 1 1 0,3 3 2 0,-1 0 6 16,-2 2 0-16,2 2 4 0,-2 0 1 0,1 2 1 16,-2 3 8-16,-2 1 0 0,-1 1 4 15,2-1 2-15,-3 4 1 0,4 0 3 0,1-1 0 16,-1 1 10-16,0 0-7 0,1 0 4 0,2 1 0 0,0-1 7 16,1 1-3-16,1-1 5 0,2 0 7 15,0-2-2-15,0 1 1 0,2-2-4 0,0 2-1 16,1 1-3-16,-1-2 8 0,2-1-1 0,1 1-7 15,2-1 0-15,1 0 0 0,0-1-4 0,3-2-1 16,-2-1-6-16,3 1 1 0,-2-2-7 0,2 0 1 16,-1-2-2-16,2 0-1 0,-2-1-5 15,1-3 1-15,-3 0-3 0,3-3-6 0,-4 1-2 16,3 0 5-16,-3-3 2 0,1-1-4 0,-3 2 2 16,0-3 0-16,-2 2-3 0,1 1 9 0,-1 0-5 15,-2 1 4-15,1 0-4 0,-3 3 0 0,2 0-4 16,-1 1-3-16,-1 1-4 0,0 0-3 0,0 1 1 15,0 0 0-15,0 1 1 0,-1 1 2 16,-1 1 2-16,1 0-2 0,-1 1 0 0,0 0-2 16,1 1 1-16,-1 0-2 0,1 1-2 0,-1-1-1 15,0 2 0-15,2-1-9 0,0 1-3 0,0-1 0 16,0 1-2-16,2 1 6 0,1 1-4 0,0 0 0 16,2 2-5-16,2-1-2 0,-1-1 0 0,2 0 2 15,-1 0 0-15,3-1 3 0,-1 0 2 16,1 0 3-16,-1-1 3 0,0 0 0 0,-2-2 3 15,-1 0 4-15,-1 1 1 0,0-2 6 0,-2 1 10 0,2 0 15 16,-3-1 10-16,1 1 5 0,0-1 1 16,-1 0 1-16,-1 0-1 0,1 0 2 0,-1 0-2 15,0 1 9-15,0-1 7 0,1 3 5 0,-2-1 5 16,0 1-4-16,0 0 2 0,0 0-2 16,0 3-3-16,0-2 0 0,0 2-4 0,0 1 1 0,-2 3-5 15,2 0-4-15,0 0-4 0,0 3-3 16,-1-4 3-16,1 1-5 0,-1-3-2 0,1 0 0 15,0-1-3-15,0-1 1 0,1 0-2 0,-1 1-2 16,0-4 1-16,1 2-3 0,1-1-3 0,-1 0-3 16,2 0 0-16,-2-1-3 0,2 0-2 0,0-1-7 15,1-1-1-15,0 0 0 0,0-1-4 0,0 0-6 16,3-2-7-16,1-3-9 0,0-2-3 16,2-1-3-16,-1 0-3 0,0-5 1 0,-1 1 5 0,2 0 0 15,-3-2 5-15,-1 1 1 0,0-1 6 16,0 2 2-16,-1 0 9 0,0 2 8 0,0-1 6 15,0 3 4-15,-3 0 1 0,0 2-1 0,1 1-1 16,0 0-5-16,-2 1-9 0,1 2 3 0,-1 0-1 16,0 2 17-16,-1 0-1 0,0 0 5 15,0 1-3-15,0 1 1 0,0 2-1 0,0 0 3 0,-1 0 0 16,1 2 3-16,0-2 4 0,0 3-9 0,0 2 1 16,0 1-1-16,1 1 3 0,2 0-4 15,-3 1 1-15,3-1 0 0,-1 0-4 0,1-1-9 0,0 0-10 16,1-2-11-16,0 1-16 0,1-1-41 15,0 0-25-15,2-1-36 0,-3 0-47 0,3-2 16 16,-2 1-172-16,-2-2-42 0,2-2-47 0,-2-1 34 16,-1-1-147-16,2-1 35 0,-3-3-404 15</inkml:trace>
  <inkml:trace contextRef="#ctx0" brushRef="#br0" timeOffset="-195147.97">10162 12368 1303 0,'0'-2'138'0,"2"0"-141"0,-1 0-51 0,0 2-58 0,0 0-46 16,1 0-113-16,0 2 12 0</inkml:trace>
  <inkml:trace contextRef="#ctx0" brushRef="#br0" timeOffset="-193942.65">10317 12449 645 0,'4'-1'417'0,"0"1"-51"0,-1-3-34 0,2 1-32 0,-2 2-19 16,0-3-18-16,0 0-14 0,0 1-14 0,-1 0-17 15,0-1-14-15,-2 2-21 0,0-2-17 16,0 2-20-16,0 0-8 0,0 1-16 0,0-2-6 0,-2 2-10 15,-1 2-3-15,-2 0-3 0,-3 3-13 16,1 1-9-16,-2 0-5 0,1 2-6 0,-2 0-5 16,4 2-6-16,-2 1-4 0,1-1-6 0,1 1-1 15,-2-1-4-15,3 1-5 0,0 1-6 0,1-1 3 16,0 0-8-16,0 0-2 0,2 0-6 0,1 0-13 16,1-1-8-16,0-1-3 0,0-1-3 0,1-2-8 15,1 3-4-15,2-2-7 0,0-1-5 0,3 0-5 16,0 1-2-16,1-4-2 0,2 1-2 0,0-3-1 15,0-1 0-15,3 0-1 0,2-1 5 0,19-8 2 16,-13 0 4-16,2 0-2 0,-2-2 7 16,-1-1-1-16,-1-3 3 0,-3-2 2 0,-1 2 2 15,-1 1 4-15,-7 6 3 0,-1 0 5 0,1-1 9 16,1-1 7-16,0-1 8 0,-3 1 1 0,0 1 2 16,-2 0 1-16,0 2 2 0,0-1-4 0,-1 3-2 15,-2 2-3-15,2-1-3 0,-2 0-5 16,-2 3-1-16,1-1-2 0,-1 2-1 0,-3 0 3 15,1 3 0-15,-3 1-1 0,-1 1 0 0,0-1 3 16,0 4-4-16,1-1 0 0,-1 2 3 0,1-1 0 16,-1 2 0-16,4-2-2 0,-3 0 4 0,2-1-2 15,-1 1 0-15,2-2 3 0,1-1 1 0,-1 0-11 16,1-2-8-16,2 1-15 0,-2-1-3 16,3 0-1-16,-2-1-1 0,0 0 4 0,2-1 1 15,0 1 4-15,0-1 3 0,0-1 3 0,0 0-4 0,0 0 2 16,1-1 2-16,2-1 2 0,0-3 3 15,0-1 1-15,0 2-1 0,1-2 8 0,-1 0 7 16,-1 2 3-16,1 0 6 0,-2 1 1 0,2 1 2 16,-1 0-6-16,-1-1-1 0,1 2-2 15,-2 1 7-15,2 0 8 0,-2 0 3 0,0 0 2 0,2 1-3 16,-2 2 2-16,2-1-1 0,-2 2-3 0,0 0 6 16,0-1-3-16,1 2-2 0,0 0 0 15,0-1-1-15,0 2 0 0,-1-2 1 0,2 0 0 16,-1 1 3-16,1-1 0 0,1 4-1 0,1-3 5 15,1 0-7-15,-1 0 1 0,1-3 2 16,2 1-1-16,-4-3-3 0,4 0 5 0,1-2-7 0,1 1 0 16,1-2 1-16,0-2-5 0,1-2-6 15,17-14-6-15,-11 6-9 0,-3-3-7 0,0-2-4 16,0-2-7-16,-2-2 1 0,0-1-6 0,0-1-4 16,2-1-1-16,-3-1 2 0,-3-3-1 15,2 2 4-15,-1 2 2 0,-2 1 0 0,-5 16 0 0,2-3 5 16,-2 0 14-16,1-2 0 0,1 3-3 0,-1 1-9 15,-1 1-5-15,-1 2 4 0,-1 2 4 16,0 4 8-16,-3 2 7 0,1 1 4 0,-2 4 3 16,0 5 3-16,-2 1 4 0,2 3 2 0,-2 1 1 15,1 3 3-15,-6 26 8 0,5-19-4 0,2 3 1 16,1-1 1-16,1-16-1 0,0 6-2 0,-1-1-3 16,2 3 0-16,-3-1-2 0,2 1 0 15,2 0-2-15,-2-2 4 0,1 1-3 0,1-1 0 16,0-1 1-16,1-3 1 0,-1-1-3 0,2-1-5 15,-2-1 6-15,2 0-4 0,0-1-1 0,1-2-2 16,4-2-8-16,-3-1 1 0,3-2-11 16,-1 0-4-16,3-2 1 0,1-2-2 0,-1-2 0 0,1 0 1 15,1-4-2-15,-1 1-7 0,1-4-1 0,14-19-6 16,-12 11 0-16,0-2 1 0,-2-1 4 16,-4-1 0-16,-4 14 5 0,0-3 9 0,3 2 4 15,0-1 1-15,-3-1 4 0,1 1 1 0,-2 5-2 16,2-2-7-16,-2 3-1 0,-1 0-2 0,0 2 1 15,-1-1 1-15,0 2 1 0,-1 2 0 0,0 0 6 16,1 2-1-16,-2 1 1 0,1-1 6 16,-2 4 5-16,0 1 0 0,0 2-1 0,0 1 3 0,1 1 5 15,-1 0 3-15,1 0 3 0,1 0 6 0,-3-1 1 16,4 2 1-16,-2 0 3 0,1-1 0 16,-2-1-1-16,3 0-1 0,-1-2-1 0,0 0-4 15,1-2 1-15,-2 0-5 0,2-1 2 0,0-1-9 16,-3 2-14-16,3-2-37 0,-4 1-25 0,0 1-36 15,-3-1-50-15,1 2 15 0,-1 0-156 0,-2-1-50 16,-1-1-79-16,-1 0 32 0,-4-1-121 0,1-2-413 16</inkml:trace>
  <inkml:trace contextRef="#ctx0" brushRef="#br0" timeOffset="-192031.28">11304 12625 1993 0,'3'2'441'0,"1"1"-47"16,-2-2-33-16,-1 2-42 0,0-3-22 0,3 2-27 16,-3-1-25-16,0 0-21 0,0 1-18 0,1-1-18 15,-2 0-20-15,1 1-14 0,1-2-11 0,-2 0-15 16,0 0-12-16,1 2-13 0,-1-2-9 0,0 0-9 15,0 0-10-15,2 2-7 0,-2-2-7 0,1 1-7 16,-1-1-2-16,1 1-3 0,-1-1-4 16,0 2-6-16,0-2 0 0,0 0-2 0,0 1-2 15,1-1-4-15,-1 2-2 0,0-2 0 0,0 0 0 16,0 1-4-16,0 0-2 0,0-1 0 0,1 0-4 16,-1 0-1-16,0 1-2 0,0-1-3 0,0 0-1 15,0 1-2-15,0-1 0 0,1 0-3 0,-1 1-2 16,0-1 2-16,0 0-1 0,0 0-2 15,0 0 1-15,0 2-1 0,0-2 0 0,0 0 0 16,0 0 3-16,0 0-4 0,1 1 1 0,-1-1 1 16,0 0 0-16,0 0 1 0,0 0-1 0,0 0 0 15,0 0-1-15,0 1-1 0,0-1 0 0,0 0-1 16,0 0 4-16,0 0-6 0,0 0 0 16,0 0 3-16,0 1-3 0,0-1 2 0,0 0 0 15,0 0 2-15,0 0-3 0,0 0 5 0,0 0-3 0,0 0 2 16,0 0-1-16,0 0 1 0,0 0 0 15,0 0-1-15,0 0 0 0,0 0 0 0,0 0-4 16,0 0-2-16,0 0-2 0,0 0 4 0,0 0-1 16,0 0-1-16,0-1 0 0,0 1-3 0,0-1 1 15,0 0-1-15,0 1 4 0,0-2-1 0,0 1 5 16,0 1-6-16,0-1 2 0,0 1 0 0,0-1 0 16,0 1-2-16,0 0 1 0,0 0 1 15,0-2 0-15,0 2 1 0,0-2 0 0,0 2-2 0,0 0 0 16,2-1-2-16,-2 1 0 0,2 0 2 15,-2 0-5-15,0-2 3 0,0 2 1 0,0 0-1 16,1-1-1-16,-1 1 2 0,1-1 1 0,-1 1 1 16,1 0 1-16,0-2-3 0,0 2 0 0,2 0 3 15,-2 0-1-15,2-2 1 0,0 2-3 0,-1 0 1 16,2-2 2-16,-1 1-1 0,2 1 1 16,-2-1 1-16,1 1-2 0,0-2-1 0,2 2 1 15,0 0-1-15,1-1 0 0,2 0 0 0,0-1 2 16,0 2 0-16,-1 0-1 0,0-2 1 0,-1 2 0 15,1-1 0-15,1 0 1 0,3 0-2 0,-1-1 3 16,0 1 1-16,-1-2-2 0,1 2-1 16,-1 0 1-16,0 0 0 0,1 0-1 0,1 1 1 15,-3-2 1-15,1 0-4 0,2 1 3 0,0-2-2 16,0 2 1-16,1-1 0 0,0-1 1 0,1 0 1 16,-1 1-2-16,0 1 0 0,4-1 1 0,-2 1-1 15,1-2-1-15,-1 0 1 0,3 2 0 16,-1-2 0-16,0 3-2 0,0-2 3 0,1 2-1 0,-1-2 1 15,0 1 4-15,0-1-4 0,1 2 0 0,-1-1-3 16,-1 1 2-16,-1-1 2 0,1 0 0 16,-2-1-2-16,1 2 1 0,-2 0-1 0,-1-3-1 15,0 2 3-15,-1 1-4 0,-1-2 3 0,1 1 0 16,-2 0 0-16,-1 1-2 0,-1-1 1 0,-2-1 0 16,0 2 1-16,-1 0 0 0,1 0 2 0,-2-2-2 15,1 2 4-15,-1 0-1 0,2-1-1 0,-3 1 1 16,0 0 0-16,1-1-2 0,-2 1-6 0,0 0-5 15,1 0-10-15,0-2-18 0,0 2 5 16,-2 0-73-16,1 0-33 0,0 0-27 0,-1 0-63 16,0 0-35-16,0 0-56 0,-1 0 29 0,-2 0-147 15,-1-1-37-15,-3 0 38 0,-3-1-174 0,-2 2 47 16,-1 0 41-16,1-3-429 0</inkml:trace>
  <inkml:trace contextRef="#ctx0" brushRef="#br0" timeOffset="-191292.49">11711 12275 1686 0,'-1'-2'296'0,"1"1"-28"16,0 0-21-16,0-1-14 0,0 0-23 16,0 1-15-16,0 1-20 0,0-1-6 0,0 1-3 15,0-2-6-15,0 2-10 0,0 0-4 0,3 0-11 16,-1 0-7-16,1 0-6 0,0 2-4 0,5-1-11 16,1 2-8-16,0 1-6 0,3 1-7 0,-1 0-5 15,2 0-9-15,0 1-5 0,1-1-4 0,21 12-9 16,-25-14-7-16,1 3 0 0,23 6-6 15,-25-9-1-15,21 11-6 0,-21-10-3 0,3 0 3 16,1 2-7-16,3 0 0 0,-1 0-6 0,1-1-1 0,0-1 2 16,0 2-7-16,-1-2 0 0,0 1 0 15,-2-1-2-15,0 0-3 0,-2 0-3 0,1 2 5 16,-2-2-5-16,0 0-3 0,-1-1 1 0,-1 0 0 16,0-1-1-16,-1 1 0 0,0-1 7 15,0 2-9-15,-4-2 0 0,2 0 2 0,0 0 2 0,-2 0-2 16,1-1-1-16,-1 0-1 0,-2 0-2 15,3 0 2-15,-1 0 2 0,0 0-5 0,-1-1 0 16,-1 2 1-16,1-1 1 0,0 1 2 0,1-2-4 16,-3 0 3-16,3 2-5 0,-1-1 3 0,-1-1-2 15,0 0 0-15,0 1-2 0,0 1 1 0,-1-1 1 16,2 0 1-16,0 0 0 0,-1 0 1 0,0 2 0 16,0-2 1-16,-1 1 0 0,1 1 0 0,-1 0 0 15,0-1 3-15,0 1 2 0,0 1 3 16,0 0-4-16,0 1-3 0,0 0 0 0,-1 0 4 15,-1 2-1-15,-1 3 2 0,0-1 0 0,0 2-4 16,-2-1 4-16,2 3-2 0,-2-3 4 0,0 2-5 16,-2-1 3-16,3 0-3 0,-3 1 0 0,1 0-1 15,0 0 2-15,1-1-3 0,-2 1 1 16,2-1 1-16,-3 0-2 0,3 0 3 0,-2-1-2 0,1-1 1 16,-1 1 2-16,4-1-2 0,-3-1-2 0,2 0 1 15,-1-1-3-15,1 1 0 0,-1-2 3 16,3-2-4-16,-1 2-7 0,1-2-11 0,-1 0-17 15,2-1-20-15,-1 0-18 0,1 1-19 0,0-1-48 16,-1-1-28-16,2 1-35 0,-1 0 18 0,-2-1-169 16,2 1-57-16,-1-1-97 0,0 0 40 0,-3 0-94 15,2-2 45-15,-1 0 41 0,-2-2-298 16</inkml:trace>
  <inkml:trace contextRef="#ctx0" brushRef="#br0" timeOffset="-187493.38">12908 12314 1821 0,'2'-3'348'0,"-1"2"-48"0,1-2-31 0,-1 2-32 15,0-1-26-15,0 0-24 0,-1 2-21 0,0-2-18 16,1 1-15-16,-1-1-11 0,0 1-17 0,1 0-12 16,-1 1-13-16,1-1-9 0,1 1-9 0,-2-2-9 15,0 2-6-15,0-2-7 0,0 2-5 16,0-1-6-16,0 1 0 0,0-1-9 0,0 1-4 15,0-1-1-15,0 1-5 0,0 0-1 0,0 0-4 16,0 0 1-16,0 0-3 0,2 0-1 0,-2 0 2 16,0-2-4-16,0 1 2 0,0 1-6 0,0 0-1 15,0 0 0-15,0 0-2 0,1 0 0 0,-1 0 1 16,0 0 3-16,0 0-3 0,0 0 7 16,0 0-1-16,0 0-4 0,0 0 2 0,0 0-1 15,0 0 0-15,0-1 1 0,0 1 0 0,0 0-3 0,0-2 1 16,0 2-1-16,0 0 0 0,0 0-2 15,1 0 2-15,-1 0 0 0,0 0 0 0,0 0 2 16,0 0 3-16,0 0-4 0,0 0 1 0,1 0 0 0,0 0 0 16,-1 0 1-16,1 0 0 0,-1 0 2 15,0 0 2-15,0 0-1 0,0 0 1 0,1 0 2 16,-1 0-3-16,0 0 2 0,0 0 0 0,0 0-1 16,0 0 2-16,0 0-1 0,0 0 0 15,0 0 3-15,0 0 0 0,0 0 0 0,0-2 6 16,0 2-4-16,0-1 0 0,0 1 3 0,0 0 2 15,0 0 2-15,0 0 0 0,0 0-4 0,0-1 3 16,0 1-1-16,0-2-2 0,0 1 0 0,0 0 2 16,0 0 1-16,0 0-1 0,0-1 2 0,0 2 3 15,0 0-6-15,0-2-3 0,0 2-6 16,0-1-5-16,0 1-3 0,0-1-4 0,0 1-1 16,0 0 2-16,0 0-1 0,0 0 1 0,0 2 2 15,0 2-2-15,2 3 3 0,-2 3 0 0,1 1 2 16,1 1-1-16,-2 0-1 0,0 3 5 0,0-1-5 15,2 1 2-15,-2 0 0 0,0 1 2 16,0-2-1-16,1 3-3 0,0-3 3 0,-1 0 2 16,1-1 1-16,-1-1-2 0,0-1 1 0,0-3 1 0,0-1 0 15,0 1 4-15,0-3-3 0,0 0 0 16,0-1 3-16,0 0 3 0,0 0 3 0,0-1 6 16,0 0 2-16,0 0 7 0,0-2 6 0,0 1 0 0,0-1-1 15,0-1-6-15,0 0-1 16,0-2-6-16,2 0-1 0,-1-6 2 0,2-2-4 0,0-2-4 15,1-2-1-15,-1-3-1 0,7-22 0 0,-3 14-1 16,1 0 2-16,1 2-10 0,-1-1 2 16,4 3-4-16,-9 14 1 0,2-4-5 0,0 0-3 15,0 0 6-15,1 1-10 0,-1 0 0 0,2 3 2 16,-1 2 2-16,-2 0-4 0,3 4 1 0,-2 1 2 16,2 1-1-16,-1 2 1 0,1 0 2 0,1 4 3 15,-2-1-1-15,1 2-1 0,-1 1 0 0,1 2 0 16,-2 0 3-16,0 1-1 0,-1 2 0 15,1 0 1-15,0-2 3 0,-3 2-2 0,1-2 1 0,-1 0 0 16,1 0 0-16,0 2-1 0,-1-2 4 16,0-1-2-16,1-1-2 0,-2 0 2 0,1-1 3 15,0-3-5-15,-1 0-7 0,0 0-10 0,1-1-8 16,0-1-8-16,-2-1-3 0,2 0 1 0,-1 0 3 16,1-1 0-16,0 0-1 0,1-1-8 0,0-1-5 15,0 0-7-15,1-3-5 0,4-1 4 16,-2-3 0-16,1-2 6 0,1-2 1 0,-2-1 5 15,1-2 4-15,-1 0 5 0,1-2 6 0,-2 1 8 16,1 1 12-16,-2 2 16 0,0-1 11 0,-1 2 13 16,1-1 9-16,-1 1 20 0,0 3 4 15,0 0 3-15,-1 1-2 0,0 2-2 0,-2-1-8 16,3 3-9-16,-3-1-7 0,0 0-3 0,2 2-8 0,-2 0-7 16,1 0 9-16,-1 2-8 0,2 0 7 15,-2 2-1-15,0 0 0 0,0 0-3 0,0 4-2 16,0-2 0-16,1 6 1 0,0 3-3 0,0-2-1 15,1 3-3-15,-1 0 1 0,1 1-2 0,0 0-1 16,1-1-2-16,0 0 2 0,2-2-1 0,-2 1 0 16,2-3-1-16,-1 2 2 0,2-3-4 0,-1 0 0 15,1-1 0-15,1-1 0 0,-1-2-3 16,1-1 0-16,-2-2-2 0,1-1-4 0,-1-1 1 16,3-2 0-16,0 0 0 0,2-3-2 0,-2-1-1 15,2-1 0-15,-2-3-3 0,0-2-2 0,0-1 2 16,-3 0 1-16,0-2 0 0,0 2 1 0,-1 1 4 15,0 1 3-15,0-1 5 0,-2 3 1 16,0 1 0-16,1 2 0 0,-1 0-7 0,-2 2-1 16,1 0-3-16,-1 1-2 0,0-1 0 0,0 3-1 15,0 1-1-15,0 0 1 0,0 3 0 0,0-1 1 16,0 3 2-16,0 0-1 0,0 2 1 0,-1 2 0 16,1 2 1-16,0 2 1 0,0-1-3 0,1 1 1 15,1 0 1-15,0-1-1 0,1 1 2 0,-1-1 1 16,1-1-3-16,2 1-9 0,-1-2-2 15,0-2-4-15,1-1 1 0,0 1-7 0,3-2-3 0,0-1-1 16,0-3-3-16,3 0 2 0,-1-2 3 16,0 0-2-16,1-2 0 0,-1-1 2 0,0-3 7 15,-1 0-1-15,1 0-1 0,-1-4 5 0,0 1-1 16,-1-2 3-16,-1-2 3 0,1 1 6 0,-2 0 10 16,0-1 6-16,-2 3 9 0,1-2 1 0,-2 4 0 15,0 0-4-15,0 3-7 0,0-1-11 0,-1 2-6 16,0 1 0-16,0 1 1 0,-1 0-1 15,1 2 2-15,-2 2 1 0,0-1-1 0,0 3 0 0,0-1 1 16,0 2-1-16,-2 1 6 0,1 3-6 16,-1 1 2-16,2 2-1 0,-3-1-1 0,3-1 1 15,-3-1 0-15,2 0 0 0,0-3 1 0,-1 0 1 16,1-1 1-16,0 0 4 0,1-1 10 16,-1 0 3-16,0-2 7 0,1 2 0 0,0-3-1 0,-1 0-3 15,1 0-4-15,0-1-4 0,0 0 1 0,0-2-4 16,1-1 0-16,0-5 0 0,2-3-3 15,1 0-2-15,0-2 0 0,1 1-1 0,-1-1-3 0,2 0-2 16,-2 3 1-16,0 1-4 0,1 1-8 16,-2 0-2-16,2 3 3 0,-3 1-2 0,1 1 3 15,0 2-2-15,1 0 0 0,-1 1 2 0,-1 1 1 16,2 1-1-16,-2 0 6 0,0 3-3 0,2 3 1 16,1 0 2-16,-1 3 1 0,0-2-2 0,-2 2 0 15,1 0 2-15,-1 0 1 0,1-2-1 16,-3 2 1-16,0-4 1 0,0 2 0 0,2-2 1 15,-2-1 0-15,0-1 2 0,0 1-2 0,0-1 3 16,0-1 1-16,0-1 6 0,0 1 3 0,0 0 7 16,0-2 3-16,0 1 10 0,0-1 4 0,0-1-7 15,0-1-7-15,0 0-5 0,0-2-3 16,1 0-9-16,1-5-6 0,1-3-6 0,2-1-3 0,-1-2-1 16,3-1-3-16,-2-1-2 0,2 0 1 15,1-1-1-15,-2 0 2 0,1 0 0 0,-1 1-1 16,0 2 1-16,0 0 2 0,-2 3-3 0,0-1-6 15,1 4-7-15,-2 2 1 0,0-1 5 0,1 3 1 16,-1 1-2-16,-1 2 6 0,2 1 3 0,-2 0 4 16,-1 2-1-16,0-1 3 0,2 6 0 0,0-1 3 15,2 3 2-15,-3 0-3 0,2 1 5 16,0 1-3-16,-1 1 0 0,0-1 1 0,0-1 3 0,0 1 1 16,1 0-1-16,0 0-3 0,0-1 3 0,-1-2 0 15,2 1 6-15,-2-2-1 0,2 2 4 16,1-4 1-16,0 1 2 0,0-4 2 0,-1 1-1 15,0-1 1-15,1-1 1 0,1-2 0 0,1 0 1 16,0-4 1-16,2-1-12 0,0 0-5 16,1-3-1-16,-1-1-2 0,-1-2 0 0,1-1-5 15,-3-2 6-15,-1 1-3 0,2-1-1 0,-4 0 0 16,2-2 2-16,-2 1 2 0,0 1 2 0,-1 0 1 16,-1 2 5-16,-1 1-1 0,-1 1 1 0,0 1-1 15,0 2 1-15,-1 0 0 0,1 3-4 0,-2-1-4 16,1 2-3-16,-1 0 3 0,-1 1-4 0,0 2 2 15,1 0 3-15,-1 1-3 0,-2 1 7 0,0 4-1 16,0 2 0-16,0 1 6 0,0 0-5 16,0 3 3-16,1 1 0 0,2 0 2 0,-1 1-1 15,1 0 1-15,0-1-3 0,2 2 1 0,0-1 2 16,2-1-3-16,0 1 5 0,1-2-3 16,0 0 1-16,3 0 4 0,-1-2-3 0,2-1 2 0,-2 0 1 15,2-2 4-15,1-2-4 0,1 0 1 0,1-2 3 16,0 0-2-16,1-2-7 0,-1-1-1 15,1-3-1-15,-1 1-10 0,0-2 0 0,1-4-2 16,-3 1-6-16,1-3 2 0,0-1-3 0,-1-1 1 0,-2-2-3 16,1-1 4-16,-2 1 0 15,1-1 3-15,-2 0 6 0,1 1 3 0,-2 4 5 0,-1 0 6 16,1 2 2-16,-2 0 1 0,1 2-12 0,-1-1-2 16,0 5-6-16,0-3 5 0,-1 4-4 15,0 0 1-15,0 1-3 0,-1 0 5 0,0 2-2 16,0 1-4-16,-1 1 5 0,1 0-2 0,-2 2 1 0,2 3 0 15,0 1 1-15,-2 0-1 0,3-1 1 16,-2 1-1-16,2-4 1 0,0 2 1 0,0-1 3 16,0-1-2-16,0 0-1 0,0-1 0 0,0-1-4 15,0 1-2-15,0-2 2 0,2 1 0 0,1 0-4 16,-1-2-1-16,1 1-6 0,1-2 2 0,0-1-12 16,-1 0-1-16,4 0-1 0,2-4 0 15,-1 0-3-15,2-5 3 0,0 0 5 0,-2 1 2 16,2-2 0-16,-2-1 2 0,0 0 3 0,-3 1 6 15,2 1 8-15,-1 1 8 0,-1 0 9 0,-2 1 3 16,2 3-7-16,-3-2-6 0,1 2-6 0,-2 2-5 16,1-1-5-16,0 0 1 0,-1 0 0 15,1 2-1-15,-2 1 3 0,1 0-1 0,-1 1 0 16,1 2 1-16,0 0 4 0,-1 2 0 0,0-1 1 16,0 2-3-16,0 2 4 0,0 2 4 0,0 1-4 15,2 1 0-15,-2 1 2 0,0 1-1 0,0-1-1 16,1 1 0-16,1-2-1 0,-1 0-4 0,0 0 1 15,0-2-7-15,1 1-3 0,1-2-4 0,-1 0-4 16,0-2-4-16,1 1-3 0,-2-2 2 16,1-3 3-16,1 1 0 0,-1-3 4 0,0 1 3 15,1-2 0-15,1 0-2 0,0 0 2 0,-1-3 3 0,2-2 2 16,0-2-1-16,0-4 2 0,1 0 1 16,1-1 1-16,-1-3 1 0,-1-3 3 0,0 1-3 15,0 1 11-15,0-1 10 0,-1 1 6 0,0 1 7 16,-1 2-8-16,2 2 2 0,-3 0-12 0,1 2-11 15,-2 3-4-15,1 1 1 0,0 1 1 0,-1 2 4 16,1 2 1-16,-2 1 1 0,0 2 0 16,1 1 0-16,-1 1 1 0,2 3 0 0,-2 3-1 15,0 0 1-15,0 2 1 0,0-1 0 0,0 1 1 16,0-2-9-16,0 1-4 0,2 1-13 0,-2-3-8 16,3 0-5-16,-1 2 1 0,1-4 3 0,1-1 0 15,0 1 0-15,2-2 4 0,-1-1-3 0,1-3 3 16,3 0-2-16,-1-2 4 0,3 0-2 15,2-2 5-15,-3-3 2 0,1 1 0 0,-1-3 3 0,0 2-1 16,1-5 2-16,-1 2 5 0,0-2-1 0,-2-2 2 16,0 1 11-16,-1-1 10 0,-1 0 4 15,-1 0 5-15,0 3 5 0,-2-1 4 0,0 1 0 16,0 2-6-16,-1 1-5 0,0 2-7 0,-2 1-3 16,-2 2 9-16,0 1 3 0,1 1 0 15,-4 4 0-15,-1-1-2 0,-1 4-2 0,1-1 0 16,-1 1-3-16,-1 4 2 0,3-2-2 0,-1 1-5 0,1 1 3 15,0 0-2-15,1 0 1 0,1-1-2 16,0 0 4-16,1-1-2 0,1-2-2 0,-1-1 2 16,2 0-4-16,0-1 3 0,2-1-1 0,-2-1 3 15,2-2 2-15,-1 2 0 0,2-1-2 0,1-2-7 16,-1 0-3-16,0-1-6 0,2 0-6 0,3-2-6 16,0-1-7-16,0-1-4 0,2-2-3 15,-1-2-2-15,0 0 2 0,-1-2 3 0,-1-1 3 0,1 0 3 16,0-1 9-16,-3 1 10 0,1 0 13 15,-1 2 9-15,1-1-1 0,-2 3-8 0,-1 1-7 16,0 1-6-16,-1 2-1 0,0 1 5 0,1 2 3 16,-2 0 3-16,-1 0-3 0,0 2 4 0,0 1-1 15,0 1-2-15,0-1-19 0,0 3-10 0,0-1-23 16,0-2-23-16,0 2-35 0,0-1-46 0,0 2 15 16,3 1-127-16,-2 1-39 0,2-2-26 15,-2-2-69-15,1 1 32 0,-2-1-560 0</inkml:trace>
  <inkml:trace contextRef="#ctx0" brushRef="#br0" timeOffset="-186451.8">12298 11945 1871 0,'40'-48'383'15,"-4"5"-33"-15,-3 5-48 0,-5 4-35 0,-3 3-31 16,-3 4-27-16,-3 2-21 0,-3 4-20 0,-2 4-19 16,-7 10-28-16,-2-2-25 0,3-1-28 0,0 2-29 15,-1 1-28-15,-1-1-26 0,-1 1-24 0,0 2-31 16,-1 2-25-16,-2-3-18 0,0 2-39 0,-2 2 14 15,0 2-97-15,-2-2-13 0,0 2-10 16,-1 0-7-16,-1 0-12 0,0 0-6 0,-4 0-551 0</inkml:trace>
  <inkml:trace contextRef="#ctx0" brushRef="#br0" timeOffset="-186010.37">12415 11524 1848 0,'34'-14'355'0,"-3"4"-27"0,-4 1-24 16,-4-1-26-16,-15 6-25 0,5 1-27 0,-2-2-21 15,2 1-28-15,-1-1-21 0,-3 3-16 0,0-2-24 16,0 2-14-16,-3 0-16 0,0 2-7 0,-2 0-9 16,0 0-9-16,0 2-5 0,-1-1-6 0,1 2-3 15,-1 2-5-15,1 4-5 0,0 1-4 0,0 1-1 16,0 2-6-16,0 1-4 0,-2 2 1 0,-1-1-3 15,1 0-4-15,1 3 0 0,-3-1-2 16,2 0-3-16,-2 0 1 0,0 1-2 0,0 1-3 0,0-2-10 16,0 1-15-16,0-3-23 0,0 3-29 15,0-3-31-15,-2 0-29 0,2-1-32 0,0-2-55 16,0 0 20-16,0-2-154 0,0-2-24 0,0 0-33 16,0-3 30-16,0 1-156 0,0-3 46 0,0 1-319 15</inkml:trace>
  <inkml:trace contextRef="#ctx0" brushRef="#br0" timeOffset="-185010.36">12838 11479 1688 0,'4'-5'265'0,"-1"1"-27"0,2-1-22 0,0 1-17 15,2-1-18-15,-2-1-13 0,4 2-12 16,1-1-13-16,-1-1-8 0,1 2-11 0,-1-1-7 16,0-1-8-16,0-1-2 0,1 2-1 0,0-3-4 15,-1 1-4-15,1-2 4 0,-1 0 0 0,-1 0-4 16,0 0-3-16,-1 0 0 0,1 0-6 0,-2-1-1 16,-1 0-11-16,-2 0-2 0,2-1-1 0,-1 2-8 15,-2-1-1-15,0-1-14 0,-2 0-6 16,-4-1-3-16,4 3-8 0,-3 0-6 0,2 1-2 15,-4 0-2-15,2 2-8 0,-2 0-2 0,-2 2-4 16,0 1-1-16,-2 1-1 0,-1 2-5 0,-1 2 2 16,0 1-2-16,1 1 4 0,-3 1-7 0,1 1 0 15,0 2 0-15,0-1-1 0,1 3-1 0,0 0 2 16,1 1-6-16,2 0 3 0,0 0-2 16,3 1 4-16,0 1-3 0,2-3 0 0,3 3-1 15,0-2-2-15,3 0 1 0,0 0 0 0,2-1-3 16,1 0 1-16,2-1 1 0,1 0 1 0,-1-2-1 15,1 0 6-15,0-1-3 0,-1 0 1 0,-2-2-2 16,-1 1 2-16,1-2 0 0,-2 0-5 16,-3 0 3-16,3 0-5 0,-2-1 0 0,-1 0-3 15,1-1 2-15,-2 2 1 0,0-1 1 0,0 2 3 16,0-1-5-16,-1 5 3 0,-3 0 0 0,-1 4 1 16,-1-1 3-16,-1 1-1 0,0 0 2 0,1 1 3 15,1 0-3-15,-2-1 0 0,1 0 0 0,0 1-1 16,1-1 4-16,1 0-1 0,-1-1 1 15,2 0 0-15,1 1 0 0,-1 0 0 0,3-1 8 16,0-1-5-16,0-2 4 0,4 1 1 0,0 1 0 16,1-2 4-16,2-1 3 0,3-1-6 0,-2-1-3 15,3-2-2-15,0-2-9 0,1 0-2 0,1-1-12 16,0-2-4-16,0-1 0 0,0-2 0 0,1-1 2 16,21-9-1-16,-16 0 2 0,-3 3 2 0,-1-6 4 15,-2 3 2-15,-8 8 2 0,3-3 5 0,0-2 1 16,0 1 8-16,-3-1 5 0,1-1 10 0,0 1 14 15,0 1 1-15,-3 2-5 0,2 0 3 0,-5 1-9 16,3 2-1-16,-1 1-7 0,-1 1-9 16,0 0-4-16,0 2 0 0,-1 1 1 0,0 1-3 15,0 0 2-15,-1 1-4 0,0 3 2 0,0 0 0 16,0 3 8-16,-1 2-6 0,0 0-1 0,-3 2 0 16,3 1-2-16,-1 0 0 0,0-1 1 0,0 0 0 15,-1 0 1-15,3-1 2 0,-1-1-2 0,1-4 0 16,-1 3 2-16,1-4 0 0,0 2 1 0,0-2-1 15,1-1 8-15,0 0 4 0,0-1-3 16,0-1-2-16,0 1-7 0,0-2-2 0,1 0 0 16,0-2-1-16,1-1-1 0,2-3-1 0,0-4 0 15,-1-1 0-15,3-2 2 0,-1-1-4 16,1-2 0-16,-1 1-3 0,2 1 0 0,-1 1 0 0,-1 1-4 16,0 0-3-16,-1 1 2 0,-1 4-6 0,1 0 3 15,0 2-2-15,2 1 3 0,-3 2-1 16,0 1-2-16,1 1 5 0,0 0-1 0,3 2 4 0,-2 0 0 15,0 2-1-15,1 2 2 0,-1-1 1 16,2 4 3-16,-1 0 1 0,-3 1-1 0,1 1-7 16,0-2-11-16,0 0-18 0,-3-1-24 0,1 1-26 15,1-2-23-15,-3 0-24 0,2-3-41 0,-1 3 17 16,1 0-134-16,0 1-13 0,1-1-9 0,0-1-9 16,2 3-25-16,1-5-77 0,1 1 37 0,0-2-471 15</inkml:trace>
  <inkml:trace contextRef="#ctx0" brushRef="#br0" timeOffset="-184425.9">13421 11513 1972 0,'0'14'367'0,"0"2"-40"15,0 1-38-15,3-2-32 0,1 0-30 0,1-3-28 16,1 1-26-16,3-2-25 0,0-3-19 0,-1 0-18 16,0-3-13-16,2-1-18 0,0 0-9 0,1-2-10 15,-1-2-11-15,1-2-4 0,0 0-4 0,1-4 0 16,-1 1-8-16,-3-3-3 0,2 0-4 15,-1-2 0-15,-2 2-2 0,0-3-5 0,-1 1 6 16,-2-1 8-16,2 3 10 0,-3 0 2 0,0 0-6 16,1 2-5-16,-3 0-10 0,1 1-7 0,0 1-10 15,-1 2 7-15,1 0-11 0,-2-1-1 0,2 2-2 16,-2 1 0-16,2 0 7 0,-1 2-4 16,0 0-4-16,0 2-2 0,0 2 1 0,1 0 3 15,1 3-1-15,-1 3 0 0,1-2 4 0,0 1-4 0,0 1 1 16,0 0 1-16,1 0-2 0,0 0 4 15,0 0-3-15,2-3 5 0,-2 1 0 0,2-1-1 16,0-1 8-16,0-1-3 0,2-1 1 0,-2-1 0 16,1-1 0-16,-1-2 6 0,0 0 5 0,1-2 0 15,-4-2 1-15,1 0 1 0,4 0 3 0,-2-3 4 16,0 1 1-16,0-2-2 0,-3-2-4 0,-1-2 0 16,-2-3-5-16,-1-1-7 0,-1-1-2 0,-10-21-12 15,7 28-9-15,-9-22-22 0,2 9-14 16,6 14-5-16,-14-19-20 0,14 19-14 0,-2-1-23 15,-2 1-48-15,-1 1-19 0,1 3-24 0,0 1 20 16,0 2-87-16,0 4-13 0,4 1-15 0,-1 2-1 16,4 3-3-16,1 1-3 0,2-1 4 0,4 2-8 15,2 1-510-15</inkml:trace>
  <inkml:trace contextRef="#ctx0" brushRef="#br0" timeOffset="-182943.64">13900 11630 1370 0,'5'-14'412'0,"0"-2"-44"15,-2 1-30-15,-1-2-31 0,-2 2-27 16,0-1-27-16,-2 3-21 0,1 2-22 0,-1 2-19 0,0-1-19 16,0 1-20-16,-1 1-17 0,0 2-18 0,-1 2-13 15,0 4-11-15,1 0-11 0,-2 0-6 16,2 2-10-16,-2 4-5 0,1 1-5 0,0 2-4 15,-1 1-7-15,0 2-2 0,2 0-5 0,1 3-2 16,1-1-6-16,1 1-1 0,0 1-4 0,1-2 0 16,1 0-2-16,1 0-8 0,0-2 2 0,0 0-10 15,1 0 1-15,-1-4-6 0,2 1 1 16,0-2 1-16,0-1-1 0,1-3-2 0,-2 0 2 16,2-1-2-16,-1-2 0 0,3-2-6 0,-2-2-2 15,2-1 0-15,0-3-4 0,0-2 2 0,-1-1-4 16,0-3-2-16,-1-2-1 0,-2-3 1 0,4-27 0 15,-8 33 0-15,0-5 0 0,0-30 0 0,-5 17 0 16,3 4 0-16,1 14 6 0,-1-3-6 16,0 0 1-16,-1 0-2 0,1 1-3 0,1 2-11 15,-1 1-3-15,0 3 1 0,-1 3 5 0,3 2 0 0,-4 4 4 16,0 4 4-16,-1 2 1 0,2 3 1 16,-2 3 1-16,2 1 4 0,0 2 1 0,1 3 3 15,0-3 1-15,2 4 1 0,0-1 0 0,2 0 1 16,1 2 1-16,2-1 2 0,-2 0-2 0,1-2 4 15,2 0 3-15,-1-1-1 0,1-2-4 0,-1-1 4 16,2-1-9-16,1 0-2 0,0-1 4 0,-1-4 1 16,1 1 4-16,0-4 2 0,0-2-3 15,0 1 0-15,0-3 0 0,0 0 0 0,0-3 0 16,1-1 0-16,-1-3-1 0,0-1 0 0,0-2-2 16,-2 0 1-16,-1-4-1 0,1 0 3 0,-2 1 0 15,-1-1 5-15,-1 1 5 0,0 0 8 0,0 4 2 16,-1-1 1-16,0 3-7 0,-1 0-14 0,0 3-3 15,2-1-2-15,-2 2 2 0,0 1-2 0,0 2 3 16,0 0-1-16,0 2 4 0,0 2 0 0,-2 1 2 16,1 2-2-16,1 5 2 0,0 1 1 15,1 1-2-15,2 1 0 0,0 1 7 0,-1-1-6 16,3-1 2-16,-2 1 3 0,1-1-7 0,2 1-2 16,-1-3 0-16,3 0-8 0,-1-2-6 15,1-1-4-15,3 0-8 0,-1-3-2 0,0-2-3 16,3-2-1-16,-2 0 5 0,2-1 0 0,0-2 4 0,0-3 2 15,0 0 4-15,-2-3 3 0,1-2 2 16,-1-1 1-16,12-18 4 0,-20 18 4 0,3-2 8 16,-2-2 11-16,1-1 11 0,1 1 9 0,-1 1 9 15,0 0 8-15,-2 2-5 0,2 3-11 16,-3 0-14-16,1 1-6 0,0 1-7 0,-3 2-1 0,0 1 3 16,0 2-2-16,0 1-1 0,0 1 0 0,0 1-1 15,0 3-1-15,0 4-1 0,-3 3 1 16,3 1-2-16,-3-1 4 0,1 0-3 0,1 1 1 15,-1 1-2-15,0-2-1 0,1-1 1 0,1 0-1 16,-2-1-7-16,2-2 0 0,-2-2-1 0,2 1 6 16,0-3 6-16,0 1 9 0,0 0-3 0,0-3 3 15,2 0-5-15,-2-2 0 0,2 0-1 16,1-2 1-16,0-3 1 0,2-4-6 0,-2-2-3 0,2-1-2 16,0-3-1-16,1 0-1 0,-1 1 1 0,0-2-2 15,0 1 2-15,0 1 7 0,-2 2-6 16,2 1-10-16,-2 2-6 0,-1 1-3 0,1 2 1 15,-3 2 0-15,2 0 2 0,-1 2 0 0,1 2 2 16,-2 0 4-16,2 3-2 0,-2 0 4 0,1 2 1 16,1 4 0-16,0 0 1 0,-1 1 2 15,1 1-3-15,-1-2 6 0,1 2-1 0,0-1 3 0,2-1 0 16,-1 1 3-16,1-1 2 0,2 0 1 16,1-2 1-16,-1-1 2 0,2-1 0 0,2-2 0 15,1 2 9-15,1-3-8 0,0-2-1 0,2 0 2 0,1-4 2 16,-1-1 1-16,2-1 3 0,17-12-1 15,-18 3-2-15,-1-1 1 0,1 3-5 0,-9 4 1 16,-1-2 1-16,0-3-3 0,1 0-1 0,-2-2 7 16,-1 0-3-16,-1 0-1 0,-1 2-4 15,-1 2-7-15,-1-2-3 0,0 3-2 0,-2 1-5 0,0 1 1 16,-3 3-4-16,0 1 3 0,0 4 1 16,-5 2-2-16,1 3 1 0,0 1-1 0,-1 2-2 15,3 3 1-15,-2 1 2 0,2 1 0 0,2 2 0 0,-1 1 2 16,1-1 1-16,2 3-1 0,1 1 4 15,2 1-1-15,1 0 1 0,0 1 2 0,1 1-1 16,1-1 0-16,3 28 2 0,1-23 3 0,-1 1 3 16,1 0 5-16,1-1 9 0,-1 0-2 15,-5-14 3-15,10 24-1 0,-4-10 2 0,0-1 3 16,-5-14-2-16,1 4-3 0,2 2-2 0,-2 0-2 16,1 1-1-16,-1-1 2 0,-1 0-3 0,-1 0-1 15,-1-2 2-15,0 0-1 0,0-1 6 0,0-2 0 16,-1 1 8-16,-3-2 3 0,1-2 7 0,0-1 3 15,-4 1 12-15,2-2-3 0,-2-1-2 0,0-3 0 16,0 0-3-16,1-2-2 0,-1 0-3 16,-1-1 0-16,0-2-4 0,-1-1 3 0,0-3-8 15,1-2-3-15,1-3-5 0,-1-2-3 0,-6-23-10 16,12 26-17-16,-4-29-4 0,6 26-12 0,0-2-7 16,1-31-7-16,4 17-6 0,-1 0-6 0,4-1-16 15,1 1-13-15,3 1-5 0,0 2-8 16,2 3-8-16,-1-5-13 0,1 3-25 0,-1 3-30 0,-2 4-53 15,1-1 21-15,-9 11-149 0,3-3-93 16,-2-1 35-16,-1-1-157 0,0-1 40 0,-3 0 41 16,-1-1-338-16</inkml:trace>
  <inkml:trace contextRef="#ctx0" brushRef="#br0" timeOffset="-182579.1">14220 11069 1705 0,'-7'-7'-170'15,"1"1"-99"-15,0 2 19 0,1 0-189 0</inkml:trace>
  <inkml:trace contextRef="#ctx0" brushRef="#br0" timeOffset="-179465.06">14733 11059 728 0,'-55'-65'616'0,"2"7"-115"0,2 4-61 0,2 8-58 0,2 2-46 16,0 6-41-16,3 4-31 0,2 3-30 0,-2 4-16 16,2 1-32-16,3 4-22 0,2 3-16 15,2 1-15-15,2 2-10 0,1 4-12 0,2-1-11 0,0 2-10 16,3 3-10-16,-2-2-6 0,-2 2-9 16,0 2-2-16,2 1-9 0,0 0-10 0,-2 2-2 15,0 1-3-15,0 0-4 0,0 1-3 0,-1 2-2 16,1 0-5-16,-3 0-4 0,-5 1 6 15,-2 2-11-15,1 2 0 0,-1-2-1 0,-3 1-4 0,2 1-3 16,0 0 0-16,1 0 3 0,1 2-3 16,-1-1-1-16,-1-1-1 0,0 3 1 0,1-1 6 15,-1 0-9-15,1 1-2 0,2 0 0 0,0 0 1 16,3-1-2-16,-1 1 4 0,3 1-3 0,2 1 8 16,0-2-9-16,2 5-2 0,-1 0-1 0,4 0 1 15,-1 0-3-15,2 0 5 0,0 1 0 0,2 2-4 16,1 1 1-16,0 0 2 0,0 0 10 0,2 2-5 15,-2 1-3-15,4 0-5 0,0 1 2 16,0 0 1-16,2 1 0 0,1 0-1 0,1 2 2 16,0-1 2-16,1 0 0 0,1 0 0 0,0 0 0 15,-1 2 0-15,2 0-3 0,0-1-1 0,-1-1 2 16,4 2 1-16,-3-1 0 0,1-1 1 0,1 0 0 16,0-1 1-16,1 1-1 0,1 1 0 0,3 2 0 15,-2 0 11-15,2 0-11 0,4-16 0 16,-1 5 4-16,1 2 1 0,1 1-1 0,0 2-1 15,1 2 2-15,6 24 0 0,-4-22-5 0,5 2 7 16,2-2-1-16,0 2 1 0,1-2 2 0,1 0-3 16,5-2 0-16,-3-1 3 0,5 1 0 0,0-2 0 15,4-2-1-15,0 1-5 0,6 0 1 0,0-1-1 16,1 0 0-16,2-1-2 0,1 0 9 16,-1-3-2-16,1 1 1 0,-1-1-1 0,3-1-1 0,-2 0 1 15,-1 0-2-15,2-2-1 0,0 1-3 16,-1-2 3-16,1 1 0 0,-2 1-1 0,1-3 2 15,1-1-6-15,-3 3 4 0,0-4-2 0,1 1-3 0,-1-1 2 16,0 0 2-16,1 2-3 0,-1-3 0 16,0 1 0-16,1 1 4 0,-2-2-1 0,0 2-5 15,-2-1-2-15,3-2 2 0,-2-1 0 0,1 3 4 16,4-2-4-16,-2 2 0 0,1-2-2 16,-1 1 3-16,2-1 1 0,0 2 2 0,-1-5-1 0,0 2-4 15,1 0 2-15,-1-2 3 0,0 0-1 16,5-1-1-16,0 2-1 0,-1 0 2 0,2 0 1 15,-3-2 1-15,3 0-5 0,-3-1 0 0,1 0 0 16,-4 2 1-16,2-3-1 0,-2 0 0 0,0 0-4 16,4-3 5-16,-2 2 0 0,1 0 2 15,0-2-2-15,-2-1 1 0,2-3 2 0,1 0 0 16,-1-1-1-16,1-2 0 0,0 0-4 0,3-7 0 16,0 2 4-16,-2-1-2 0,-1-1 1 0,-2 1-1 15,-2 0-2-15,-3-1 1 0,-2 2 7 0,-1-1-7 16,-3-1-1-16,-2 1 2 0,-1-3-1 0,-1 1-1 15,-2-2 0-15,-2 2 2 0,0-2 0 0,-1 0-1 16,0 1 2-16,-2-3-3 0,0 1 8 16,1-2-6-16,-1 1-2 0,0-3 0 0,-1 0 1 15,0 0-3-15,0 2-1 0,-3-4 3 0,1 6 2 16,0-1 1-16,-2-1-3 0,0 0 0 0,-1 1 3 16,-4 12-1-16,2-3-2 0,6-25 0 0,-9 27-2 15,1-4-1-15,2-1 0 0,-3-2 1 0,1 0 1 16,0-1-2-16,0 0 1 0,-1 0 2 0,1-1-1 15,-1 0-4-15,1-2 1 0,-2 3 2 0,0-2-2 16,0 2 0-16,1 0 0 0,-2 0 1 0,0 0 1 16,0 1-3-16,0 1-1 0,-2-2 4 0,-1 1-6 15,1-1 7-15,-1 2-1 0,-1-1 1 16,0 1-5-16,-1 0 1 0,1-1 2 0,-2 1 1 16,1 0-2-16,-11-21 3 0,12 28-2 0,-11-22-3 15,5 11 2-15,-3 1-1 0,2-1 2 0,-2 1 1 16,0 2-3-16,1-1 2 0,-2 1 3 0,1-2-1 15,0 3 2-15,-2-1-1 0,-2 0-4 0,-1 0 0 16,2 1 3-16,-2 1 1 0,1 1-2 0,0-2 1 16,-2 3-2-16,0-1 0 0,0 1 5 0,-1-1-5 15,-1 0 2-15,-2 0 0 0,-1-1 0 16,0 1 1-16,-1 0-1 0,-1 3-2 0,0-1 1 16,-4 1-28-16,-2 2-29 0,-2 0-38 0,-4 4-40 15,0 0-39-15,-7 5-80 0,1 1 22 0,0 3-163 16,-1 4-46-16,-1 4-71 0,5 0 40 0,-1 4-109 15,3-2 43-15,2 1 52 0,3 1-332 0</inkml:trace>
  <inkml:trace contextRef="#ctx0" brushRef="#br0" timeOffset="-177309.81">8558 12200 1195 0,'-2'19'223'0,"2"-1"-27"0,-3 1-20 15,2-2-23-15,1 0-15 0,-1-1-15 0,0-2-12 16,1 0-11-16,-1 0-10 0,0-3-10 15,-2 0-11-15,3-1-10 0,0-3-7 0,-1 1-11 16,1-2-7-16,-2 0-4 0,2-1-6 0,0-1-11 16,-2 2 3-16,2-3 1 0,0 2 4 0,-2-2-7 15,2 1-2-15,-1-1 1 0,0 0 2 0,1-1-5 16,-1 1 1-16,0 0-4 0,-1-1-5 0,2 1 3 16,-2-1-1-16,1 0 1 0,0-1-6 0,-1 2-8 15,1-1 8-15,-2 0 2 0,2-1 0 16,-1 2 3-16,1-2 2 0,-1 1 3 0,0-1 2 15,1 2 0-15,-1-2 3 0,-1 1-2 0,2 0-1 16,-1 0 3-16,1 0-3 0,1 0-3 0,-3-1-1 16,3 1 0-16,-1-2-1 0,1 2-1 0,-2-1 6 15,2 0-10-15,-1-1-1 0,1 2 2 0,-1-1 1 16,1 0-2-16,0 1 5 0,0-2-5 16,0 3 0-16,0-1 2 0,0 1 0 0,0 1-1 15,0-1 6-15,1 1-6 0,0 0 0 0,1-1 1 0,-1 2 3 16,-1-1-1-16,3 0 3 0,-2 1-2 15,1-2 0-15,0 0-3 0,0 1-8 0,1 0-25 16,-1 0-32-16,1-2 6 0,0 2-67 0,2-1-66 16,2 2-21-16,-1 0-32 0,-1-1-596 15</inkml:trace>
  <inkml:trace contextRef="#ctx0" brushRef="#br0" timeOffset="-176260.67">9234 12951 1531 0,'105'40'251'16,"-22"-10"-31"-16,-5-5-27 0,-8-2-16 0,-4-2-19 15,-7-3-17-15,-3-1-13 0,-2-3-16 16,-4-3-13-16,-4 1-8 0,1-1-9 0,-8-3-10 0,1 0-6 16,-2 0-6-16,-3-2-6 0,0 1-7 0,-1 1-4 15,-2-3-4-15,-1 0-4 0,3-2-3 16,-3 1-2-16,0-1-1 0,1-1-2 0,-2-2-1 16,1 0 3-16,0-1 3 0,0 0-3 0,-2-3 0 0,1 1-1 15,-1 1-1-15,0-1-5 0,-4 1 0 16,-12 1-1-16,2-1-4 0,1 1-1 0,2-2-1 15,0 2-1-15,0 1 0 0,-2 0-4 0,0-2-1 16,2 1 3-16,-1 0-3 0,0 1 1 16,0-2 1-16,1 0 1 0,1 0 0 0,24-4 0 0,-19 0 3 15,3-1 0-15,-2 0 1 0,2-1 2 0,1-2 0 16,-1 1-3-16,1-1-3 0,-1 0 0 16,-3 1-1-16,1 0 2 0,-3 2-1 0,0-2-5 0,-14 5 2 15,5 1 0-15,2-2-2 0,-2 0 2 16,3 0 0-16,-2-1 1 0,1 2 0 0,-2-3 0 15,2 2 0-15,-1-1 4 0,1 0-3 0,-1-2 0 16,20-7 2-16,-14 6-3 0,0-5 3 0,2 3-2 16,-1-2 1-16,-2 1 3 0,1 0-1 15,1-2 4-15,0 2-3 0,-1 0 2 0,-3 0-2 0,-10 7-1 16,3-2-1-16,17-12 2 0,-19 14-1 16,2-2-2-16,1-1-1 0,0 1-2 0,1-2 0 15,0 0 6-15,1 0-7 0,-2 0-1 0,1 1 0 16,-3-2 1-16,3 1-4 0,-1-1 3 0,1 2-2 15,-3-2 1-15,3 1-2 0,-1 1 3 0,-1 0-3 16,-2 2 1-16,0-1 1 0,-1 1 3 0,-1 0-2 16,-3 2 3-16,1 0-6 0,-1 1-14 15,0 0-26-15,-1 0-33 0,-2 1-36 0,0 0-51 0,0 1 13 16,0 1-126-16,-1 0-33 0,-2 0-26 0,-1 0-55 16,0 0 27-16,-3 0-180 0,-3 0-396 15</inkml:trace>
  <inkml:trace contextRef="#ctx0" brushRef="#br0" timeOffset="-175745.81">11286 12665 1077 0,'10'2'274'16,"1"-2"-32"-16,2 0-28 0,0 2-26 0,2-2-20 16,-1 0-13-16,0 0-18 0,0 0-9 0,1 0-18 15,-1 0-12-15,1 0-9 0,-1 0-7 16,0-2-10-16,0 2-6 0,-1 0-7 0,0 0-6 15,0 0-5-15,0 0-4 0,-3 0-6 0,0 0-3 16,-1 0-3-16,-1 2-2 0,-1-1-2 0,0 0-4 16,2 2 1-16,0 0-2 0,-2-1 0 0,-1-1-3 15,0 1 1-15,2 2-3 0,-2-1-3 0,1 0 0 16,-3 1 3-16,3 0-3 0,-1 0 4 16,1 1-3-16,0 1 1 0,-3-1 2 0,0 0 0 15,1 1 2-15,-1 3 1 0,1-1 1 0,-2-1-2 0,1 2 7 16,-3-1-5-16,1 2 1 0,1-1-3 15,-2 2 1-15,0-1-3 0,-1 1 0 0,1-1 0 16,-1-1-3-16,0-1 0 0,0 0-2 0,0-1 3 16,0-2-2-16,0 4-4 0,-1 1-1 0,1-2-1 15,-1 0 2-15,0-1-3 0,1-1 2 0,-1-1-11 16,-1 0-29-16,2 1-38 0,-3 1-42 0,1 3 11 16,-1 0-187-16,1 0-40 0,-3-1-51 0,2 2 29 15,0 0-179-15,0 0-359 0</inkml:trace>
  <inkml:trace contextRef="#ctx0" brushRef="#br0" timeOffset="-169999.18">4513 6227 2465 0,'-2'-6'440'0,"0"3"-49"0,0 6-45 0,-1 4-38 0,-1 31-25 16,2-5-32-16,-2 4-25 0,0 1-17 16,2 2-22-16,-2 4-21 0,0-2-16 0,1 3-15 0,1-1-18 15,0 0-7-15,0-1-12 0,0-1-10 16,1-2-8-16,0-2-7 0,0-4-5 16,0-2-7-16,1-20-6 0,0 6-4 0,0-2-6 0,-2 3-4 15,0-3-1-15,1 0-3 0,1-2-2 0,0-2-3 16,-2-1-1-16,2-3 5 0,0 0-4 0,-1-1 3 15,1-2 0-15,0-1-1 0,0-1-2 0,0-1 1 16,0 1-8-16,0-3-24 0,0 0-23 16,-2-1-30-16,0-3 6 0,2-3-73 0,-3-2-28 15,1-3-21-15,-1-2-24 0,-2 1-18 0,4-1-18 16,-4-4-29-16,2 3 24 0,-3-2-142 0,2-1-16 16,-7-24-14-16,9 31-33 0,-6-23-81 0,6 23 36 15,-1-4 11-15,1-3-417 0</inkml:trace>
  <inkml:trace contextRef="#ctx0" brushRef="#br0" timeOffset="-169190.76">4518 5994 1518 0,'0'-8'314'0,"-3"1"-38"0,1 3-25 0,0 0-22 15,0 0-13-15,0 2-12 0,-3 5 5 16,-3 1-5-16,1 3-15 0,-15 22-9 0,7-11-13 16,1 6-12-16,-1 2 2 0,0 2-21 0,1 3-8 15,-4-2-4-15,2 1-8 0,-1 4-7 0,1 0-2 16,-1-1-9-16,0 0-7 0,0-4-8 0,3 2-8 16,0-2-8-16,-3-3 1 0,6 0-11 0,-2-4-8 15,1-3 0-15,8-10-8 0,-1 1-4 16,-2 2 1-16,1-3 2 0,1 1 1 0,0-2-4 15,0 0 2-15,4-1 4 0,-1-3 2 0,-2 1 1 0,3-1 2 16,-1 0 5-16,1-2-2 0,1 1-2 16,0-3-3-16,0 0-3 0,0 0-3 0,0 0-3 15,0-3-8-15,1 0-5 0,1-5-1 0,3 0 2 16,-2-5-6-16,4 0 0 0,-1-2-7 0,1 0 7 16,6-25-6-16,-10 30-2 0,2-3-2 0,0-1-2 15,1 0-2-15,0-2 0 0,0 2 2 0,0-2-1 16,0 0-2-16,-1 1-1 0,1-1-2 15,0 1-1-15,1 0-2 0,1-1 5 0,12-19-1 0,-8 16-4 16,2-2-2-16,1-1 6 0,4-1-7 16,0 0 3-16,-2 0 0 0,3 1 1 0,-2 3 3 15,1-1-3-15,1 2 1 0,-2 0 0 0,1 1 0 16,-4 1 3-16,-9 11-6 0,2-5 0 0,2 2 5 16,1-2-1-16,-1 1 4 0,-1 0-8 15,-2 1 1-15,1 2 2 0,-1 0-1 0,-1 0 2 16,1 1 0-16,-4 2 0 0,1-1 4 0,-1 1 4 15,0 1 0-15,0 0 1 0,-1 0 1 0,0 0-3 16,-1 1 1-16,1-1-2 0,-1 1-2 0,1 0-3 16,-1 1 0-16,0-1 2 0,-1 1-3 0,1 0-5 15,0 0 8-15,0 0-10 0,2 0 6 16,-1 1-1-16,1 4 1 0,2 2-1 0,1 4-2 16,1 0 4-16,10 22 3 0,-5-10-4 0,-1 2 0 15,1-2 2-15,1 2 1 0,-1-1 2 0,0 2-3 16,0-1 2-16,2-1-2 0,-3 1 0 0,2-2 2 15,-1 1 2-15,1-1-4 0,-4-2 0 16,-6-14 2-16,4 4 0 0,0 2-1 0,-1-2 1 16,-1 1-1-16,2-1 3 0,-3 0-1 0,2-2-2 0,0 0 1 15,-2-1 0-15,2-1 4 0,-3-2 1 16,0-2-1-16,0 2 1 0,-1-2-4 0,0-1-10 0,0 0-8 16,0 1-11-16,0 0-16 0,0-3 7 15,-2 2-68-15,1-1-15 0,-1 0-12 0,2 0-17 16,-1-1-15-16,0 2-12 0,0-1-21 0,1-1-17 15,-2 1-33-15,0 1 23 0,1-2-132 0,1 0-17 16,-2 1-8-16,0 0-35 0,0-1-87 0,1 0 16 16,-1 0 35-16,0 1-428 0</inkml:trace>
  <inkml:trace contextRef="#ctx0" brushRef="#br0" timeOffset="-165280.85">8618 12017 1727 0,'8'-3'292'0,"2"-1"-33"16,0 0-25-16,1 0-22 0,-2 0-19 0,-1 2-19 16,0-2-12-16,-3 2-16 0,1-1-9 0,-3 3-12 0,2-2-7 15,-2 1-9-15,0 0-3 0,-1-1-4 16,0 1-9-16,-1 1-12 0,1-2-6 0,-2 1-6 0,2 0-4 15,-2 0-8-15,0 1 0 0,0 0 1 16,0-1 0-16,0 0-10 0,0 1-6 0,0-1-3 16,-2-1 0-16,-1 1 0 0,1 0-2 0,0-1-1 15,-1 1-1-15,0-2-1 0,1 3-2 0,-1-2-1 16,0 2-1-16,-1 0-4 0,1 0 0 0,-1-2 0 16,0 1 3-16,0 1 0 0,0 0 0 0,-1 0-3 15,-1 0-1-15,4 0-2 0,-3 0 0 0,0 0 6 16,1 1-3-16,-1 1-5 0,-2 0 2 15,-1 0 2-15,-1 0 0 0,0 1 3 0,-1 1 0 16,2-1-1-16,0 1 2 0,0 0-1 0,0 1 2 16,1-1-3-16,-1 1-4 0,0 2 2 0,0-2 1 15,2 1-2-15,-1 0 0 0,2 0 0 0,-2 0-2 16,1 0 2-16,0 1-5 0,1 1 2 16,0-2-1-16,0 1-3 0,2-2-2 0,0 0-3 15,0 0 0-15,1 0 1 0,0 0-3 0,0-2-1 16,1 2 3-16,0 0-1 0,0-1 0 0,0 1 4 15,-1-1-4-15,2 2 9 0,-3-1-13 0,3-1 2 16,-2 2-2-16,2-2 1 0,0 1-1 0,0 0-3 16,0 0 2-16,0 1 2 0,0 1-2 15,-2-2-2-15,2 0 2 0,0 1 2 0,0 0-3 0,0-1-2 16,0 2 0-16,1 1-2 0,0 2-1 0,-1-2 0 16,2 1 4-16,-2-3-2 0,0 2-2 15,1-3 0-15,1 1 9 0,-2 0-4 0,2-1 0 16,-1-1 0-16,1 2-4 0,-1-1 0 0,3 0 3 15,0 2 2-15,0 3 0 0,2-4 0 0,-1 3 1 16,0-2 2-16,2-2-7 0,-3 2 6 16,1-3-6-16,2 3 0 0,-2-2 1 0,0-1 0 15,1 2-2-15,1-2 1 0,-1 0 2 0,-1-1-4 16,1-1 0-16,-3 0-1 0,1 1 5 0,1 0-1 16,-2-2-2-16,2 0 0 0,-2 0 2 0,0 0-4 15,2 0-1-15,-3 0 1 0,3 1-3 0,-2-1 0 16,1-1-6-16,-1 2 2 0,0-1-16 0,0-1-8 15,0 1-10-15,-2-1-10 0,2 2-24 16,-2-2-20-16,2 0-20 0,-1 2-23 0,-1-2-26 16,1 0-33-16,0 0-50 0,-2 2 22 0,2-1-130 15,-1 0-17-15,-1-1-30 0,0 2 31 0,0-1-194 16,0 2 35-16,0-3 37 0,0 2-329 0</inkml:trace>
  <inkml:trace contextRef="#ctx0" brushRef="#br0" timeOffset="-160442.41">14416 11081 2107 0,'53'-47'391'0,"0"2"-35"0,-1 2-49 0,0 0-34 16,-2 2-32-16,-1 1-29 0,0 1-24 0,-1-1-20 15,1 3-10-15,-2 2-10 0,1-1-17 16,0-1-5-16,-1 2-7 0,-1 2-15 0,-3-1-6 16,-1 3-8-16,-3-1-6 0,-1 1-12 0,-1 2-3 15,-2-1-3-15,-2 3-10 0,2 2-2 0,-3-2 2 16,-1 1-8-16,0 1-1 0,-5 3-12 0,0 2 0 15,-5-1-5-15,0 2-2 0,-2 3 0 0,-1-1-3 16,-1 3-7-16,-10 8-2 0,3-3 1 16,0 0-2-16,0 1 1 0,1-1-2 0,-1 0-4 0,0 1-4 15,-2 1 3-15,0-1 1 0,0 2-3 0,-1 1-4 16,-2 0-7-16,1 0-8 0,0 1-8 16,1-2-7-16,-2 3-7 0,-2 0-9 0,2 0-7 15,-2 0-6-15,0 1-12 0,0 0-12 0,-2 0-21 16,2 0-17-16,-1 1-59 0,-1-1-36 0,-1 1-42 15,0 1 24-15,0 0-117 0,-3 0-44 0,-2 3-71 16,-5 0 34-16,-19 9-107 0,5 0 48 0,-1-1-368 16</inkml:trace>
  <inkml:trace contextRef="#ctx0" brushRef="#br0" timeOffset="-159691.35">14381 11085 2459 0,'39'-2'424'0,"1"0"-52"16,1 2-35-16,0-3-37 0,-2 2-36 0,-2-2-28 15,2 3-25-15,0 0-23 0,1 1-13 0,2 2-21 0,0-2-17 16,1 1-15-16,4 0-7 0,1-1-13 15,1 1-10-15,-1-1-10 0,2-1-4 0,0 2-10 16,2-2-7-16,-3-2-5 0,3 1-1 0,-2 0-5 16,-1-1-6-16,6-2-2 0,-6-1-5 0,0 2-3 15,-3 0-4-15,-2-1 1 0,-1-1-2 0,-6 2-5 16,-2-2-1-16,-2 1-2 0,-2-1 2 0,-5 2-3 16,0-1-3-16,-16 2-4 0,2-1-13 0,2 2-21 15,0-2 2-15,-4 0-67 0,2 1-32 16,-3 2-24-16,-1-2-37 0,-1 2-38 0,-2-1-52 15,-1 1 23-15,-2-1-188 0,-2-1-18 0,-2 2-58 16,-2 0 40-16,-3 0-83 0,-4 0 38 0,-2 0 37 16,-4 2-327-16</inkml:trace>
  <inkml:trace contextRef="#ctx0" brushRef="#br0" timeOffset="-159145.64">14545 11064 2249 0,'31'20'393'15,"10"-2"-48"-15,2 0-37 0,1 0-36 0,3-2-30 16,0-2-26-16,0 1-24 0,4 0-18 0,-1-2-19 16,0 1-13-16,-1-3-16 0,-2-2-12 15,5 3-11-15,-2-3-11 0,-2-1-7 0,-5-2-7 16,-2 0-10-16,-2-2-7 0,-2-1-4 0,-5 1-6 15,1 0-4-15,-4-2-3 0,-4 0-4 0,-14 0-4 16,5-1-20-16,-1-1-20 0,1 1-18 0,-2-1-19 16,0 0-24-16,-1 0-28 0,-2 0-33 15,-1 0-37-15,0 0-50 0,-2-1 20 0,-2 0-222 16,0-1-69-16,-2 2 37 0,-1-2-111 0,-1 0 41 16,-1-1 38-16,0 1-346 0</inkml:trace>
  <inkml:trace contextRef="#ctx0" brushRef="#br0" timeOffset="-156849.12">15990 9755 2153 0,'3'-9'385'0,"-1"1"-36"15,-2-1-42-15,1 2-30 0,-1 0-27 0,0 0-26 16,0 2-24-16,0 0-22 0,-3 2-19 0,3 0-12 16,0-1-24-16,-2 0-14 0,1 2-11 0,-1-2-14 15,2 3-9-15,-2-1-9 0,1 2-4 0,-2 0 2 16,1 2-13-16,-2 3-10 0,-2 3 2 0,1 2 0 16,-1 1-5-16,1 1-4 0,0 2-2 0,0 1-1 15,1-1-4-15,1 1 0 0,1 2-2 16,0 1-3-16,1-1-2 0,1 1 3 0,0-2-3 15,0 0 0-15,0-2 0 0,1 1-4 0,1-1-1 16,1-3 3-16,2 2 2 0,0-1 2 0,2-3-2 16,0-2 4-16,3 1 2 0,0-5-4 15,1 0-4-15,2-1 0 0,2-2 0 0,-2-2-2 0,2-3 8 16,-1 0-3-16,-1-3-3 0,2 1 2 0,14-15-1 16,-13 6-5-16,-3-1-1 0,-7 9-2 15,1-3 2-15,-2-3 3 0,0-1-8 0,-4 0 0 16,1-1-2-16,-2 1 1 0,-3-1-3 0,0 1-3 15,-2 1-4-15,-2 1 0 0,-1 1-4 16,0 1-2-16,-2 1 1 0,1 1-5 0,0 2 1 0,-2 2-2 16,1 2 12-16,0 3-7 0,1 0-4 0,-1 0 0 15,2 2 3-15,-2 1-3 0,2 1 2 16,1 1-2-16,1 0 3 0,2 0-2 0,1 1-1 16,0 1-2-16,3-2-1 0,0 0-1 0,3 3 9 15,1-1-4-15,2-1-6 0,1-2-3 0,2 0 0 16,3 1-6-16,1-3-2 0,1-1 0 0,1-1-1 15,2-1 1-15,0-1 2 0,27-9 7 16,-20 3-3-16,-3-1 3 0,-1-3 1 0,-2 1 2 16,1-1 2-16,-12 7 5 0,3-3 1 0,1 1 11 15,0 0 3-15,-1-1 8 0,0 2 13 0,-2-1-8 16,0 1-7-16,-2 0-2 0,-2 2-1 0,1 0-4 16,-2 2 0-16,0 2 6 0,-1 2 4 0,1 1 2 15,-2 0-4-15,0 6 5 0,-1 3 6 16,0 0-8-16,-1 2-3 0,-2-1-2 0,0 1 4 0,1-1-2 15,-1 0 1-15,3 1-1 0,-3-3 3 0,0-2-3 16,1 0 4-16,1-3 5 0,0 0-3 16,-2-1 17-16,3-1-1 0,0-1 7 0,0 0-1 15,0-1 1-15,0 0-5 0,0-2-2 0,0 0-4 16,2-2-5-16,1-3-4 0,2-2-6 16,0-3-3-16,1-1-2 0,1-2-2 0,1-1 3 15,0 1-10-15,-1-1 1 0,1 0-1 0,-2 2 3 0,1 1-4 16,0 1-2-16,-1 2-7 0,-1 1-2 15,-2-1 1-15,0 3-4 0,0 1 2 0,-2 0-8 16,0 2 2-16,1 2 5 0,-1 0 3 0,1 2 2 16,-1 2 4-16,0 0 1 0,0 1 1 0,1 3 1 15,0 2 5-15,0-1 4 0,0 1-4 0,0-2 2 16,0 2-1-16,2 1 3 0,0-2-3 16,0 1 2-16,1-2 4 0,1 0 3 0,0-2 4 15,-1-1 0-15,1-2-2 0,2 1 1 0,0-3-1 16,3-1 0-16,1-1-2 0,1-3-1 0,1 0 1 15,19-13 1-15,-15 4-4 0,-2-2 2 0,-3-3-5 16,0-1-1-16,-2-2 0 0,-2 0-1 0,-5 9-2 16,0-1-2-16,-1-3-1 0,-3 0 2 15,3-1-2-15,-3 2-1 0,0 0 0 0,-3 1 0 16,0 1-7-16,1 3 3 0,-3 0-7 0,0 2-1 0,0 2 4 16,-4 4-2-16,-1 3 2 0,0 4-1 15,-3 2 0-15,3 2 1 0,-2 1-1 0,-13 17 6 16,21-20-3-16,-3 4 3 0,0 2 1 0,1 0 0 15,1 3 7-15,2 1 5 0,1-1 1 16,2 1 5-16,0 0 5 0,2-3 4 0,4 0-1 0,-1 1 1 16,16 14 2-16,-15-22 0 0,19 13-1 15,1-9 2-15,0-1-4 0,3-3 0 0,1-2-1 16,-1 1-1-16,3-3 3 0,-3-3-3 0,1 2-7 16,-3-2-19-16,-15 0-28 0,2-2 2 0,2 2-150 15,1 0-50-15,-3-2-56 0,-1 2 30 0,-1 0-219 16,-3 0-64-16,-4 2 44 0,-3-2-115 0,-2 0 45 15,-2 2-692-15</inkml:trace>
  <inkml:trace contextRef="#ctx0" brushRef="#br0" timeOffset="-155849.47">16232 10569 2173 0,'5'-10'363'0,"0"0"-41"0,-2-1-41 0,0 1-29 16,0 2-31-16,-3 1-26 0,0 2-20 0,-3 1-17 16,0 1-18-16,1 1-14 0,0 1-15 0,-2 1-9 15,0 0-11-15,1 0-10 0,-2 0-7 16,2 1-8-16,-2 1-3 0,2-1-9 0,1 0 0 0,-2 0-8 16,0 0-2-16,2 2-2 0,1-2-4 0,-1 1-2 15,-1 0-4-15,1-1 10 0,1 2-3 16,1-3-6-16,-2 0-4 0,1 0 3 0,0 2-4 15,0-2 1-15,1 1-2 0,0 0-5 0,-1-1 0 16,0 0-1-16,1 2 2 0,-1-2-7 0,1 1 0 16,-2-1-3-16,1 0 0 0,1 0-4 0,0 1-8 15,-1-1-7-15,1 1-9 0,0-1-18 0,-1 0-16 16,1 2-30-16,-1-2-22 0,1 0-18 16,0 0-21-16,0 0-35 0,-1 2-29 0,0-1 20 15,1 0-119-15,-2 0-43 0,0 2-47 0,1 1 32 16,-4 0-182-16,0 3 50 0,0-2 40 0,-3 3-319 15</inkml:trace>
  <inkml:trace contextRef="#ctx0" brushRef="#br0" timeOffset="-154431.74">16300 10392 2395 0,'-5'-12'366'0,"-1"2"-41"16,-1 2-36-16,2 3-25 15,1 3-27-15,-1 2-20 0,2 3-20 0,-1 2-14 0,-1 4-18 16,2 3-8-16,1 1-11 0,2 6-15 0,0 0-13 16,-3 3-6-16,6 38-12 0,-2-24-4 15,1 1-7-15,0 0-8 0,-2 0-11 0,2-2-7 0,2 2-3 16,-3-3-5-16,0 0-5 0,1-1-5 0,-2-2-6 15,1 0-6-15,-1-19 3 0,0 5-4 16,0 1-2-16,0 1-2 0,0 0-8 0,0-3 2 16,0-1 1-16,0 0-2 0,0-3-2 0,0-2 1 15,0-2-6-15,0 0 1 0,0-2 4 0,-1-1-1 16,1 0-5-16,0-3-7 0,-2 1-11 0,1-2-2 16,-1-1-4-16,-1-1-5 0,-1-4 1 0,-2-2-14 15,1-4 5-15,-11-21-5 0,6 9 5 0,-1 0-2 16,1 0 3-16,0 0-1 0,-1-1 1 0,1 0 8 15,7 15 0-15,-2-3 4 0,0-3 10 16,1 2-2-16,0 0 10 0,1 1 2 0,-1-1-2 16,2 2 5-16,0 2-2 0,0 0-10 0,0 4-7 15,1-2 2-15,1 3 1 0,1 0 3 0,1 0-5 16,5 2 2-16,2-2 0 0,1 1 2 0,1 1-1 16,2 0 2-16,0 0 1 0,3-1 3 0,-1-1 4 15,3 1 0-15,25-5 0 0,-16 4-2 0,-2-2 0 16,-1-1 7-16,-3-1-2 0,-11 6 1 0,19-11-1 15,-21 9-3-15,2-2 7 0,1-1-5 0,0-3 2 16,-1-1-4-16,-2-1 2 0,1-2-2 16,-1 1-2-16,-2 0 4 0,-1 1 0 0,-2 0 1 15,0-1-2-15,0 3-7 0,-1 2 3 0,-1 0-7 0,-1 3 1 16,0-1-10-16,0 4 2 0,-1 0 1 16,-1 2 1-16,-1 0-2 0,0 2 1 0,1 0 2 15,-2 4-4-15,-2-1 4 0,3 2-1 0,-1 2 2 16,1 1-2-16,2 1 1 0,-1-1 1 0,2 0 4 15,0 1 3-15,2-1 0 0,2 1 3 0,0-1-4 16,1 0 2-16,3 1-1 0,0-1 0 16,3-2 3-16,1-1-14 0,-1-1 0 0,3-4-3 15,-1 1-5-15,0 0 5 0,-1-3 1 0,0 0 3 16,0-3-3-16,0 0 4 0,0-2 6 0,1-2-3 16,-2 0 1-16,-1-1 1 0,-2-1-1 0,0-1-2 15,-3-1 16-15,1 1 1 0,-2 0-2 0,0 2 6 16,-2 0-1-16,0 3-3 0,-1-1-7 0,1 3-4 15,-2 1-5-15,0 0-1 0,0 2 4 16,-2 0-5-16,1 2 6 0,-1 1 0 0,0 2-4 16,-1 3 1-16,0 0 8 0,1 2-3 0,1 1-3 15,1-1 3-15,0 0-1 0,1 1 6 0,1 1 4 16,3 0-2-16,0-1 1 0,1 0 6 0,1 0-6 16,4-1 7-16,2-1-1 0,21 8-3 0,-24-16 0 15,3 1 2-15,5 1 1 0,0-3-3 0,1 0 0 16,0 0-15-16,-1 0 0 0,-1-3-52 0,-2 1-54 15,-3-1-22-15,-1 0-47 0,-1-1-53 16,-6 1-68-16,1-1 27 0,-5 1-190 0,-2 2 39 0,-1 1-184 16,-4 1 44-16,-4 1 42 0,-25 3-482 15</inkml:trace>
  <inkml:trace contextRef="#ctx0" brushRef="#br0" timeOffset="-153216.56">16230 11338 2346 0,'5'-4'345'0,"1"1"-42"16,-2 0-42-16,-1 1-31 0,2 0-34 0,-2 1-22 16,-1-2-24-16,1 2-16 0,-2 0-17 0,1 0-13 15,0 1-16-15,-2-1-9 0,1 1-9 0,0-1-13 16,0 1-8-16,2-2-7 0,-3 2-8 15,1-1-7-15,0 1-1 0,0-1-6 0,0 1-1 16,0 0-5-16,-1-2 1 0,0 2-5 0,2-1-7 0,-2 1 5 16,0-1-8-16,0 1-3 0,2 0-2 15,-2 0-3-15,1 0-2 0,-1-2 1 0,0 2-1 16,0 0 0-16,0 0-1 0,0 0 0 0,0-2-2 16,0 2 0-16,2 0-3 0,-2 0 1 15,1 0-4-15,-1 0-3 0,0 0 1 0,0 0-1 0,0 0 0 16,0 0 0-16,0 0-1 0,0-2 4 15,0 2-4-15,0 0 3 0,0 0 1 0,0 0 1 0,0 0 1 16,0 0 3-16,0 0 1 0,0 0 0 0,0 0 4 16,0 0 1-16,0 0 3 0,0 0-1 15,-3 0 0-15,3 0 2 0,0 0 0 0,0 0 1 16,0 0-1-16,0 0 2 0,0 0 1 0,0 0 0 16,0 0 0-16,0 0 1 0,0 0 3 0,0 0-3 15,0 0 2-15,0 0 1 0,0 0-2 16,0 0 1-16,0 0 0 0,0 0 5 0,0 0-3 0,-1 0-3 15,1 0 1-15,-2 0-1 0,2 0 1 16,0 0-1-16,0 0 1 0,0 0-2 0,0 0 1 16,0 0 0-16,-2-1-1 0,2 1 0 0,0 0-3 0,0 0 1 15,0 0 0-15,0 0 0 16,-2 0 0-16,2 0 0 0,-1 0-1 0,0 0 1 0,1 0 1 16,-1 0-1-16,1 0 0 0,0 0 0 0,-3 0 5 15,3 0-6-15,-1 0 0 0,1 0-1 16,0 0 1-16,-1 0 0 0,1 0 0 0,0 0 1 0,-1 0 0 15,1 0 1-15,0 0-1 0,0 0 4 16,0 0-2-16,0 0-2 0,0 0 1 0,0 0-1 16,0 0 0-16,0 0 0 0,-2 0-1 0,2 0-1 15,0 0-3-15,0 0-2 0,0 0-3 16,0 0-14-16,0 0-4 0,0 0-4 0,0 0-6 0,0 0-6 16,0 0-1-16,0 0-6 0,0 0-3 0,0 0-5 15,0 0-10-15,0 0-32 0,0 0-25 16,2 1 10-16,-2 1-87 0,1-2-36 0,-1 0-16 15,0 0-42-15,0 0-81 0,0 2-467 0</inkml:trace>
  <inkml:trace contextRef="#ctx0" brushRef="#br0" timeOffset="-148379.71">16151 11560 2166 0,'0'48'358'16,"0"-7"-28"-16,3-3-26 0,-2-5-32 0,-1-19-24 16,0 2-26-16,0 1-18 0,-3-1-26 15,2-1-20-15,-3-4-14 0,1-1-15 0,0 0-11 0,0-2-10 16,-1-1-9-16,-1-2-13 0,2-2-9 0,-1 0-10 16,-1-2-5-16,1 0-5 0,-1-1-8 15,1 0-1-15,0-1-2 0,-2 0-9 0,3 0-4 16,-2-1-3-16,1-1 3 0,-3 0-7 0,2 0 1 15,0-1-4-15,1 1 2 0,1 0-3 0,0 1-1 16,1-2-5-16,1 1-2 0,-1 1 4 0,1-1-10 16,0 0 2-16,1-1-5 0,0 1-4 0,2 0 0 15,3-2-1-15,1-2-3 0,2 1 0 16,1 0 3-16,2-2-1 0,2 1 2 0,21-11 0 16,-13 7-2-16,1 1 0 0,2 2 1 0,4-3 0 15,-1 0 1-15,0-3 1 0,-2 3 2 16,-3-1-2-16,1 1 5 0,-2 0-3 0,2-2 4 0,-5 2-1 15,1-2-1-15,-14 6-5 0,19-12 6 0,-17 14 0 16,1-5-2-16,0-1 2 0,2-2-1 16,-2 1 1-16,-1 1 0 0,-1-1 2 0,-1 1-1 0,-1 0-1 15,0-2 0-15,-2 4-1 0,0 1-3 16,-2 0 7-16,0 1-5 0,0 2-7 0,-2 0-1 16,2 0-4-16,-2 2 2 0,1 1-3 0,-1-1-1 15,0 1 1-15,-1 2 0 0,-1 0-4 16,-2 2 4-16,0 3 0 0,-2 1 1 0,1 1 0 0,1 0 1 15,-1 2 3-15,-1 1 2 0,3-1 0 0,0 2-1 16,-1 0-1-16,4 2 3 0,-1-1 2 16,0-1 0-16,1 0 1 0,2-2 5 0,2 1 1 15,-1-1 1-15,1-2 4 0,1-1-2 0,2 2-1 16,1-2 2-16,1-1 0 0,3-2 5 0,0-3-12 16,1 0 5-16,2-2-6 0,0-2-5 0,0-2-10 15,18-11-8-15,-25 13-1 0,20-19-8 0,-8 4-14 16,0-5-1-16,-4 0-2 0,0-4 1 15,0 2 4-15,-1-1 1 0,-1 1 8 0,-3 1 3 0,-2 0 0 16,-4 13 3-16,0-2 8 0,0-1 19 16,1 0-1-16,-2 2 4 0,1 1-3 0,-1 1-4 15,1 1-3-15,-2 3 1 0,2 0-5 0,-3 4-3 16,0 0 8-16,0 3-2 0,-1 2 6 0,-2 4 5 16,-2 2-1-16,0 3 2 0,0 3-1 0,0 2 5 15,2 0 0-15,-1 1 1 0,0 1 1 0,1-2-1 16,2 2 4-16,1-1 2 0,0 4 1 15,0-3 1-15,2-1-2 0,1 0 0 0,2 0 0 16,0-1-3-16,0-1-2 0,0-1-6 0,2-2-4 16,0-1-14-16,2-1-23 0,0-2-17 15,1-1-21-15,1-1-24 0,2 0-23 0,-3-4-27 16,2 0-37-16,0-2-46 0,-1 0 21 0,-1-2-147 0,-3-1-41 16,-3-3 33-16,0-1-192 0,-2-3 39 15,-2 1 37-15,-3-3-387 0</inkml:trace>
  <inkml:trace contextRef="#ctx0" brushRef="#br0" timeOffset="-148183.11">16545 11340 1614 0,'0'-2'342'0,"0"-1"-37"16,4-2-32-16,2 1-27 0,2-2-31 0,3 2-22 15,4-1-17-15,26-8-19 0,-13 8-14 16,1 1-15-16,0-1-13 0,-2 1-22 0,1 0-39 15,-2 3-51-15,-16 0-62 0,4 0-71 0,1-1 12 16,-1 1-176-16,1 1-104 0,1 1 32 0,-3 1-119 16,-1-1 35-16,-1 0-315 0</inkml:trace>
  <inkml:trace contextRef="#ctx0" brushRef="#br0" timeOffset="-145775.21">17282 11329 2264 0,'3'-8'420'0,"-1"4"-47"15,-2-1-45-15,0 1-35 0,0 1-34 0,-2 3-24 16,0 0-26-16,-2 4-19 0,-1 3-19 16,-1-2-18-16,0 3-18 0,0 1-12 0,1 1-8 15,-1-1-11-15,1 2-11 0,2 2-7 0,-2-2-6 0,2 1-5 16,0 0-9-16,1 1-7 0,0-1-1 15,2-3-7-15,-2 1-5 0,2 0 0 0,0-1-10 16,0-2 4-16,1-1-6 0,0 0 0 0,1 0-5 16,-2-3 1-16,3 0 0 0,0 0-2 0,1 0-4 15,-1-3-7-15,3 0-4 0,2 0-3 0,2 0-10 16,1-4-8-16,0-1 3 0,-2-2-16 0,19-19-12 16,-14 5-4-16,-1-2 4 0,0-3-5 15,-1-3-1-15,-1-1 3 0,0-3 2 0,-3 0 8 16,0-4-4-16,-5-1 4 0,1 1 2 0,-2 0-2 15,-1 1 2-15,-1 1 8 0,1 6 3 0,-1 16 7 16,0-2 5-16,0-1 2 0,0 0-2 0,0 1-4 16,0 2-2-16,0 0-5 0,-1 2-7 0,1 4-2 15,-1 2 4-15,1 2-2 0,0 3 4 16,-2 3 3-16,2 6 2 0,-3 3 1 0,1 3 5 0,1 2-2 16,0 3 8-16,-3 32-1 0,1-23 5 15,0 1 0-15,3-16 0 0,0 2-2 0,0 5 1 16,-1 0 6-16,1 2-4 0,0-1 3 0,0-2-1 0,1 0-2 15,1 0 7-15,0-2-4 0,0-2 5 16,1 0 5-16,0-3-3 0,2-1 3 0,-1-1 1 16,0 1 1-16,1-4-3 0,0 0 0 0,1-3 3 15,1-1-13-15,3 0-12 0,-1-4-6 0,1-1-16 16,-1-2-4-16,3-3-6 0,-2 0-2 0,0-4-5 16,0 1 0-16,-1-2 5 0,1 1 5 0,-2-2 3 15,-2 2 6-15,0-1 10 0,-2 2 5 16,0 1 1-16,0 2 5 0,-2-1-5 0,1 2 0 15,-1 2-4-15,-2 0 1 0,0 0 1 0,0 3 7 16,0 0-7-16,0 3 5 0,-3 0 0 0,0 3 5 16,-1 1 1-16,1 2 0 0,0-1 3 0,0 2 0 15,-1 0 5-15,1-1 0 0,1 3 1 16,-1 0-4-16,3-1 1 0,-2 0 4 0,2-1-4 16,2 0 3-16,0 0 2 0,1 1 7 0,0-1-9 0,-1-4-1 15,1-1-3-15,4 3-6 0,-1-4-8 16,1 2-2-16,1-2-4 0,-2-2-9 0,2-1-5 15,-1-1-2-15,-1 0-2 0,1-3-5 0,3 1-2 16,-1-2-1-16,0-2-2 0,0-4-4 16,0 1 3-16,0-4 5 0,-2 2 3 0,0-1 3 15,-1 0 3-15,-1 0 5 0,-1 0 6 0,0 4 7 0,-1 0 1 16,-1 0-1-16,1 3 2 0,-2 0-4 16,-1 2-2-16,3-1 2 0,-3 3 1 0,0-1 0 15,0 2 7-15,0 2-1 0,0 0 2 0,-3 1 3 16,3 1 2-16,-1 4 5 0,-1 2-5 15,1 1 3-15,0-1 0 0,1-1 1 0,0 2-1 0,0 0 3 16,0-2-3-16,0 0 0 0,1-2-2 0,0 1-4 16,1-4-6-16,-1 1-7 0,1 0 0 15,0 0-4-15,1-1-5 0,0-1 1 0,3 1-10 16,0-3-4-16,-1 1-2 0,2-2-5 0,2-2 1 16,0-2 1-16,1-2 3 0,0 0 4 0,1-1 0 15,-1-3 2-15,0-2 3 0,1-1 1 0,-3-1 7 16,1 0 11-16,-2 0 13 0,1 2 12 15,-2 1 3-15,0 0 0 0,-2 3-4 0,1-1-2 0,-3 3-4 16,2 1-1-16,-2 3 1 0,0 0 10 16,0 2 6-16,-2 1 2 0,0 1 3 0,0 1 0 15,0 3 0-15,0 2-6 0,-2 3 1 0,0 0-4 16,0 0 2-16,-2 0-2 0,2 2-3 0,-1-3-4 16,1 1 3-16,-1-1 0 0,0-2-3 0,1-1 1 15,0-2 1-15,1 2 2 0,0-4 1 16,1 1 4-16,-2-1 2 0,2-1 5 0,0 0 2 0,0 0-3 15,0 0-9-15,0-2-4 0,3 0 0 16,-1-2-9-16,1-2-5 0,3-1-7 0,1-2-2 16,-1-3-1-16,2 1 0 0,-1-1 0 0,-1 0-1 0,1 1 2 15,0 0 0-15,-2 2 0 16,-1 0-4-16,0 3 0 0,0-2-1 0,-2 3-3 0,0 1 4 16,1 0-1-16,-1 1 5 0,0 1 3 0,0 1 6 15,0 2 1-15,0-1 3 0,0 2 0 16,0 0 1-16,0 2-1 0,0 3 2 0,1-1-3 0,-1 0 3 15,-1 1 0-15,0 0-5 0,0-2 2 16,1-1 4-16,-2 0-2 0,0-1 0 0,1 0-1 16,-1 0 0-16,0-2 0 0,2 1 6 0,-2 0-2 15,0-2 7-15,0 0 1 0,0 1 3 16,2 0 2-16,-1-2-7 0,0 0-5 0,0-1-4 0,1 0-7 16,1-1-6-16,2-2-6 0,1-3-6 0,2 0-5 15,0-2 1-15,3-3 0 0,-1 0-1 16,-1 0 6-16,0 0-2 0,2 0 4 0,-2 1 3 15,-1 1 8-15,-1 1 5 0,-1 0 2 0,0 2-1 16,-1 1 1-16,-2 2-7 0,1-2 1 16,-1 3-1-16,-1 1 3 0,0 1 5 0,0 0 5 0,-1 0 4 15,2 1 7-15,-2 1-5 0,-1 3 3 0,0-1 1 16,2 4 2-16,-1 0 0 0,-1 0-4 16,0 1 0-16,0 0 0 0,0 1-1 0,-1 0-1 15,1-1 1-15,-2-1-3 0,2-1 0 0,0 0-2 16,0-1 6-16,0-2-2 0,0 1 3 0,0-1 0 15,0 0-2-15,0 0 1 0,0-1 0 0,0 0 0 16,0 0 0-16,0-2-5 0,3 1-11 0,-2-2-9 16,0 0-6-16,2 0-3 0,2-2-5 15,2-4-4-15,0 0-2 0,1-3-4 0,0 1 1 16,0 0 5-16,1-4 1 0,-1 2 5 0,-1 1 3 16,1 0-2-16,-2 1 5 0,1-1 8 0,-1 2 6 15,-1 0 0-15,-2 3 0 0,0-2-5 0,1 3-1 16,-1 1-4-16,-2-1-2 0,2 2-1 15,-2 1 6-15,1 0 2 0,0 0 0 0,0 2 3 16,-1 1-1-16,0-1 1 0,0 2 2 0,0 0 1 16,1-1 0-16,-1 2 1 0,1 2-1 0,-1 1 4 15,1-1 0-15,-1 1 1 0,3-1 0 0,-2-1 1 16,0 0-1-16,0 0 1 0,0-1 3 0,2-1 1 16,-2-1-1-16,2 3 1 0,2-3-6 15,-1-2-4-15,2 0-4 0,-1-1-4 0,2 0-3 0,0-2-2 16,2-1-6-16,-1-3-1 0,0-1-5 0,1-1-3 15,1-2-6-15,14-15 2 0,-11 9 1 16,-8 9 3-16,1-4 2 0,0 0 5 0,1-1 4 16,-2 1 4-16,2-1 4 0,-2 3 4 0,-2 0-1 15,1 1 2-15,-1 2-4 0,-1 2 2 0,0-1-4 16,0 2 2-16,-1 1 2 0,-1 0 3 0,1 2 6 16,0 2 3-16,-1 0-1 0,1 1 5 0,-1 1-3 15,1 3 2-15,0 1 2 0,1 1-1 16,-1 1 2-16,0 1 1 0,1-3 0 0,1 2 2 15,-2-1-2-15,1-2 3 0,0 0 5 0,3 1 2 16,-2-1-1-16,2-1 0 0,-2-2 4 16,2 0-6-16,-2-3-1 0,3 0 2 0,-1-1-6 0,1 0-8 15,0-1-11-15,3-3-3 0,-2-1-9 0,2-4-1 16,-3 1 0-16,1-1-4 0,0-2 1 16,0-2-2-16,-2 0 1 0,-1-1 3 0,0 1-3 0,0 0 3 15,-2 0 6-15,0 2 4 0,-1 0 3 16,0 1-6-16,-1 3-1 0,-1 2 1 0,0 0 1 15,-1 3 2-15,-1 1 8 0,-1 1 4 0,1 1 6 0,-4 3 3 16,1 4 5-16,-2 2 2 16,1 0 1-16,-1 2-1 0,0-1 1 0,0 1-1 0,2 0 0 15,0 1-1-15,1-1-1 0,0 0 3 0,0-1-3 16,2-1 7-16,-1-1 0 0,2-1 1 16,-1-1-2-16,2-1 0 0,0-2 3 0,2 1-4 15,-1-2 1-15,2-1-6 0,-1 0-3 0,2 0-5 16,4-2-13-16,1-3-5 0,1 0-7 0,2-3-5 15,1 0-5-15,17-12-3 0,-12 4-3 0,0 0 3 16,2 0 1-16,-2-1 2 0,-2 1 0 16,-8 9 3-16,2-1 2 0,-1-1-2 0,3 0 0 0,-1 3 4 15,-1-1 6-15,0 2 5 0,-3 2 5 16,0 1-4-16,3 2 9 0,-4 2 3 0,2 2 9 16,-3 2 5-16,2-1 3 0,-2 1 0 0,-1 3 9 15,-1-2-1-15,0 0-3 0,-2 2 4 0,-1-2-5 16,0 0-6-16,0-1 4 0,0-1 2 0,0 0-4 15,-1-2-2-15,-2 0-3 0,1-1-5 0,0-1-9 16,-3 2-15-16,1 0-20 0,0 0-18 16,-3-2-25-16,-1 0-27 0,-1 1-61 0,-1-3-57 15,-1-1 21-15,-2-2-136 0,2-2-37 0,-2-2-65 16,-15-11 34-16,20 11-118 0,-14-15 43 0,7 2-369 16</inkml:trace>
  <inkml:trace contextRef="#ctx0" brushRef="#br0" timeOffset="-145611.56">18653 10729 1779 0,'-2'-5'329'16,"2"-2"-42"-16,0 4-42 0,0-1-60 0,0 0-76 16,0 2-108-16,-1 0 0 0,-1 0-214 15,0 2-67-15,-1 0 25 0,-4 2-206 0,-6-2 29 16,-24 7 44-16,9-4-3 0</inkml:trace>
  <inkml:trace contextRef="#ctx0" brushRef="#br0" timeOffset="-139729.95">8628 7620 779 0,'-2'-34'450'0,"-2"1"-67"0,0 6-49 16,4 15-31-16,-4-3-39 0,1-2-26 0,-1 0-21 16,-1 1-25-16,0 0-20 0,2 0-17 0,-4 1-14 15,1 2-12-15,1-1-15 0,-1 3-11 0,-1-1-5 16,2 1-6-16,-2 3-4 0,0-2-11 16,-1 2-3-16,0-3-7 0,-1 1-1 0,-1 3-7 15,2-1-4-15,-3 0-2 0,1 2-6 0,1-1-2 16,-1 2-1-16,-2 0-3 0,2 1-6 0,-1-2-5 15,0 2-4-15,-2 0-2 0,0 1-3 0,2-1-1 16,-1 1-1-16,0-1-5 0,2 2 1 0,-2-1-2 16,-1 3 8-16,2-2-12 0,-2 1 3 15,0 0-6-15,0-1 4 0,-2 1-3 0,-1-1-3 16,1 2 2-16,0 0-1 0,1 0 1 0,-2 2 5 0,-1-1-1 16,-1 1 0-16,-1 0 0 0,-26 3 0 15,19-5-3-15,-1 2 2 0,15-1 2 0,-24 3 0 16,9-2 1-16,2 2 1 0,1 0-2 0,-3-1 1 15,0 1-2-15,1 2 2 0,0-3-1 0,0-1-3 16,0 2 2-16,1-1 4 0,14-2-8 0,-3 1-1 16,-2 2 0-16,1-2-2 0,-25 7 12 15,30-6-12-15,-4 0 1 0,-2 0-1 0,1 1 1 16,-3 1-2-16,1-3-1 0,0 1 3 0,0 2-2 16,-1 0 3-16,-19 6-2 0,16-1-1 0,-2-1 4 15,1 2-3-15,0-2 0 0,-2 2-2 0,1-2 0 16,-1 1 1-16,1 2-1 0,-2-2 1 0,3 2 0 15,-1 0-1-15,-1 3 6 0,-2-2-5 16,2 1 1-16,-1 1-1 0,2-3 1 0,0 0 0 16,-1 0-3-16,3 2 5 0,2 1-1 0,0-2-3 15,0 2 1-15,-2-1 3 0,3 0 1 0,-1 2-6 16,3-1 2-16,-2-3-5 0,0 3 3 0,2-1-2 16,3 3 4-16,-2-2-2 0,2 1 1 0,-1 0 0 15,-1 1 10-15,4 0-5 0,-4 0-3 16,11-10-2-16,-4 1 3 0,1 3-2 0,0 2-1 15,-1 0 1-15,3 1-2 0,-2 1-1 0,1-3 0 16,0 3 3-16,2 0-2 0,-2 1 0 0,1-2 2 16,0 1-4-16,0 0 5 0,-1 0-2 0,3 0 1 15,-1 0 0-15,1 3-1 0,0-3 0 0,1 1 7 16,-1 1-7-16,0-3 4 0,1 2-4 0,0 0 1 16,2-2 4-16,0 1-3 0,0 1 9 0,0-1-6 15,0 0-5-15,2 0 3 0,0-2 0 16,1 2 0-16,1-1 1 0,0 1-1 0,-2-3-1 15,3 3-2-15,1-1 5 0,-1-1-2 0,-1-1-1 0,3 1 1 16,-3-1-2-16,4 0 7 0,1-1-5 16,-1 3-1-16,2-2 1 0,0-1-2 0,17 15 0 15,-9-13 1-15,2 2 3 0,-1-1-5 0,2-1 7 16,2-1 1-16,0-1 4 0,4-1-7 0,0 1 1 16,-1-2-2-16,2-2-2 0,-2-1 2 0,1 0-1 15,-1 1 0-15,3-2-2 0,0 0 3 16,0-1-3-16,1 1 2 0,2-1 6 0,-3-3-8 15,0 0 3-15,-1 1 6 0,3-2-9 0,-2 2 1 16,2-1-1-16,0-1-1 0,0-1 2 0,0-1 1 16,3 2-3-16,0-2 5 0,0-1-2 0,-3-1-3 15,3 0 1-15,-2 0-2 0,2-1 1 16,0 2-2-16,-1-2 2 0,0-1 10 0,2 2-8 0,2-4-3 16,-1 1 2-16,1 2 1 0,-1-4-4 15,0 1-1-15,-2 0 0 0,4-1 0 0,-1 0 0 16,0 0-1-16,-1-1-1 0,-1-2-1 0,-1 0 2 15,1-3 1-15,-3 0-4 0,-3-2 4 0,-1 2-2 16,-1-2 1-16,1 0 4 0,-4 1-2 0,1 0 0 16,-1 0 0-16,-2-1 1 0,-1 1 2 15,-2-1-3-15,-1 0-1 0,-3-1 1 0,-1 1-1 16,-9 10-1-16,3-3 3 0,0-1 0 0,0-1 2 0,3 0 0 16,-4-1-1-16,1-1 2 0,0 2-3 15,0-3 1-15,-1 0-2 0,-1 0 2 0,-2 0-2 16,1 1 2-16,-1 0-3 0,1 0 4 0,-2-1-4 15,1-1 2-15,-1 1-3 0,0-1 7 16,-1 1-4-16,0-2-4 0,-1 1 1 0,-1 1 1 0,-1 0-1 16,-1-1 0-16,0 2 3 0,-1 0 3 0,0-1-7 15,-1 0 2-15,-2 1-1 0,0-1-1 16,-2 1-1-16,1-1 1 0,-1 3 0 0,-2 0 9 16,2-1-3-16,-1 3-6 0,0-3 3 0,-1 3-1 15,1-2-2-15,-1 3 3 0,0-1-4 0,-1 2-4 16,-1-1 7-16,1 0 0 0,-2 1-1 0,0 1-2 15,0 2 3-15,0-1 2 0,0 2-1 0,-2 0 4 16,-2 0-9-16,2 1 2 0,-1-1 0 16,-1 1 2-16,0 0 0 0,1 1 0 0,-1-1 1 15,1 0 2-15,2 1-4 0,0 0-6 0,0 2-30 16,-1 0-18-16,1 0-21 0,-1 0-17 0,1 0-26 16,-1 0-23-16,0 3-27 0,1 0-35 0,2 1 20 15,-1-1-110-15,-1 0-39 0,1 4-67 16,0-1 32-16,1 2-157 0,1-1 36 0,-2 0-426 15</inkml:trace>
  <inkml:trace contextRef="#ctx0" brushRef="#br0" timeOffset="-138633.73">5696 5908 2295 0,'-14'27'445'0,"5"1"-47"0,-1 3-44 0,2 1-42 15,1-2-37-15,1 0-27 0,1 0-25 0,2-1-20 16,1 1-22-16,0-3-21 0,2-15-17 0,-1 4-12 16,1 3-12-16,0 0-12 0,0-3-11 0,0 2-6 15,0-4-10-15,0 1-8 0,0-3-5 0,0 0-1 16,0-2-5-16,0-3-2 0,0-1-4 0,0 0 0 15,0-2 4-15,0 0-4 0,0 0 0 16,0-1-1-16,0-1-2 0,0 0-4 0,0-2-25 0,0 3-30 16,0-3-1-16,0 0-75 0,1 0-36 0,-1 0-59 15,2 0-42-15,-2 0-56 0,0 1 25 16,2 1-172-16,-1-2-32 0,-1 0-76 0,1 2 42 16,-1 0-41-16,0 2 26 0,0-1-533 0</inkml:trace>
  <inkml:trace contextRef="#ctx0" brushRef="#br0" timeOffset="-137750.7">5757 6904 2259 0,'-1'-14'486'0,"2"-1"-63"0,4-1-48 15,-1 1-49-15,15-20-38 0,-1 19-34 0,-1 4-32 16,-10 7-20-16,3-1-26 0,2 0-15 0,-1 0-22 15,2 2-17-15,1 1-8 0,-1 3-15 0,-2 0-13 16,-1 0-9-16,1 4-7 0,-2 4-6 0,-1 0-5 16,0 2-1-16,0 2-6 0,-3 3-5 0,0 0-6 15,-2 1-4-15,2 2-3 0,-3 0-2 0,0 2-1 16,-2-1-10-16,0 0 0 0,0 0-3 16,-2 2 7-16,0-5-5 0,-2 3-1 0,0-1-1 15,-1 1 2-15,1-3 1 0,-2 1-1 0,1-2-4 0,-11 22 6 16,5-18-2-16,-2-1-2 0,6-11 3 15,0 2-4-15,-3 1-1 0,-1 1 2 0,0-1-2 16,0-1 1-16,0 0-1 0,-1-2 3 0,2 1 2 16,0-3-2-16,-1-1 4 0,2 0-2 0,0-1 3 15,1-2 2-15,2-1 1 0,-1 0-1 0,1 0 0 16,0-1-3-16,2-1 0 0,1 1 0 16,-1-1-2-16,1 1-2 0,2 0-2 0,-2-2-3 0,1 2-3 15,2-1-5-15,0 0-2 0,-2 1-3 16,2-2-1-16,0 3-2 0,2-2-2 0,0 1 0 15,1-1-1-15,0 0 2 0,0 2-2 0,2 0 2 16,-1 0-2-16,2 0 0 0,1 2 0 0,3 0 0 16,0 1 1-16,0 0-2 0,1 0-2 15,-1 3 0-15,0-1 6 0,0 1-4 0,0 0-3 16,-2-1 7-16,1 0-5 0,1 4 3 0,0-4 1 0,-2 2 0 16,2-1 0-16,-2 2 0 0,0-2 2 15,2 1 3-15,-2 0-1 0,0 0 1 0,0 0 3 16,0-2 0-16,0 0 1 0,1 0 1 0,0-1 3 0,-1 0 0 15,2-2 0-15,0 0 1 0,1 1 2 16,-1-2-2-16,1 1 1 0,2-2 0 0,-1 0 4 16,-1 0-2-16,0-2-1 0,0 1-3 0,-2-1-20 15,-1 0-28-15,-1 2-45 0,-1 0 8 0,-1 0-116 16,-2 0-48-16,1-1-57 0,-2 1 31 0,0 0-219 16,0 0-55-16,-1 0 44 0,-1 0-117 15,-1 1 46-15,-1 1-731 0</inkml:trace>
  <inkml:trace contextRef="#ctx0" brushRef="#br0" timeOffset="-136549.41">5793 8387 2552 0,'37'-13'419'15,"-4"3"-48"-15,-5 3-47 0,-3 1-36 0,-16 6-24 16,3 0-35-16,3 0-22 0,-3 3-22 0,0 0-17 15,-1 5-15-15,-2-2-14 0,-1 1-14 0,-3 2-14 16,-2 1-10-16,0 0-6 0,-1-2-12 0,-2 1-6 16,0-1-8-16,0 0-4 0,0-1-9 0,0-1-6 15,-2 0-1-15,1-1-5 0,-1 1-3 16,1-1-1-16,0-1-1 0,1-1 4 0,-1 3-1 16,1-4 1-16,0 2-1 0,0-2-4 0,0 0 0 0,0 0-2 15,0 1-4-15,0-2-9 0,1-1-1 16,1 0-4-16,3 0-3 0,0 0-1 0,2 0-3 15,4 0-2-15,-1 0-4 0,3 0-2 0,-1 0-2 16,0 0-1-16,1 1 0 0,0 0-2 16,-1 1 0-16,-1 1-3 0,1-1 1 0,-2 2-4 0,0 1 1 15,-1 0-1-15,0-1-1 0,-3 2 1 0,1-1 2 16,-2 1-1-16,-2 0 1 0,-1 0-1 16,0 0 4-16,-2 1 2 0,0 2 1 0,-2 3-3 15,0 0-1-15,-1 2 3 0,-2-1 3 0,-2 1-3 16,1-1 1-16,-2 1-2 0,0-1 1 0,1-1 2 15,-3 0-1-15,1-1 2 0,-1-2 2 0,-1 1-1 16,1-1 2-16,0 0-2 0,-2-2 1 16,0 1-1-16,-1-3 6 0,1 1-2 0,0-2 3 15,-1-1-2-15,2 0 0 0,0-1 2 0,0 1 3 16,0-3 1-16,2 0 0 0,-1-1 4 16,0-1 0-16,3-1 1 0,-1 0 0 0,2 1-1 0,0 0-1 15,2 0-1-15,1-1 1 0,-1 0-2 0,2 0-2 16,1 1-1-16,-1-1-4 0,2-1 0 15,0 1-4-15,0 0 0 0,2-2-3 0,-2 2 0 0,3-1 0 16,-1 0-4-16,0 0-1 0,0 2-1 16,-1-2-1-16,3 1-2 0,-2 1-2 0,0 1 4 15,1-1-7-15,0 2 0 0,0 0 2 0,0 0-1 16,1 0-1-16,-1 1 1 0,-1 0 2 0,0 0-1 16,2 1 4-16,-2 1-5 0,1 1 1 15,-1-1 2-15,1 1 3 0,0 1-1 0,1 1 0 16,-1 0 0-16,0 0 1 0,-1-1 3 0,0 1 0 0,0 0-2 15,0-2 5-15,-2 0-2 0,2-1-2 16,-1 1-1-16,-1 0 5 0,2 0 0 0,-1-2-2 16,0 2-1-16,0-2 1 0,1 2-1 0,-2-2 0 15,0 1 3-15,1-1 0 0,-1 0-3 0,2 0 0 16,-2 0 8-16,0 1-6 0,0-2 6 0,2 0-4 16,-2 2 1-16,0-2 0 0,0 0-1 15,1 1 1-15,0-1-7 0,-1 0-6 0,0 0-9 0,0 0-19 16,0-1 3-16,0 2-41 0,0-1-20 0,0-1-19 15,1 1-21-15,-1 0-54 0,0 1-30 16,0-2-43-16,0 0 23 0,-1 3-160 0,-1 0-46 16,0-1 36-16,0 1-171 0,1-1 41 0,-2-1 40 15,2 1-501-15</inkml:trace>
  <inkml:trace contextRef="#ctx0" brushRef="#br0" timeOffset="-133212.81">557 7967 2330 0,'-15'54'364'0,"2"-9"-38"15,1-4-33-15,3-5-31 0,2-3-24 16,0-5-19-16,1-4-23 0,3-15-15 0,1 3-16 0,-1 1-7 16,0-1-11-16,-1-1-13 0,2-1-13 15,-2-2 0-15,2-3-7 0,1 1-5 0,1-2-11 16,0 0-4-16,-2 0-13 0,1-3-8 0,-1 0-9 15,2 0-9-15,0-1-2 0,0 0-12 0,0 0-6 16,0-1-3-16,1-1 1 0,1-1-12 0,0 1-2 16,-2-1-6-16,3-1-6 0,0 1-1 0,-1-1 1 15,3-2-7-15,1 0 0 0,1 0 0 16,1-2-7-16,3 3 3 0,-1-1-1 0,0 0 1 16,1 2-4-16,2-1 3 0,-1-1-2 0,1 3 4 15,0 1-1-15,1-1 7 0,1 2-3 0,-1-2-2 16,1 1 2-16,0 0-1 0,-1 2 7 15,2-2-7-15,-3 1 1 0,2 0 0 0,-2 1 5 0,0 0 0 16,0 0 0-16,0 0-6 0,-3-1 4 16,1 1 1-16,-1 0-3 0,-2 0 0 0,0 0 1 15,-3 0-5-15,2 0 1 0,-1 0-5 0,-1 0-13 0,-2 0-16 16,3 0-8-16,-2-2-17 0,-1 1-12 16,0 0-10-16,1 1-14 0,0 0-11 0,-2-1-22 15,2 1-20-15,-2-1-27 0,2 1-36 0,-3-1 20 16,1-1-137-16,-2-1-11 0,1 1-8 15,-1 0-18-15,0 0-53 0,-1-1-42 0,-2-4 25 0,-1 2-421 16</inkml:trace>
  <inkml:trace contextRef="#ctx0" brushRef="#br0" timeOffset="-132842.62">782 7939 1698 0,'-2'-8'375'0,"1"1"-27"0,-1 1-25 16,1 1-27-16,-1-1-26 0,2 3-25 0,-3-2-24 16,3 3-29-16,-2 0-22 0,2-2-25 0,-1 2-21 15,0 0-20-15,0 0-10 0,1 2-11 16,-2 0-3-16,2 4 3 0,0 4 4 0,-3 1-6 0,2 3-2 16,0 2-5-16,1 3-7 0,0 0-5 15,0 2-2-15,0 2-1 0,0-1-5 0,0 0-5 16,4 32 2-16,-4-43-7 0,0 7-6 0,1 1 0 15,1 1-2-15,-1 1 1 0,0-3-13 0,0 4 0 16,1-3 2-16,-2 1-7 0,3 1 2 0,-1-2 1 16,-1 0-4-16,2-2 3 0,-2 2-3 0,0-2-1 15,1-1 2-15,-1-4-2 0,2 3-1 16,-1-4 1-16,-2-2-3 0,1 3-9 0,0-5-14 16,-1-1-16-16,1 1-18 0,1 0-20 0,-2-1-17 0,0-1-18 15,0 1-28-15,0-1-55 0,0-1-44 16,0 0 21-16,0-1-166 0,2 0-46 0,-1 1-124 15,-1-1 14-15,2-1 35 0,-2 0-573 0</inkml:trace>
  <inkml:trace contextRef="#ctx0" brushRef="#br0" timeOffset="-132400.9">1196 8100 1447 0,'2'-2'318'0,"-2"-1"-30"16,3 0-34-16,-2 3-24 0,0-3-27 0,0 3-24 16,-1-2-21-16,0 2-18 0,0 0-15 0,1-2-14 0,-1 1-9 15,0 1-5-15,0 0-3 0,1 0-5 16,-1 0-7-16,0 1-2 0,0 1-3 0,0-2-3 15,0 2 0-15,0-2-4 0,0 3 4 0,0-3 5 16,0 2 1-16,-2-1-2 0,2 2-1 0,0-2 6 16,0 2-2-16,-2-2 5 0,1-1 2 0,1 1 0 15,-3 0 6-15,3 0 1 0,-2-1-9 16,2 0 2-16,-1 0-4 0,0 0-2 0,0-1-8 16,-1 1-6-16,2-1-8 0,0-1-10 0,-3-1-2 0,3 2-8 15,0-2-6-15,0 0-12 0,-2 1 0 16,1 0-11-16,1-1-11 0,0 1-9 0,0 1-9 15,-1-1-15-15,1 0-17 0,0 1-12 0,0-1-11 16,0 2-18-16,0-1-37 0,0 0-25 16,0-1-25-16,0 2-36 0,0 0 19 0,0 0-122 0,0 0-30 15,0 0-28-15,0 2-50 0,0 0-71 16,0 0 19-16,0-1 40 0,0 1-386 0</inkml:trace>
  <inkml:trace contextRef="#ctx0" brushRef="#br0" timeOffset="-131526.93">1716 7951 1610 0,'8'-10'318'0,"1"-1"-41"15,0-1-33-15,-1-2-24 0,1 3-27 0,0-1-22 16,-3-1-17-16,0-1-12 0,0 0-17 16,-2 0-8-16,0 2-3 0,0 3-1 0,0-1-4 15,-1 2 4-15,0 0-1 0,-1 4-9 0,-1-3-7 16,1 3-8-16,-2 1-11 0,0-1-6 0,2 1-16 16,-2 1-9-16,0 0-1 0,0 0-10 0,0 1-5 15,0 1-2-15,0 0 3 0,0 1 0 16,0 1 2-16,-2 2 2 0,1 4-1 0,-3 3 3 0,1 1-2 15,0 1 0-15,-1 3 2 0,-6 25 5 16,6-30-6-16,2 4-1 0,-1 3-2 0,-6 26 8 16,7-33-8-16,-10 23 0 0,9-23 1 0,0 1 0 0,-2 3 3 15,-1 2 1-15,1 1 2 0,-5 25-2 16,5-34-5-16,2 1 1 0,-1 4-2 0,0-1-7 16,0 0 0-16,1-1-2 0,-2-1 1 0,1 1-6 15,0-3 3-15,2 0 2 0,-1 0-1 16,2-1 0-16,0-1-2 0,0-2-3 0,-1 1-1 15,2-2-4-15,-1 1-7 0,1-3-18 0,0 2-9 0,0-2-15 16,-2 0-34-16,1-2-15 0,-1 2-27 16,0-2-23-16,-1 0-32 0,3 1-38 0,-3-1-49 15,1 0 24-15,0 0-114 0,-1 0-17 0,0 0-21 16,2 0-124-16,-2 0 18 0,1-3 45 0,0 3-421 16</inkml:trace>
  <inkml:trace contextRef="#ctx0" brushRef="#br0" timeOffset="-130732.96">1522 7948 1829 0,'-4'-11'364'16,"-1"0"-41"-16,0 1-35 0,2 1-31 0,0 4-31 15,1-2-23-15,0 3-19 0,-1-2-15 0,3 3-14 16,-2 0-10-16,1 1-8 0,1-1-11 0,0 2-3 15,-1-2-8-15,1 3-6 0,0-2-3 0,0 2-7 16,0-2-8-16,0 2-6 0,-1-1 0 0,1-2 1 16,-1 3-3-16,1-2 2 0,0 2-10 15,0 0 1-15,-1-2 1 0,1 2-3 0,0 0 2 0,-1-2 5 16,1 1-2-16,0 0-2 0,-2 0-2 16,2-1-5-16,0 2-2 0,0-1-10 0,0 0 1 15,-1-1-8-15,1 2-2 0,-1-2 1 0,1 1-12 16,0-2-5-16,0 2-1 0,0 0-6 0,0 0 0 15,-2 0-4-15,2 1-3 0,0-2-4 0,0 2-9 16,0-2 2-16,0 1-8 0,-1 1-2 0,1-1 4 16,0 1-10-16,0-2 0 0,0 2-3 0,0 0 1 15,0 0 1-15,2 0 1 0,-1 2 0 0,3 0-1 16,1 2 5-16,3 0 1 0,0 2-3 0,5 1 2 16,19 9 2-16,-14-5 2 0,0 3 0 15,2-4-2-15,0 3 1 0,0 0 2 0,4-1 2 16,-2 3 2-16,-1-3-1 0,-1-1-2 0,2 2 2 15,-1 2-2-15,-1-4 2 0,-12-7 0 0,19 12 2 16,-19-12-4-16,2 2-1 0,0-1-10 0,1-1-3 16,0 3-3-16,-1-2-6 0,1-1 1 15,-1 1-50-15,-3-1-14 0,1 0-10 0,0 0-14 16,-3-2-7-16,0-1-8 0,-2 0-14 0,0 1-28 0,0-2-28 16,-1 0-37-16,-1 0 22 0,1-2-169 15,0 1-23-15,-2 0-20 0,0-1-97 0,0-1 8 16,0 2 31-16,2-2 41 0,-1 1-391 0</inkml:trace>
  <inkml:trace contextRef="#ctx0" brushRef="#br0" timeOffset="-130317.64">2252 7941 1607 0,'1'0'326'0,"2"-2"-33"0,-1 2-27 16,-1 0-23-16,1 0-25 0,0-2-23 0,-2 2-17 0,2 0-16 16,-1 0-14-16,0 0-18 0,0 0-16 15,0 0-13-15,-1 0-14 0,1 0-4 0,0 0 0 16,2 2 1-16,-3 0 0 0,3 1-6 0,-1 4-1 15,0 4-2-15,1 0-3 0,-1 1-2 16,1 2-7-16,0 1 7 0,0 0-12 0,-1 1-4 16,-1 0-4-16,1 1-4 0,-1 0-4 0,1 1-1 15,0 0-3-15,0-1-4 0,-1 0-5 0,1 0 2 16,0-1 3-16,1 0-5 0,-3-1-3 0,3-1 0 16,-2-1-1-16,0 1-4 0,1-3-2 15,-1 1-5-15,2-4-6 0,-3-2-16 0,0 1-15 0,0-3-17 16,0 1-18-16,0-1-20 0,0-1-20 0,0 1-24 15,0-1-30-15,0-1 14 0,0-2-198 16,0 2-42-16,0-2-52 0,0 0-92 0,0-2 30 16,2 0 38-16,-1-2-448 0</inkml:trace>
  <inkml:trace contextRef="#ctx0" brushRef="#br0" timeOffset="-129350.68">2265 7573 1961 0,'25'22'329'0,"-2"-2"-30"0,-4-4-35 0,1-1-26 16,0-2-27-16,-1-3-23 0,-13-4-16 0,4 0-14 0,2 0-17 16,-1-1-13-16,2-1-13 0,0 0-12 15,-2-1-9-15,2-1-6 0,-1-2-8 0,1 0-7 16,0-3-8-16,-2-1-5 0,3-2-10 0,-2 1-2 16,0-2-10-16,-1-2-10 0,0 0-2 0,-2-2-4 15,1 2-2-15,-1-2-2 0,0 0-3 16,-2-2 0-16,0 3-4 0,-1-3-1 0,0 2 2 15,-1 0 0-15,-1 0-5 0,-1 1 0 0,0 0 0 0,-1 2 6 16,-1 1 2-16,-1-1 2 16,0 1 6-16,0 1-1 0,0 0 4 0,0 1 8 0,0 1 0 15,0 0 1-15,-3-3 0 0,2 1 0 0,1 1-1 16,0 3 2-16,-3-3-6 0,2 3-5 16,-1-2-5-16,1 2-2 0,-1 0-5 0,2 2-1 0,0-2-4 15,-3 0-6-15,2 0-5 0,1 2-2 16,-1 2 4-16,0-1-1 0,-1 2 0 0,-1 4 3 15,1 2-1-15,-1 0 1 0,0 3 2 0,-2-3-3 0,2 5 0 16,1 1 7-16,-1 1-2 0,0 3 5 16,-1 1-6-16,1 0 2 0,-4 27 2 0,7-16 3 15,-3-3-1-15,2 4 4 0,1 0 9 0,1 2 2 16,-1-4 1-16,0 5 6 0,1 6-4 16,-1-5 18-16,-2 3 10 0,0-2-2 0,2 0-1 15,2 0-2-15,-1 2-4 0,-2-3-4 0,1 0 2 16,-2-1-5-16,2 0 1 0,-1 2-5 0,1-3-2 15,0-1-4-15,0-20-2 0,0 5-1 0,0 31-5 16,0-38 0-16,0 4 2 0,0 1-4 0,0 0 2 16,0-3-3-16,1 1 5 0,-1-3 0 0,0-1 1 15,2-1 1-15,-2-1 0 0,0-2-2 16,0 0-3-16,1-2-18 0,-1 1-29 0,0-3 1 16,0-1-116-16,-3 0-80 0,2-1-49 0,1 0-69 15,-4 0 30-15,1 0-153 0,-2 0-54 0,2 0 40 16,-2 0 37-16,-2 0-78 0,-3 0 33 0,-1-1-525 15</inkml:trace>
  <inkml:trace contextRef="#ctx0" brushRef="#br0" timeOffset="-128075.14">1951 8801 1776 0,'2'47'349'16,"-1"-7"-42"-16,2-3-54 0,-1-5-56 15,-2-20-47-15,1 2-54 0,-1 1-61 0,1 0-74 16,-1-2 4-16,1 0-155 0,-1-4-42 0,-2-3-45 15,0-2-85-15,0 0 24 0,-3-1 24 0,0-2 19 16,2-1-91-16,-5-1-6 0</inkml:trace>
  <inkml:trace contextRef="#ctx0" brushRef="#br0" timeOffset="-127716.33">1803 9010 379 0,'-8'-4'641'0,"3"1"-134"0,1 2-76 0,0 1-36 15,1 0-19-15,1 3-39 0,1 0-32 0,1 0-27 16,0 2-21-16,1 2-25 0,2 3-19 0,1 1-20 16,0 1-19-16,0 2-13 0,1 0-15 0,0 3-14 15,1-2-12-15,7 24-8 0,-10-30-15 16,2 3-2-16,0 2-13 0,10 21-8 0,-12-26-3 0,2 2-7 15,1 1 2-15,1 0-13 0,-1-1 1 16,2 1-1-16,-1-2 7 0,0-1-11 0,1 1 1 16,0-2 2-16,0-1 0 0,0-1 0 0,0-1 1 15,4-2-3-15,2 0-2 0,1-3 1 16,1-3-5-16,21-5 0 0,-13-2-5 0,-2 0-4 0,-3-1-12 16,-1 0-20-16,-11 6-26 0,3-2 3 0,1-1-98 15,0 1-43-15,-1 0-87 0,0 0-50 16,-1-1 28-16,-2 2-175 0,-2 1-38 0,-2 0-114 15,0 2 45-15,-3 0 18 0,-3 2-676 0</inkml:trace>
  <inkml:trace contextRef="#ctx0" brushRef="#br0" timeOffset="-127013.7">1873 9816 2006 0,'4'31'386'0,"0"-1"-46"16,-4-20-42-16,3 4-29 0,-1 1-34 0,0 3-27 16,-1-3-36-16,1-2-47 0,0-1-36 0,-1-1-38 15,0-3-34-15,0-2-65 0,0 0-52 16,0-1 9-16,0-2-156 0,-1 0-45 0,2 0-50 16,-2-3-108-16,0-1 34 0,0-2-506 0</inkml:trace>
  <inkml:trace contextRef="#ctx0" brushRef="#br0" timeOffset="-126831.45">1763 9553 1543 0,'3'0'-399'0,"0"2"14"16,4 2 14-16</inkml:trace>
  <inkml:trace contextRef="#ctx0" brushRef="#br0" timeOffset="-126534.02">2034 9614 351 0,'8'-1'540'16,"-3"-1"-83"-16,0 2-51 0,-1 0-43 0,0 0-40 15,0 0-39-15,-2 0-34 0,2 0-34 0,-1 0-28 16,0 3-19-16,2 1 1 0,-2 2-6 0,2 2-8 16,1 3-8-16,-1 1-9 0,7 25 4 15,-4-11-16-15,1 0-7 0,-2 0-11 0,0 4-9 16,-1-1-9-16,2-2-7 0,-3 2-5 0,0 0-2 16,0-2-11-16,-3 0-2 0,3 2-3 0,-2-2-4 15,-2-15-10-15,0 4 1 0,0 1 0 16,1 1-7-16,-1 0-1 0,-1 0 1 0,2-1-7 0,-2-3-18 15,1 1-25-15,-1-2-61 0,2-2-39 16,-1-3-38-16,-1 0-32 0,1-3-26 0,0 1-50 0,1-1 24 16,-2-3-121-16,3-1-41 0,-1-1-63 15,-1-1-52-15,4-5 33 0,1-5 0 0,11-24-369 16</inkml:trace>
  <inkml:trace contextRef="#ctx0" brushRef="#br0" timeOffset="-126030.14">2329 9860 1747 0,'3'-13'350'15,"-2"1"-28"-15,2 2-23 0,-1 1-20 0,-1 2-28 16,-1 1-29-16,2 1-28 0,-1 1-28 0,0 1-22 16,0 1-12-16,-1 0-3 0,2 2 0 0,-1 2-6 15,2 2-9-15,-1 3-4 0,3 4-9 0,-1 1-4 16,8 24-5-16,-10-25-9 0,7 23-5 16,-7-22-7-16,6 24-6 0,-3-11-2 0,1 1-8 15,0-1-2-15,-5-15-7 0,1 4-3 0,-1 2-9 16,1 0 10-16,0 1-5 0,1-3-8 0,-3 1-5 15,0-3 1-15,0-2 1 0,3 1 4 0,-3-1 3 16,1-3-3-16,0 1 13 0,0-3 11 0,-1 0 22 16,0-3-1-16,0 0-6 0,0 0-4 15,0-2-5-15,-1-2-4 0,-1 0-5 0,-1-4-9 16,1-2-2-16,-3-5-11 0,1-2 2 0,-9-28-11 16,3 10-4-16,3-1-6 0,-2-2-1 0,1 2-5 15,1-1-1-15,-1 0 0 0,1 4-6 0,4 1 2 16,-2 1-4-16,5 18-5 0,-1-7-3 15,1 2-5-15,0-5 1 0,1 2 1 0,1 1 0 0,3 0-7 16,-2 3-2-16,4 1-1 0,1 1 3 0,0 2 1 16,2 1-3-16,1 1 2 0,2 3-22 15,1 1-8-15,-2 2-3 0,0 0 4 0,0 3-3 0,1 0 7 16,-3 3-3-16,1 0 0 0,-4 0 4 16,0-1 5-16,-3 3 12 0,-1 0 3 0,-1-2 0 15,-4 5 6-15,1-1 4 0,-3 3 4 0,-2 0 3 16,-1 0 0-16,-1-1 2 0,0 1 1 0,-1-1 3 15,2 1 6-15,-2 0-4 0,0-2-20 0,1-1-24 16,0 1-23-16,1-2-19 0,-1-1-26 16,2-1-30-16,1-2-31 0,0 0-44 0,0-2 20 15,3 0-215-15,-1-2-68 0,0-2 37 0,2-3-81 16,-1-4 38-16,1-4 33 0,1-2-383 0</inkml:trace>
  <inkml:trace contextRef="#ctx0" brushRef="#br0" timeOffset="-125631.04">2666 8938 2179 0,'27'12'462'0,"-8"2"-55"16,-2 3-49-16,-1 3-39 0,2 0-34 0,-2 1-31 16,-1 1-23-16,1 0-24 0,-3 2-23 0,4 2-17 15,0 2-20-15,-2-1-13 0,-2-3-12 16,0 3-7-16,-2-4-15 0,2-1-11 0,-3-1-5 15,1-1-12-15,-8-12-5 0,2 3-3 0,0 0-4 16,2 0-11-16,-2-1-9 0,1-2-15 0,-3 0-15 16,0-1-1-16,-1-1-50 0,2-1-22 0,-2-1-28 15,-2 0-43-15,0-4-37 0,0 2-90 16,-1-2 26-16,-2 0-123 0,-2-2-29 0,-2-1-24 16,-2-2-40-16,-3-1-78 0,3-1 38 0,-24-10 25 0,15 3-431 15</inkml:trace>
  <inkml:trace contextRef="#ctx0" brushRef="#br0" timeOffset="-125334">2710 9255 1496 0,'4'4'408'16,"3"6"-53"-16,1-1-44 0,2 3-33 0,-2-2-31 15,2 1-26-15,1 0-20 0,-1-1-27 0,1 0-14 16,0 0-10-16,1 0-9 0,1-3-19 0,0 1-6 16,-1-2-9-16,2-1-10 0,0-1-9 15,2-1-4-15,-1-2-13 0,1-1-1 0,-2-4-9 0,24-7 0 16,-17 1-4-16,-4-3-7 0,-1-3-3 16,-1 1-3-16,-1-1-7 0,2 0-19 0,-11 9-16 15,2-4-31-15,-1-1-21 0,1 0-32 0,-4 1-80 16,1-1-69-16,-4 2 20 0,0 2-149 0,0 1-45 15,-3 1-129-15,-1 4 39 0,-1 2 13 0,-2 2 44 16,-2 0-335-16</inkml:trace>
  <inkml:trace contextRef="#ctx0" brushRef="#br0" timeOffset="-124851.06">3022 9849 2295 0,'10'40'422'0,"1"-7"-49"0,-1-3-43 0,0-3-36 15,3-2-32-15,-1-5-21 0,1-2-25 16,2-3-19-16,-9-12-18 0,3 4-17 0,3-3-12 16,1 0-17-16,1-1-14 0,0-3-14 0,2 0-9 0,-1-2-29 15,1-1-6-15,-1-1-55 16,-1-2-38-16,1-2-31 0,-3 1-37 0,1-1-28 0,-1-1-37 16,-3 0-43-16,-1-2 20 0,-1 1-139 0,-3 1-77 15,-2-1-35-15,-2 0 35 0,-2 2-112 16,-3 0 38-16,-1-1 31 0,-3 3-335 0</inkml:trace>
  <inkml:trace contextRef="#ctx0" brushRef="#br0" timeOffset="-124642.34">3020 9932 1650 0,'-5'0'360'15,"1"-1"-39"-15,1 0-29 0,2-1-35 0,-1 0-26 16,2-1-13-16,3-2-25 0,4-2-19 15,0-2-20-15,2 0-16 0,1-1-10 0,1-1-11 16,0 1-12-16,15-15-14 0,-19 21-10 0,2-4-21 16,2-1-49-16,-2 2-41 0,4 0-32 0,-5-1-36 15,5 1-47-15,-2 2 14 0,0 0-116 0,1 1-30 16,0-1-29-16,1 2-28 0,-2 1-43 0,3-1 28 16,-2 2-580-16</inkml:trace>
  <inkml:trace contextRef="#ctx0" brushRef="#br0" timeOffset="-122816.95">3422 9736 1449 0,'13'-24'508'0,"-3"4"-51"0,-7 10-48 0,0-1-48 15,-1-1-42-15,1-1-37 0,-2 2-31 0,-1 2-33 16,0 2-19-16,-2 1-32 0,-2 1-18 0,3 1-13 16,-4 2-12-16,-2 3-19 0,-2 0-10 0,-1 3-11 15,-1 1-11-15,1 2-7 0,0 1-6 0,2 1-4 16,-2 1-6-16,2 0-8 0,-1 0-6 0,4 3-3 16,-1-1-3-16,0 2-3 0,5-2-6 15,-2 0 0-15,3 1-3 0,1-1 0 0,2-1-2 16,-3 0 0-16,5 0-7 0,-2-2 2 0,3-1 0 15,0-1-6-15,0 0-8 0,1-3-1 0,1 0-6 16,-2 0 2-16,3-2-6 0,0-2 0 0,-1 0 1 16,2-2-2-16,-2-2-1 0,1 0 7 15,0-4-2-15,-3 1 4 0,2-3 0 0,0 0-1 16,-1 0 2-16,-1 0 2 0,-2-2 4 0,-1 1 5 16,2 2 15-16,-3 0 9 0,2 1 8 0,-3 1-4 15,1 2 3-15,-1 1-4 0,0-1-17 0,-1 2-5 16,2 0-7-16,0 3-2 0,-2-3-1 0,0 3 1 15,1 0 5-15,0 1 1 0,0 3-4 16,0-1 0-16,3 3 0 0,-3-1-1 0,4 3 1 16,-2 1 0-16,2-3-2 0,-1 3 1 0,2-3 1 0,0 2 1 15,2-2 4-15,-1 0 1 0,1-2 1 16,1-1 2-16,1-3-1 0,2 0 3 0,1-2-1 16,0-2-1-16,1 0-2 0,0-3-8 0,18-11-5 15,-12 5 2-15,-7-4-1 0,3 3-2 0,-5-6 0 16,-7 11-8-16,1-4 0 0,-2-2-1 15,0 0 1-15,0-2 3 0,0 1 2 0,-3 1-5 0,-1-2 2 16,-1 3-8-16,-3 0 3 0,2 1-2 16,-3 3-4-16,1 0 1 0,0 3-1 0,-1 1 3 15,0 1-6-15,1 1 7 0,1 3 1 0,-1 1 2 16,2 1-2-16,-2 1-2 0,2 0-2 0,-1 1-1 16,1 1 2-16,0 2-2 0,1 2-1 0,-1-2 3 15,3 0 4-15,0 1 0 0,2 0-8 16,0 1-1-16,0-2 2 0,3 0 1 0,-2 0 1 0,2-3-1 15,2 2 0-15,-1-2-1 0,2 0-1 0,0-1 8 16,-1 0 2-16,0-2-1 0,-1 0 2 16,-1 0-2-16,1 0 6 0,-2 0-3 0,0 0 5 15,-1 0 1-15,-1 0 3 0,2 0 0 0,-1 0 2 0,-2 0 1 16,3 0 9-16,-3 0-7 0,1 1 1 16,0-1 1-16,-1 0-2 0,0 1-2 15,0-1 0-15,0 1-1 0,1 1 0 0,-2-1 1 0,4 1 5 16,-3 1-3-16,0-1 1 0,3 2-3 0,-4-1 3 15,3 3-1-15,-1 0 0 0,3 0 3 0,-2 1 0 16,3 1 1-16,-1 0-1 0,0-1 1 16,2 2 3-16,1-2 0 0,-2-1 0 0,3 0-1 15,0-2 2-15,1 0-2 0,1 0 2 0,2-3-6 16,0-1 3-16,0 0-2 0,2-1 0 0,0-2 0 16,23-6-3-16,-20-1 2 0,-2-2 1 15,-7 5-4-15,-1-1 5 0,0-2 0 0,1-1 1 0,0-1-3 16,-3-2 0-16,1-1 7 0,-6-2 5 15,-1-2 3-15,-5-24 2 0,-2 19 7 0,-3 2-6 16,6 12-1-16,-2 0-1 0,0-1-2 0,-1-1 0 16,-1 1-7-16,1 1 2 0,-2 2-9 0,1 1-3 15,1 1-3-15,-3 4-3 0,5 2 3 0,-3 1 2 16,2 5-6-16,-1-1 1 0,2 6 0 0,-1-2-1 16,1 3 0-16,2 0 2 0,1 2-6 15,1-1 4-15,1 1-3 0,0-2-1 0,0 1 4 16,1-2-8-16,1-1-5 0,1 0 2 0,1 1-12 0,0-4 3 15,-1 0-7-15,2-2 1 0,-2-1 5 16,1-2 0-16,-1-1 6 0,0 0 4 0,0-1 6 16,1 0-1-16,-1 0 2 0,0 0 1 0,1 0 6 15,-2-1 6-15,2 0-1 0,-1 1-4 16,-3-2 0-16,4 2-1 0,-3 0-5 0,1 0-6 0,-1 0-4 16,2 0 1-16,-1 2 9 0,1 3 3 15,2 2 3-15,0 5 0 0,-2 1-2 0,3 3 3 16,-2 1 0-16,7 29-1 0,-5-21 1 0,2 6-2 15,-2-2 3-15,-1 0-1 0,1 1 4 0,2 6 5 16,0-4-7-16,-3 3 7 0,1-4-6 0,0-1-2 16,-1 0-1-16,-3-19-1 0,4 28 1 0,-2-13 0 15,-3-15 1-15,2 3-3 0,-3 0 6 16,2 1 2-16,-2-4 5 0,0 1 3 0,-2-4 6 16,2-1-2-16,-4-1 1 0,2-2 0 0,0 0 0 15,-3-1-3-15,1-2 4 0,-4-2-3 0,0-3 1 16,-1-1 0-16,-18-16-1 0,11 4-3 0,3-1-5 15,2-2 2-15,1-1-5 0,1-2-1 16,-1-3 0-16,0 4-2 0,5-1-5 0,2 12-3 16,0-4-5-16,1-4-6 0,2 1-7 0,0-1-1 15,8-25-3-15,2 21-1 0,1 1-6 0,2-1 2 16,4 1-3-16,2-2-12 0,2-1-4 0,0 0-6 16,2 2-4-16,-2 1 3 0,4 0-2 0,-5-2-1 15,1-1 2-15,-1 2 2 0,-2-1 4 0,-2 1 4 16,2-2 6-16,-4 2 6 0,0-2 4 0,-3 2 9 15,-1 1 9-15,-5 13 5 0,-1-5 6 0,0-1 6 16,-1 0 11-16,-1-1 8 0,0 0 2 0,-2 0 10 16,0 2 4-16,-2 0-7 0,0 1 2 15,-1 2-3-15,0 3 0 0,1-1-5 0,-1 3-5 16,1 0-4-16,-1 2-8 0,1 1 0 0,0 1 2 16,0 2-2-16,0 2 1 0,-2 0 1 0,2 4 2 15,0 2 2-15,-2 4 0 0,4 1-3 0,0 2 2 16,0 1 1-16,0 1 1 0,8 26-1 15,-7-32 1-15,3 3-2 0,-1 4 0 0,2-1 1 0,0-1-2 16,10 23 0-16,-12-31 0 0,4 2 3 16,-1 2 3-16,1-1-6 0,-1-3 7 0,1 1 0 15,1-2 1-15,-2-3 2 0,1-1-3 0,-3-3-1 16,2 0-4-16,0-3-1 0,2-2 0 0,-1-2-6 16,-1-3-1-16,10-22-6 0,-8 10-8 0,-2-5-8 15,0-1-9-15,-6-3-2 0,0-3 0 16,2-1-1-16,-2-2 2 0,-2 2 1 0,2-1 0 15,-5-1 2-15,2 5 22 0,-1 4 10 0,2 17-3 16,1-3-2-16,-1-2-4 0,0 2-6 0,-2 1-4 16,2 4 0-16,0 3-2 0,1 4 5 0,0 3-1 15,-1 6 2-15,2 4 1 0,0 5 0 16,2 1 3-16,2 31 3 0,-2-17 0 0,4-1 1 16,-1 2-1-16,2-1 2 0,0-1 2 0,-4 0-1 0,3 0-7 15,1-1-11-15,-1-1-15 0,1-1-16 16,-6-17-13-16,4 3-17 0,-2 3-21 0,3-2-31 15,-2 1-36-15,0-3 14 0,0 0-110 0,-1-2-57 16,1-1-40-16,-2-2-120 0,0-2 36 16,-2-2-17-16,0-1-405 0</inkml:trace>
  <inkml:trace contextRef="#ctx0" brushRef="#br0" timeOffset="-122658.33">4393 9381 1706 0,'-5'-4'300'0,"4"2"-46"16,-2 0-28-16,2-1-26 0,1-1-25 0,2 0-19 16,3-4-40-16,3 1-36 0,2-2-43 0,16-12-54 15,-20 15 0-15,7 0-157 0,16-11-61 0,-10 6-74 16,-11 7-138-16,4 0-407 0</inkml:trace>
  <inkml:trace contextRef="#ctx0" brushRef="#br0" timeOffset="-122371.68">4772 9278 1822 0,'8'-5'360'0,"-1"-1"-794"0,0-2 30 0,-2 0 14 0,-3 1 3 16</inkml:trace>
  <inkml:trace contextRef="#ctx0" brushRef="#br0" timeOffset="-122044.71">4694 9131 428 0,'-5'-6'441'0,"0"1"-40"0,1-1-6 16,1 1-32-16,0 1-32 0,-1 0-24 0,2 0-37 0,0 1-31 16,0 1-34-16,1-1-24 0,1 1-24 0,-2 1-19 15,2-1-13-15,0 2-14 0,0 0-11 16,2 0-11-16,2 0-9 0,1 3-9 0,3 1-8 15,2-1-2-15,0 2-8 0,1 1-5 0,0 1-6 16,3 0-5-16,-3 0 4 0,2 1-11 0,0 0-2 16,-1 1-7-16,1 1-2 0,-2-1-2 0,2 1 0 15,-4 1-1-15,2-1-1 0,0 1 3 0,-4 0 1 16,2 0 7-16,-3 1 1 0,2 1 1 16,-4-3 1-16,1 3 1 0,-2-1 4 0,0 1-2 15,-1 1 0-15,-1 0-2 0,-1-1 0 0,-1 1-4 0,-2 1 2 16,-1-3-1-16,0 1-8 0,-2 0-6 15,0 0-15-15,0-2-25 0,1-1-29 0,-1 2-29 16,2-3-28-16,-2 2-37 0,1-3-45 0,2-1 19 16,0-1-144-16,1-2-25 0,1 0-45 0,0-2-127 15,1 1 37-15,0-3 13 0,1 0-400 0</inkml:trace>
  <inkml:trace contextRef="#ctx0" brushRef="#br0" timeOffset="-121357.59">5071 9087 1683 0,'0'-11'357'15,"0"1"-3"-15,0 2-33 0,0 1-40 16,0 1-31-16,0 3-35 0,0-2-25 0,0 3-26 16,0-1-17-16,0 0-14 0,0 3-7 0,0 0-7 15,0 3-6-15,0 0-10 0,-1 0-12 0,0 2-9 16,-1 5-5-16,2 1-6 0,0 1-6 0,0 1-4 15,0 0-8-15,2 1-4 0,-1 0-3 0,2-1-5 16,1 1 3-16,-1-1-8 0,2 1-1 16,0-1-3-16,0-1-3 0,1-3 1 0,1 1-3 15,0-3 3-15,-1 1-2 0,-1-4-10 0,1-1 1 16,1-2 3-16,-3-1-10 0,1 0 2 0,-2-1 1 16,2-1-6-16,-2 0 4 0,1-2-3 0,1-4 0 15,-2-1-8-15,-1-2-2 0,-2-2-4 0,-3-1-5 16,-1 0 0-16,-11-20-7 0,6 13 1 15,-1 2 3-15,-4 1-2 0,9 10 0 0,-3 0-2 0,1-1-4 16,-3-2 0-16,0 1 2 0,3 3 2 16,0 1-11-16,2 0 3 0,-2 1-2 0,3 3 1 15,-2-1 3-15,4 3 2 0,0 0 0 0,-1 3-2 16,1-1 5-16,2 1 3 0,0 2-1 0,2-2 2 16,1 3-6-16,1 1-3 0,2 1 3 0,2-2-7 15,-1 1-3-15,1-5-6 0,1 2-5 16,1-1-10-16,0 0-13 0,-1-3-3 0,4 0-2 0,-1 0 3 15,-1-3-1-15,1-1 7 0,-1-1 4 16,-2-1 4-16,1-1 4 0,0-1 6 0,-2-3 8 16,0 0 13-16,1-1 3 0,-2-1 9 0,-2 0 11 15,0-2 6-15,-1-2 8 0,0 2 11 0,-2-1 10 16,0 1 7-16,0-1 11 0,-2 3 11 0,0-1 8 16,1 2-6-16,-1 2-12 0,0 1-14 0,0 2-8 15,0 2-7-15,0 2-2 0,0 1-4 0,0 2 0 16,0 3 4-16,0 0-2 0,0 9 5 15,0 6 8-15,2 31-1 0,-2-17-2 0,0 1 2 16,3 4 0-16,0 2-3 0,2 1-1 0,-2 1-2 16,-1-2-1-16,-2-1 2 0,0 5-3 15,1-1-3-15,-1-3-2 0,-1-3-10 0,-1-2-11 0,2-3-18 16,-2 1-24-16,2-19-24 0,-1 3-31 0,1 1-27 16,-3 1-32-16,3-1-68 0,0-2 18 15,0-1-83-15,-1-4-35 0,1-1-40 0,0-4-49 16,0-1-86-16,0-3 36 0,1-2-448 0</inkml:trace>
  <inkml:trace contextRef="#ctx0" brushRef="#br0" timeOffset="-120933.31">5368 9192 1575 0,'1'-6'258'0,"1"1"-14"0,0 3-16 0,1 2-15 15,0 1-15-15,-1 4-15 0,2 4-14 0,0 4-14 16,0 1-15-16,0 3-12 0,-1 0-8 0,0 3-10 15,-2-1-7-15,3 2-6 0,-4 0-10 0,0-1-8 16,2 1-8-16,-1 0-7 0,-1-4-5 16,0 1-6-16,0-2-3 0,0-1 3 0,0-2 3 15,0-1 8-15,0-4 19 0,0 1 7 0,0-3 16 16,0 0-2-16,0-3 4 0,0 0-14 0,-1-2-11 16,-1-2-9-16,2-2-6 0,0-2-8 0,0-4-5 15,0-4-12-15,0-2-8 0,0-4-7 0,3-33-18 16,1 14-20-16,1 0-15 0,-1-3 1 15,1-2-10-15,0 4 2 0,2-1 2 0,-2 5-2 0,3 4 5 16,0 2-3-16,-3 4-3 0,-2 17-2 0,2-2-1 16,1-1 0-16,2 3 3 0,1 2 3 15,-1 3 5-15,3 3 1 0,-3 3 4 0,2 1 1 16,1 2 10-16,-3 1 4 0,0 1 6 0,-1 2 18 16,-2 0 8-16,0 0-2 0,-2 0 4 0,-3 0 0 15,-2 0 6-15,-1 1-2 0,-1 0 0 0,-3 1-1 16,-3 0 0-16,-16 14 0 0,5-13-25 15,-1 1-31-15,-2-3-42 0,0 0-43 0,-3-2-53 0,0-1-83 16,-2 2 22-16,0-3-198 0,-3 1 34 0,-1-1-165 16,-3-1 41-16,-4 0 38 0,-3-1-443 15</inkml:trace>
  <inkml:trace contextRef="#ctx0" brushRef="#br0" timeOffset="-120336.64">2494 10336 986 0,'-4'5'-390'0</inkml:trace>
  <inkml:trace contextRef="#ctx0" brushRef="#br0" timeOffset="-120149.97">2409 10414 376 0,'-3'9'687'0,"3"-2"-133"15,5-3-82-15,6-2-55 0,26-2-52 0,-7-5-43 16,4-3-37-16,3-1-28 0,0 1-31 0,2-1-35 16,-3-1-61-16,-2 2-75 0,0 1-75 0,-6-2-91 15,-4 1 9-15,-15 6-351 0,2-1 37 0,0-1-111 16,-2 0 35-16,-2-1 41 0,-3 2-318 16</inkml:trace>
  <inkml:trace contextRef="#ctx0" brushRef="#br0" timeOffset="-114301.14">2497 7031 1847 0,'-34'-34'360'0,"1"3"-42"0,4 7-38 16,1 0-33-16,2 8-29 0,2-1-26 0,1 5-20 16,-1 4-15-16,-4 0-13 0,2 5-21 0,-2 0-11 15,-1 3-14-15,3 1-10 0,-1 4-6 16,2-3-8-16,-2 1-4 0,1 4-9 0,0-2-3 16,0 3-5-16,0 2 5 0,-4 0-6 15,0-1-12-15,1 0 0 0,3 4 2 0,-3-1-6 0,1 2 0 16,0 0-6-16,1 0 3 0,2 2-8 0,-2 1 1 15,-4 4 2-15,5 1-1 0,0 1-6 0,-1-2 4 16,3 2-4-16,-3-2-1 0,4 2-3 0,1-3-1 16,0 0 0-16,-1-2-2 0,2 2-3 0,2 2 1 15,1-2-1-15,1-1 5 0,2-1-9 16,3 0 0-16,0 0-1 0,7-10-2 0,-2 2-1 16,0 3 3-16,-1 1-2 0,2-2 0 0,-12 27-2 15,10-18 2-15,1 3-2 0,-1 2 1 0,3-2 3 16,-3 0-2-16,2-1 0 0,-1 0 1 0,4-13 0 15,0 3-2-15,0 5 2 0,-5 27 1 16,6-35-1-16,0 6-1 0,-1 2 1 0,3 1-1 0,0 2-4 16,0-1 3-16,2 1 0 0,-1 0 1 0,-1 0-1 15,2 0 0-15,-2-1-1 0,1 1-4 16,0 0 6-16,0 1-3 0,1-2 0 0,2 0 2 16,-2 1-3-16,0 1 5 0,1-2-6 0,0-1 5 15,1 2 2-15,5 23 4 0,-2-19-5 0,1 1 1 16,3-2 4-16,1 0 0 0,-1-1-2 0,3-2 0 15,-1 0 1-15,1-1-1 0,0-3-2 0,1 1 2 16,3 1-3-16,-2-3 6 0,5 4-5 0,-2-3 2 16,-1 1-1-16,2 0-3 0,-2-1 0 0,3-1 5 15,-1-1-3-15,1 0-3 0,1-1 3 0,6-1 1 16,1 0 0-16,-2-4-1 0,5 2 1 16,1-3 2-16,3 0 0 0,-2-3 0 0,4-2-1 15,1-1 0-15,3 2-2 0,-1-1 2 0,3-3 2 16,-1 0-5-16,-1-3 0 0,-2 0 2 0,-2 0-4 15,-1 2 3-15,1-3-2 0,-4 0 4 0,1-1-4 16,-2-3 4-16,3 2 1 0,1-5 1 16,2 1-3-16,-2-2-4 0,1-2 4 0,-1-1 4 15,4 2-7-15,-1-4-1 0,1 0 1 0,0-1 2 0,-3-3-2 16,0 3-2-16,0-1 8 0,0 0-8 16,-5 0 4-16,-1 0-1 0,-2-1 0 0,-1 1-1 15,0 1 2-15,-3 2 3 0,-2-3-3 0,-1 1-2 16,0-3-2-16,1 0 6 0,1 0 0 15,-3-1-3-15,-2 0-3 0,1-1 2 0,1 3-3 16,-2-2-1-16,1 0 2 0,-3-1 3 0,-2-3-5 16,-1 4 2-16,3-1 4 0,-4-1 2 0,-1 1 2 15,0 1-2-15,-3 1 3 0,2 0-1 0,-3-2-1 16,-6 15 0-16,1-6 4 0,1-2 1 0,-1 0-2 16,1-2-1-16,2 1 1 0,-4-1-1 0,0-3-1 15,0 2-1-15,-1 0 0 0,2-1 0 16,-2 0 0-16,1 2-3 0,1-2 0 0,-4 1 2 15,3-1 12-15,-2 1-2 0,1 0 0 0,-2 0 5 16,0 0 1-16,0 1-1 0,-1 0 0 0,0 3-2 16,-3-3 2-16,3 2 1 0,-3 0 1 0,1-1 0 15,-2 1 2-15,1 1-4 0,-2-2-4 16,1 1 0-16,-2 1-2 0,0 0-1 0,2-1-2 0,-1 2-1 16,-1 0 0-16,-1 0-3 0,2-1 2 15,-2 2-3-15,0-1 2 0,1 3 0 0,-3-3-1 16,2 3-1-16,-1-1-3 0,0 1 0 0,-1 0 0 0,0 0-3 15,1 2 0-15,-3-2-1 0,-14-10 2 16,18 16-3-16,-2-1 4 0,0-2-5 0,-2-1 2 16,-1 3 1-16,0-2-3 0,0 1-1 0,1 1-2 15,-1 0 6-15,-1 0-3 0,-1-1-4 0,2 3 2 16,-3-2-1-16,1 2 0 0,-1-1 2 0,0 2-1 16,-2-1 0-16,2 2 0 0,-2 0 2 0,0-1 2 15,1 2-2-15,-2 0 1 0,-1 0 1 16,0-1 3-16,-26 0-5 0,36 2 0 0,-5-1-1 15,-2 1 1-15,-2-2-1 0,-1 1-1 0,2 1 3 16,-3 0 0-16,0 0-2 0,1 0-1 0,-26 4 0 16,34-3-1-16,-3 0 5 0,-2 2-3 0,-26 3 3 15,32-5-2-15,-3 1-1 0,-3 1 3 0,0 1 1 16,-1-1-2-16,0-1-4 0,1 1 2 16,1 1-2-16,0-1 2 0,0 0-2 0,2 0-5 15,0-1-4-15,0 3-7 0,1-1-2 0,-1 1-19 16,-2-2 5-16,2 1-32 0,-1 1-12 0,-1 1-15 15,1-1-21-15,1 0-22 0,0 1-21 0,0 1-23 16,1 1-26-16,-21 10-46 0,18-3 23 16,0 3-168-16,-1-2-35 0,1 5-141 0,1-1 42 0,-2 1 21 15,2 1-565-15</inkml:trace>
  <inkml:trace contextRef="#ctx0" brushRef="#br0" timeOffset="-113165.53">426 11696 2125 0,'2'40'397'0,"-2"-5"-49"0,2-5-43 15,-2-19-36-15,1 4-24 0,1 1-25 0,-2-2-19 16,0 0-19-16,3-2-8 0,-1-1-20 0,0-1-17 16,-1-2-8-16,4-4-13 0,-2 0-16 15,1-3-8-15,4-1-8 0,1-3-9 0,1 0-8 16,1 0-10-16,1-3-7 0,0 3-2 0,0-2-14 15,1 1-2-15,0 1-8 0,2 0-5 0,-1 2-3 16,1-1-4-16,-2 2 1 0,0 0-4 0,0 3-2 16,1 0-4-16,-2 0 3 0,-1 1-5 0,-1 2-1 15,0 2 1-15,-1-2 1 0,-2 3 2 0,0 1 1 16,-1 1 5-16,-1 1 2 0,1-2-3 0,-3 3 2 16,-1-4-1-16,0 4 1 0,-2-1 8 15,-3 0-6-15,1 2 2 0,-1-2 0 0,-1 1 2 16,1-3-1-16,-3 1 6 0,2-1 3 0,0 0-5 15,-2-3 10-15,0 1 3 0,1-4 3 16,-1 0-1-16,2-2-3 0,0 1-1 0,-1-3-6 0,1 0-3 16,0-1-3-16,-1-1-5 0,3 0-5 0,-1 0-4 15,0 0-7-15,1-1 0 0,2 0-23 16,0-2 4-16,0 2-2 0,2-5 1 0,1 0 0 0,2-1 0 16,0 3 2-16,2-1-1 0,0 1-2 15,0-1-2-15,-1 2-5 0,-1 2-15 0,2 2-8 16,-1 0-8-16,-2-1-7 0,0 2-9 0,1 0-9 15,-1 0-14-15,0 0-14 0,-2 2-13 0,3-2-12 16,-4 1-44-16,3 0-22 0,-1-1-13 0,-1 1 19 16,1-1-44-16,-3 1-32 0,3-1-18 0,-2 0-12 15,0 0-13-15,-1 0-12 0,0-1-42 16,-1-1-532-16</inkml:trace>
  <inkml:trace contextRef="#ctx0" brushRef="#br0" timeOffset="-112814.39">501 11801 2395 0,'1'-30'408'0,"6"2"-43"0,5 1-45 16,1 2-35-16,3 0-32 0,1 4-31 16,2 2-19-16,-3 1-23 0,2-1-17 0,0 3-16 15,-13 10-13-15,4 0-16 0,-1-3-10 0,2 2-11 16,-3-1-7-16,1 0-7 0,0 2 0 0,-3 1-15 16,0 0-6-16,-2 0-7 0,0 3-3 0,0 0-6 15,0-1-15-15,-1 0-4 0,0 0-88 16,-1 2-36-16,1 0-42 0,0 1-45 0,-1 0-57 15,-1 0 24-15,2 0-185 0,-2 1-34 0,1 0-72 16,0 2 39-16,-1 1-37 0,0 0 36 0,3 2 49 16,-2 1-359-16</inkml:trace>
  <inkml:trace contextRef="#ctx0" brushRef="#br0" timeOffset="-112435.34">1141 11777 2073 0,'2'-2'104'16,"-1"0"-282"-16,1 0-113 0,-2-1 22 0,0 2 16 16,0 1-120-16,0 0 15 0</inkml:trace>
  <inkml:trace contextRef="#ctx0" brushRef="#br0" timeOffset="-110285.27">2370 11230 573 0,'27'-23'639'16,"-2"5"-121"-16,-7 3-73 0,-1 3-59 0,-11 9-34 16,-2 0-31-16,1 3-24 0,-1 4-25 0,-3 2-25 15,-1 3-28-15,-3 3-18 0,1 2-21 16,-7 30-15-16,3-15-12 0,-2-2-22 0,0 2-1 16,-1 1-15-16,-1-2-10 0,2 1-10 0,1 0-9 15,1-3-8-15,-1 0-8 0,4-17-4 0,-2 4-6 16,2 2 3-16,-2 1-15 0,2 0-6 0,0-1-4 15,1-3-4-15,-1 0-2 0,0-1-5 0,2 0 0 16,0-3-6-16,0 1 0 0,-3-3-3 0,4 0-3 16,-2 1 3-16,1-3-2 0,1 0 1 15,0 0 0-15,-1 0 1 0,1-1 6 0,-1 1-3 16,1 0 1-16,0-2-2 0,-1-1 3 0,1 1 6 16,0 0-1-16,0 1 0 0,0-2 4 0,0 0-1 15,0 1-4-15,0-2 1 0,0 2-1 16,0-2-1-16,0 0 2 0,0 0 0 0,0 0 5 0,0 0-10 15,0 0-3-15,1-2 1 0,0 2-1 16,1-4-6-16,0-3 0 0,5-3-2 0,5-21 1 16,-2 6-2-16,-1 0 0 0,3-2 1 0,0 1-2 0,-1-5-4 15,0 4-1-15,-3-3 1 0,1 5 1 16,-3 1 1-16,-3 15-2 0,1-3-2 0,-3-3 0 16,1-1 0-16,1 3 1 0,-3-1-2 0,0 1-3 15,0 3 1-15,-3 0-2 0,1 0 9 16,1 3-15-16,-1 1-1 0,-1 1-2 0,0 1-2 0,0 1 1 15,1 1-3-15,-1 1-2 0,-1 1 2 16,2 1 0-16,-4 3-1 0,1-1 11 0,-1 4-9 16,-1 0 1-16,2 1 0 0,0 2 2 0,2 0-3 15,-1 0 0-15,2 1 2 0,1 0 1 0,1 1 1 16,1 0-2-16,1 1 3 0,2-1 1 0,-1 1 7 16,2-3-6-16,1 3 2 0,1 1 9 0,16 13-8 15,-8-13 2-15,2 2-1 0,0-4 0 16,1 0 0-16,-2 0 3 0,-8-7-5 0,2 3 2 15,0-1-2-15,-1-2-2 0,2 2-1 0,-1 0-3 16,-2 0-3-16,2 0-1 0,-5 0 1 0,1-2 0 16,-1 1 5-16,-1-2-1 0,-1 1 5 0,-2-1 5 15,-1-2-1-15,-1 2 1 0,-1 2 3 0,-4 2-1 16,-1 0 2-16,-2 0 0 0,-3 0 1 16,1-1 13-16,-1 1-16 0,0-1 4 0,-2-1 0 15,2-3 1-15,0 2 1 0,-1-1-2 0,2 0 1 16,1 0 2-16,2-2 1 0,0-1 0 0,1 0-3 15,2-1 3-15,1 0-8 0,0 0-6 0,2 0-4 16,0 0-4-16,0-1-2 0,4 0-4 0,4-5-16 16,17-17-11-16,-4 5 3 0,2-5-29 15,2 4-7-15,3-1-1 0,-3-1 0 0,1 0 2 16,-1 2 4-16,1 1 7 0,-6-2 7 0,3 0 1 16,-4 0 4-16,-1 1 5 0,-5 0 7 15,-5 10 9-15,-1-2 3 0,1-2 3 0,-2-2 2 0,1 0 2 16,-2-1 3-16,-3 0 4 0,0-2 5 15,-2-1 7-15,-1 1 9 0,-1 0 14 0,1 2 4 16,-1 1 3-16,-1 0 7 0,0 3 2 0,2-1-1 0,1 4-6 16,-2 0-7-16,0 1-8 0,3 1-15 15,-2 2-5-15,2 2-1 0,1 1-1 0,0 2 3 16,1 1 0-16,2 3 5 0,1 6 0 0,1 0 0 16,3 3 4-16,11 29-4 0,-6-14 6 0,-1-1-6 15,1 2-1-15,0 0 6 0,0 0-5 16,-2 0 9-16,0 2-7 0,1-2 1 0,1 0 0 0,-3-2 0 15,-1 1 1-15,-1-2 2 0,-1-1 1 0,0-2-1 16,-4-15-1-16,1 4 3 0,-2 1 2 16,0-2-1-16,3 1 8 0,-3-2-2 0,1-1 18 15,-1-2 24-15,-1-2-1 0,1 0-1 0,-2-3-4 16,0-1-4-16,-2-1-5 0,1-1-4 0,-6-4-7 16,2-2-6-16,-13-19-9 0,5 4-5 0,-6-6-9 15,1-3-8-15,-2-2-2 0,3 2 3 0,2-2-5 16,1 3 0-16,0 0-3 0,1 0 1 0,3 1-5 15,3 4 4-15,7 14-6 0,0-4 1 16,0-4-11-16,6-26 10 0,4 21-2 0,3-1 0 16,2 3 4-16,0 0-2 0,2 6 0 0,1 0-4 15,-2 1 1-15,-9 10 7 0,2 0-13 0,1-1-1 16,1 2-4-16,-3 1 0 0,2 3-5 0,-1 3 5 16,-1 1 3-16,-2-1 5 0,-1 5 3 15,-2 0 1-15,0 1 3 0,-3 3 5 0,-3 3 0 16,0 0 3-16,0-1 1 0,-9 25-2 0,8-29 0 15,-2 2 1-15,0 2 2 0,1 1-2 0,0-3 0 16,-1 1-1-16,1 0 0 0,2-3 1 0,-1 1 1 16,1-4 2-16,3 0 1 0,-3-1 6 0,3 0-2 15,0-3 5-15,0 0 3 0,0 1 0 0,3-2 5 16,0 0 4-16,1-2 0 0,4-2 1 16,1 0 3-16,3-2-3 0,0-2 7 0,0-3-10 0,19-10-2 15,-13 7-2-15,-3-4-9 0,-1-1-1 16,0-2-9-16,-2-4-8 0,0 2-3 0,-2-1-1 15,-6 13-6-15,3-27-2 0,-7 23 0 0,0-5-2 16,-2-30 2-16,-3 18 5 0,-3 0 1 0,0 1 8 16,-2 0 7-16,0 4 3 0,1 3 8 0,5 14 4 15,-2-2 5-15,1-3 3 0,-1 2 0 0,-1 2-9 16,4 0-4-16,0 1-5 0,0 4-6 16,1-2-1-16,0 5 3 0,1 1 3 0,1 1 2 15,0 4 1-15,0 3 2 0,3 3 0 0,0 3 2 0,10 23 1 16,-5-14 2-16,3 4-3 0,1 1 0 15,-3-1 2-15,4-1-1 0,-4 0 3 0,2-1-1 16,0-1-2-16,1 0 1 0,-1 0 0 0,-1-2 1 0,0-3 5 16,1 0-3-16,-6-13 0 0,0 3 7 15,1 0-5-15,2-2 2 0,-1 2 2 0,0-1 5 16,-2-1 2-16,3-3-1 0,-4 0-4 0,2-2 0 16,0-2-5-16,-1-2 0 0,1-4-7 15,0-3 0-15,-2 0-7 0,0-5-5 0,-1-2 0 16,-1-1 3-16,0-2 0 0,1 2 1 0,-2-2-2 15,-1 3 13-15,0 0 7 0,-1 1 6 0,1 2 2 16,0 4-5-16,-1 0-3 0,1 1-7 0,0 1-5 16,0 3-11-16,0 0 2 0,0 1-1 0,0 2 4 15,0 1 1-15,1 1 1 0,1 2-1 0,0 3 1 16,3 2-1-16,-2-1 1 0,1 3 3 0,2 0 0 16,0 1 1-16,0 0 1 0,1 1 3 15,-1-1-3-15,2-1 10 0,-1-1-9 0,0 0 4 16,0-1 2-16,0 0 3 0,5-2 0 0,-4 0-8 15,3-1-11-15,-1-2-16 0,-1-1-36 0,1-1-25 16,0-1-30-16,-1-3-28 0,-2 0-37 0,1 0-61 16,0-4 22-16,-3 0-197 0,-3-1-75 0,-2-2 39 15,-2-1 34-15,-11-24-66 0,0 12 38 16,-3-2-430-16</inkml:trace>
  <inkml:trace contextRef="#ctx0" brushRef="#br0" timeOffset="-110152.4">3162 10820 1601 0,'-6'-10'279'0,"3"3"-36"0,-1 0-35 16,1 2-36-16,0 0-58 0,1 0-80 0,2 1-1 0,0 2-217 15,4 1-71-15,-3 0-98 0,2 0-47 16,1 1 10-16,1 0 24 0,-1 0 18 0</inkml:trace>
  <inkml:trace contextRef="#ctx0" brushRef="#br0" timeOffset="-109868.6">3356 10785 736 0,'14'19'637'0,"3"5"-107"0,-3 0-77 0,0-2-51 0,0 3-51 16,-1 1-37-16,-2 0-37 0,2 1-34 15,-1-1-21-15,1 0-23 0,1 0-19 0,-3-4-17 16,4 2-16-16,-3-4-11 0,1 1-11 0,1-2-13 16,0-4-9-16,5 3-8 0,-2-5-9 0,-12-11-46 15,3 3-30-15,4 2-26 0,-3-3-26 0,1 0-31 16,0-2-26-16,-2-1-31 0,-1-1-38 0,-3 0-58 16,1-2 22-16,-2-2-191 0,-1 1-27 15,-2-2-49-15,-2-4-36 0,-2-1 33 0,-3-1 36 16,-15-19-366-16</inkml:trace>
  <inkml:trace contextRef="#ctx0" brushRef="#br0" timeOffset="-109700.37">3442 11040 1046 0,'-12'-5'285'0,"4"0"-17"0,0 1-19 15,0 1-20-15,3 1-24 0,0-1-18 16,1 2-10-16,0-2-16 0,2 2-8 0,2-1-5 16,0 0-11-16,2 1-10 0,4-3-12 0,1-1-12 15,21-10-7-15,-6 5-13 0,1-3-6 0,-2 0-11 16,5 1-20-16,-4-1-45 0,-1 3-66 0,2 0 6 15,-2 1-223-15,-13 7-68 0,4-2-113 0,0-2-2 16,1 2 35-16,0-2-344 0</inkml:trace>
  <inkml:trace contextRef="#ctx0" brushRef="#br0" timeOffset="-109352.79">4038 10859 2434 0,'1'41'200'0,"1"-5"-60"0,-1-6-61 16,-1-19-72-16,-3 4-1 0,3 1-178 0,-1-3-42 15,-3-1-29-15,1-4-25 0,-2-2-43 0,1-4 21 16,0-2 19-16,-3-3-106 0,-2-3 0 15</inkml:trace>
  <inkml:trace contextRef="#ctx0" brushRef="#br0" timeOffset="-109101.58">3870 10903 251 0,'-8'-8'400'15,"2"-1"-38"-15,-2 3-23 0,3-4-21 0,-2 3-19 16,3 1-13-16,1 0-22 0,1 1-18 0,0 2-15 16,0-2-20-16,2 3-10 0,2 0-3 0,2 0 0 15,3-2-2-15,1 0-5 0,4 0-8 0,3 4-4 16,2 0-13-16,3 0-17 0,32 4 2 15,-25-2-15-15,-16-2-13 0,30 7-12 0,-12 1-12 16,4 2-4-16,-5-2-14 0,-2 0-5 0,-4-2-11 16,2 3-3-16,-2 2-4 0,2-1-6 0,-3 1-6 15,-14-9-7-15,3 3-3 0,-1 1-2 0,4 0-8 16,-3 1-17-16,0-3-1 0,-2 0-54 0,-2-1-27 16,-1 1-26-16,0-1-57 0,-2-2-28 15,-1 1-38-15,1 0 21 0,-2-2-187 0,0 2-61 0,1-1-123 16,-2 0 41-16,0-1 25 0,0 0 34 0,-3 0-462 15</inkml:trace>
  <inkml:trace contextRef="#ctx0" brushRef="#br0" timeOffset="-108633.83">4436 10669 2073 0,'13'-26'409'0,"-1"4"-47"0,-7 13-47 0,0-1-36 16,1-2-38-16,-1 1-51 0,1 1-46 0,-2 0-57 15,0 3-54-15,0-1-47 0,-2 2-43 0,0 1-48 16,-1 2 10-16,2 1-200 0,-2 0-39 16,1 2-66-16,-2 2-74 0,0-2 38 0,0 0-376 15</inkml:trace>
  <inkml:trace contextRef="#ctx0" brushRef="#br0" timeOffset="-107916.23">4582 10473 1845 0,'27'19'383'0,"-4"-2"-45"0,-2 2-40 0,-4-1-34 16,-1 0-29-16,-3 1-22 0,-1-1-23 0,-8-12-19 15,2 5-23-15,1 0-29 0,-1 0-40 16,-1 0-45-16,1-1-42 0,-2-2-54 0,1 0-53 16,-2-2 10-16,2 0-170 0,-1-1-38 0,2 0-37 0,-1-4 26 15,4 1-160-15,-1-4 31 0,4-2-342 16</inkml:trace>
  <inkml:trace contextRef="#ctx0" brushRef="#br0" timeOffset="-107402.3">5046 10282 2154 0,'17'-17'402'0,"-3"-2"-44"16,-11 10-43-16,3-2-40 0,0-2-30 0,0 1-31 15,-1 0-18-15,0 1-21 0,-2 1-20 0,1 2-18 16,-2 0-26-16,2 2-16 0,-3 0-18 0,1 4-7 15,-1-1-11-15,1 3-1 0,0 3-7 16,-1 4-1-16,1 6-6 0,-2 4-5 0,4 29-3 16,-1-13-2-16,-2 2-7 0,1-2-1 0,-1 7-1 15,3-1 0-15,-2 2 0 0,2-3 0 0,0 7 2 16,-4-3-6-16,3 1 2 0,-2-2 1 0,3-1 0 16,-1-4 2-16,-3-1 4 0,1-1 8 15,-2-4-4-15,1-16 3 0,-2 3-4 0,1 2 24 16,-1-2 1-16,-1 0 8 0,-1-2 2 0,-1 0 4 15,1-2-12-15,-3-1-6 0,1-1 1 0,-4-2-6 16,-1-2-12-16,-2-1-26 0,-1-1 1 0,-2-2-130 16,-1-2-40-16,-1-1-42 0,-26-8-61 0,18 0 24 15,0-1-217-15,1-3-63 0,3-2-72 0,-3-2 43 16,3-2-760-16</inkml:trace>
  <inkml:trace contextRef="#ctx0" brushRef="#br0" timeOffset="-106714.71">4733 10213 2772 0,'4'-27'513'0,"-2"16"-68"16,1-3-55-16,-2-2-43 0,1 1-47 0,2 2-36 15,0 1-28-15,0 5-25 0,1 2-18 0,-1 3-27 16,3 2-17-16,5 2-13 0,0 5-16 15,0 0-11-15,20 15-9 0,-15-9-12 0,-1 3-8 16,2 3-10-16,0-2-5 0,-1 0-7 0,-2-1-1 0,1 0-10 16,1 1-6-16,-1-1-4 0,-2 0-3 15,-8-10-1-15,2 2-4 0,2 2-4 0,-1-2-3 16,-1 0-3-16,0-1-4 0,-1 1-4 0,-1-1-15 0,1-1-29 16,-3-2-25-16,0 0 5 0,-2-2-78 15,0 2-27-15,0-2-33 0,0 0-40 0,-1-1-42 16,0-1 25-16,-1 0-187 0,0 0-54 0,0-3-123 15,0 0 39-15,-1-3 45 0,-2-4-705 16</inkml:trace>
  <inkml:trace contextRef="#ctx0" brushRef="#br0" timeOffset="-106296.92">5053 9941 2150 0,'0'-13'376'0,"1"-1"-39"0,-1-4-32 16,0 3-33-16,0-2-27 0,0 5-24 0,0-1-23 0,0 4-22 15,0 2-27-15,0-1-23 0,0 3-16 16,0 2-9-16,0 0-8 0,0 3 2 0,0 3-1 16,0 0-3-16,-1 8-3 0,0 1-13 0,-3 32 0 15,0-14-10-15,0 2-3 0,-1 3-2 0,0-1-6 16,-2 0-1-16,1 2-14 0,0 1-27 15,-1-2-46-15,-1-1-37 0,0 1-34 0,-1 2-71 16,-1-2-53-16,1-1 21 0,-4-1-170 0,2-1-39 16,-2-2-74-16,0-1-33 0,-2-3 30 0,0-5 43 15,-1 0-429-15</inkml:trace>
  <inkml:trace contextRef="#ctx0" brushRef="#br0" timeOffset="-105567.52">4115 10459 2335 0,'-4'28'461'0,"-1"2"-56"16,3-19-44-16,-4 29-38 0,2-12-30 0,0 3-32 15,-2-2-22-15,-2-1-23 0,2 3-25 0,0-3-15 16,1-1-18-16,-3 0-15 0,1-2-14 0,1 0-13 16,-1 0-15-16,1-2-10 0,3-13-8 0,-1 3-6 15,1 2-9-15,-3 0-4 0,2 0-8 16,0-2-3-16,-2-1-5 0,3 0-3 0,0-1-1 0,0-1-10 16,-1 0-4-16,1-2-18 0,2-3-14 15,-3 2-27-15,4-2 4 0,-3-2-68 0,1 0-24 16,2 1-27-16,-2-2-23 0,2 0-29 0,0 1-42 15,-1-1-48-15,1 1 25 0,-1-2-230 0,-1 1 40 16,0-2-119-16,2 2 28 0,0-1 36 0,-1 0-501 16</inkml:trace>
  <inkml:trace contextRef="#ctx0" brushRef="#br0" timeOffset="-104734">3867 11819 2242 0,'16'62'456'0,"1"-12"-62"0,-1-7-46 0,3-9-94 16,1-8-88-16,-1-4-54 0,-1-6-56 0,1-4-45 16,0-1-59-16,-13-8-66 0,4-1 10 0,-2-1-172 15,0-1-38-15,-2-1-44 0,0-1 30 16,-4-1-139-16,0-1-391 0</inkml:trace>
  <inkml:trace contextRef="#ctx0" brushRef="#br0" timeOffset="-104518.91">3674 12057 2060 0,'-6'-3'392'0,"4"0"-35"0,2-1-35 16,2-3-26-16,2-2-32 0,3-2-26 0,14-17-24 15,-5 12-26-15,2 0-13 0,-2-1-24 16,0 1-17-16,-9 11-23 0,3-2-37 0,-2-2-51 16,1 2-50-16,0 0-43 0,0 2-45 0,-2-1-50 0,-1 2 18 15,-1 2-207-15,2 0-28 0,-2 2-28 16,-1 0 30-16,0 0-127 0,-3 2 36 0,3 0-373 16</inkml:trace>
  <inkml:trace contextRef="#ctx0" brushRef="#br0" timeOffset="-102615.81">4220 11966 2065 0,'21'8'396'16,"-4"5"-42"-16,-10-10-41 0,1 3-33 15,0 1-35-15,0 2-23 0,-3-1-23 0,2 1-20 16,-2-2-14-16,-2 0-7 0,0-1-3 0,0-2-3 16,-3 0-16-16,2-2 28 0,-2 1-9 0,0 0 1 15,0-2-19-15,0-1-8 0,0 0-7 0,-2-1-13 16,2-2-12-16,-1-1-10 0,-2-1-8 0,1-7-8 15,1-1-7-15,-1-3-8 0,0-3-1 0,2 1-10 16,0-2-7-16,0 1-7 0,2-1-5 0,0 1-10 16,2-1-5-16,7-22-11 0,-2 21-12 15,-5 12-16-15,0-2 4 0,2-1-55 0,-1-1-25 16,2 3-23-16,-1 1-16 0,0 1-11 0,1 1-12 16,0 0-17-16,0 4-10 0,-2 1-32 0,2 0-4 15,-2 2-1-15,0 0 3 0,-1 0 25 16,2 0 15-16,-3 2 16 0,2-1 18 0,0 1 13 0,1 0 13 15,-2-2 12-15,2 2 43 0,-1-2 29 16,-2 0 24-16,-2 1 25 0,4 0 22 0,-3-1 14 16,1 0 12-16,0 0 12 0,-2-1 13 0,2 0 1 15,-1-1 6-15,0 0 11 0,2 0 3 0,-3-2 6 16,0 0 1-16,1 1 8 0,0-2 2 0,0 0-4 16,-2 0 6-16,0 0-6 0,0 0 2 0,0 0-2 15,0 0 5-15,0-3-11 0,0-2 3 16,-4 1-5-16,3 3-3 0,-1-3-4 0,-3 3-6 0,3-1-11 15,-1 1-7-15,0 2-11 0,-2 1-10 16,2 1-8-16,-2 0-2 0,1 2-5 0,-3 2-3 16,0 2-2-16,-2 2-5 0,0 2 0 0,0 1-1 15,1 1 5-15,0 2-13 0,1 1-4 0,1 0-2 16,-1 2-2-16,2-2 0 0,1 2 1 0,0 0-3 16,4 0 0-16,-1-3-1 0,1 2 0 0,0-4 14 15,0 3-12-15,1-2-1 0,2-2 5 16,-1 0 2-16,1-1-4 0,-1-1 3 0,1-2-2 15,1-1-4-15,-1-1 2 0,-2 0 6 0,4-1-14 16,-2-1-2-16,1-1-5 0,-1 0-6 0,2-3 0 16,1-3 0-16,1 0 4 0,-3 0-2 15,2-3-4-15,-2 0 1 0,0 0 5 0,-3-4-1 0,3 2 0 16,-2-1 0-16,-1 0 6 0,-1-1-3 16,0 1-4-16,0 2 4 0,0 2 5 0,0 1 2 15,0 1-3-15,-1 0-5 0,1 2-3 0,0 1-7 16,-1-1 0-16,1 1-9 0,0 2 1 0,-1 1 2 15,1 0 5-15,0 1-2 0,0 3 4 0,0 0 2 16,1 1 6-16,0 3-4 0,1 2 7 0,0 2-6 16,1-1 7-16,1-1 1 0,-1 2 0 15,2-1-2-15,-3-2-5 0,4 1-6 0,-4-2-6 0,3 0-14 16,-1-1 0-16,1-2-5 0,0-1 2 0,-2-1-1 16,1 0 1-16,0-2 0 0,0-1-3 15,-1 0-2-15,3-4 2 0,1 0 0 0,0-4-2 16,1 0 0-16,0-2 1 0,-2-2 6 0,1-2-2 15,-1-1 1-15,-3-1 6 0,1-1 3 0,-1-1 3 16,-2 2 7-16,1-1 2 0,0 2 11 0,-1 2 12 16,-1 1 7-16,0 1 3 0,1 2 4 15,-1 1-9-15,0 3 0 0,0-1-5 0,0 1-6 16,0 2-7-16,0 0 0 0,0 2 0 0,0 1 3 16,0 1 1-16,0 2 1 0,0 0 0 0,0 6 1 15,0 2 1-15,3 2 1 0,0 0-2 0,-2 1-1 16,4 1 2-16,-2 0-2 0,3 0 4 0,0-1-1 15,1 1 5-15,1 0 1 0,0-3 0 16,0 1-1-16,3-2-4 0,-4-2-7 0,3 0-9 0,-1-3-9 16,1 0-5-16,1-2-4 0,0-1-2 0,-1-3 1 15,2-3-10-15,-2-2-4 0,1 0-1 16,0-3 0-16,-1 0-1 0,0-3 2 0,-1-1 2 0,-2-3 5 16,-1 1 8-16,-1-4-1 0,0 1 7 15,-2 0 14-15,-1 1 12 0,0 0 8 0,1 1 9 16,-2 3 7-16,0 0-1 0,-1 2-4 0,0 2-5 15,1 2-9-15,-1 0-5 0,1 3-3 0,-1 0-3 16,0 3 4-16,0 0 2 0,1 1 1 0,-1 4-2 16,1-1 0-16,1 4 1 0,-2 3 1 15,0 1 0-15,0 0-1 0,1 1-2 0,-1 1 2 16,0-1 2-16,1 1-1 0,0-1 3 0,0-1-3 16,-1 0 4-16,2-4-1 0,-1 1 1 0,-1-3 5 15,1-1 1-15,1 0 2 0,-1-2 4 0,-1 0-4 16,0 0-6-16,3-3-3 0,-2 0-5 0,2-2-6 15,0-3-3-15,0-2-9 0,1-3-6 16,0-3-4-16,0 0 5 0,-1-3-4 0,2 0 5 16,-3 1-2-16,1 0 7 0,0 0 1 0,0 3 6 15,-1-1 1-15,-1 2 0 0,1 4-6 0,0-1 1 16,-2 3-5-16,1 1-2 0,1 0 5 0,-1 3 7 16,-1 1 8-16,1 0 4 0,0 2 4 15,0 1 0-15,0 2 2 0,2 2-2 0,-1 2 1 0,2 1 3 16,0 1 3-16,-1 1 1 0,0 1-1 15,2-1 3-15,-1-1-1 0,2 1 4 0,0-1 2 16,-1 0 0-16,2-2 4 0,-1 1 0 0,0-1 2 0,2-1 5 16,-1-3 1-16,0 1-3 0,3-3-3 15,-2-1-2-15,0 0 3 0,2-4-5 0,1 0-2 16,-3-1-8-16,5-3-23 0,-5 1-30 0,2-1-62 16,-1-2-45-16,0-1-57 0,-1 1 18 15,-3-1-187-15,-2 1-49 0,-3-1-132 0,0-1 40 0,-3 2 13 16,-4-2-486-16</inkml:trace>
  <inkml:trace contextRef="#ctx0" brushRef="#br0" timeOffset="-102201.05">4356 11446 1662 0,'0'-5'297'0,"0"-1"-31"15,2 3-28-15,-1-2-25 0,1 1-26 0,0 1-20 16,1-1-17-16,-2 1-17 0,2 0-10 16,1 2-12-16,-3-1-11 0,3 0-5 0,-3 2-5 15,4 0-5-15,-2 0-1 0,1 0-3 0,-1 2-3 16,0-1-2-16,1 0 2 0,-2 1-1 15,0 0-1-15,0 1 4 0,1 1 3 0,-3-1-3 0,2 0 2 16,-1 1 2-16,-1-1-1 0,0 1 1 0,0-2 5 16,-1 3 6-16,-1-3 3 0,1 0-11 15,-1 0 32-15,0 1-14 0,0 0-6 0,0-3-7 16,-2 2-5-16,2-1 3 0,-1-1-13 0,1 0-9 0,-2 0-7 16,1-3-8-16,-2 0-17 0,0-2-21 15,-2-1-1-15,2-1-63 0,1 2-34 0,-2 0-39 16,4 1-37-16,0 2-51 0,0-2-89 0,0 1 28 15,2 1-223-15,2 1-108 0,0 0 46 0,0 0 23 16,2-1-636-16</inkml:trace>
  <inkml:trace contextRef="#ctx0" brushRef="#br0" timeOffset="-101783.95">5303 11285 2291 0,'46'41'390'0,"-6"-4"-48"0,-6-7-51 0,-3-2-52 16,-5-5-63-16,-4-2-50 0,-1-3-56 16,-4-3-50-16,-11-9-59 0,2 0 3 0,0 0-288 15,-3 1-80-15,-1-3 31 0,-1-1-119 0,-2-2 42 16,-1-1-340-16</inkml:trace>
  <inkml:trace contextRef="#ctx0" brushRef="#br0" timeOffset="-100652.08">5265 11377 1629 0,'-2'-2'279'0,"1"-1"-22"0,1 0-20 0,1 0-15 16,4 0-25-16,3 0-19 0,2-1-19 0,2 0-12 16,1 0-21-16,1 0-9 0,1 0-14 0,22-8-6 15,-14 4-12-15,-1 3-7 0,0-5-6 16,1 1-5-16,-1-1-8 0,-2-1-3 0,-2 2 2 15,1-1-9-15,-13 3 2 0,4 0 1 0,0-2 0 16,0 0 2-16,0-2 2 0,-2-1 3 0,-2-1 0 16,-1 0-4-16,-2-2-2 0,-1 0 0 0,-1 0 2 15,-3 1-2-15,1-1 1 0,-2 3-3 0,3 1-4 16,-5 0-5-16,3 1-3 0,-2 1-7 16,-1 2-5-16,1 1-2 0,0 1-8 0,1 2-2 0,-1 1-1 15,1 2-2-15,-2 1 0 0,0 4 0 16,1 1-1-16,-1 4 4 0,0 2-3 0,1 2 0 15,1-1-1-15,-1 3 2 0,2 0 3 0,1 1-5 16,0-1 2-16,1 1 2 0,1 0 0 0,1-1 4 16,3 1-2-16,-2-3 5 0,2 1-1 0,2-2-1 15,1 1 2-15,0-2 1 0,0-2 0 0,1-1 4 16,0-3 0-16,2 0 1 0,0-2-2 0,2-1-4 16,1-3-1-16,-1-3 1 0,0 0-3 15,1-3-5-15,19-10-2 0,-25 11-5 0,1-4-6 0,0-2-5 16,1-1-7-16,-1-2-4 0,-2-1-11 15,-2-2 5-15,-1 1-3 0,0-2 2 0,-3 3-1 16,1 0 2-16,-1 0 2 0,-1 3-4 0,0 1 0 16,0 1-2-16,0 3-1 0,0 0-5 15,0 3-1-15,0 0-2 0,0 0 2 0,0 3-1 16,0 0 3-16,0 1 0 0,0 0 3 0,0 0 3 0,1 2 0 16,-1 1 4-16,4 3 2 15,0 1 2-15,2 2-1 0,1-1 6 0,-1 3-3 0,1-1 2 16,1 2-1-16,0-2 2 0,0 1 1 0,-1 1 1 15,-1-1-1-15,2 1 2 0,-1 0-2 16,-1 1 3-16,-2-3 0 0,0 3 0 0,1-2 3 0,-3 0 2 16,0 0 1-16,1 0 4 0,-3-3 0 0,0 2 4 15,-4 0 4-15,1-1-1 0,-2 0-1 16,-1 0 1-16,1-1-1 0,0 0 3 0,-3-3 2 16,3-1 2-16,-2 0 0 0,1-2 3 0,1 0 4 15,0-1-3-15,0-1-1 0,-1-3 3 16,-1 0-3-16,0-2-4 0,0-2-1 0,-1-2-2 15,2-1-3-15,0 0 1 0,1 2 1 0,1-2-3 0,-1 2 0 16,2 0-8-16,1 1-3 0,0 1-6 16,0 2-1-16,2 0 0 0,0 1-4 0,2 0 2 15,-2 2 1-15,3 0 3 0,0 1-1 0,1 0-1 16,1 1 1-16,1 0 2 0,2 2 4 0,1 0-3 16,-1 0 4-16,0 0-1 0,0 0 2 0,-1 0 5 15,0-2-1-15,0 1 4 0,0-1-3 16,2 0 2-16,-1-1 3 0,2 0 0 0,0-1-1 15,1-1-1-15,-3 0-3 0,4-4 4 0,-3 0 0 0,3 0-7 16,-3-1-1-16,3-3-4 0,11-17-8 16,-12 8-5-16,-1-3-3 0,-2-1-6 0,-1-4-3 15,-1-1-3-15,-1-1-6 0,-3-2 3 0,-2-1-2 16,0 2 5-16,-2-2 5 0,-1 2 0 16,-1 3 4-16,2 16 4 0,0-2 3 0,-2-2 6 15,2 2 2-15,1 1-1 0,-1 0-5 0,0 2-4 16,1 3-1-16,-1 3 1 0,1 1 0 0,-2 2 5 15,2 2 2-15,0 2 2 0,-2 0 2 0,1 5 5 16,2 4 4-16,-2 0 3 0,2 4 6 0,0 1 1 0,2 2 8 16,2 29 2-16,-3-36 0 15,0 5 4-15,1 2-3 0,4 29 0 0,-2-21 0 0,-1-16-4 16,-1 5 3-16,8 25 0 0,-9-32-4 0,3 5 6 16,0 2 0-16,1-1-1 0,2 2 2 15,-2-3 3-15,3 0 1 0,-2-2-3 0,4-1 2 16,-3 0 0-16,3-1-2 0,1-3 3 0,1 0 2 15,0 0-4-15,1-4-6 0,0-1-20 0,0 0-19 16,0-2-23-16,0 0-32 0,0-3-33 0,-2 0-41 16,2-2-61-16,-3 0 17 0,0-4-225 15,-2-1-27-15,-3 0-99 0,-2-4 39 0,-2 1 12 16,-1-1 54-16,-1 1-348 0</inkml:trace>
  <inkml:trace contextRef="#ctx0" brushRef="#br0" timeOffset="-100423.95">5972 11044 1745 0,'24'-18'377'0,"0"1"-47"0,2 0-37 0,-2-1-35 15,0 0-27-15,0 2-25 0,-2-1-20 0,1 2-22 16,-6 1-54-16,-9 9-46 0,1-2-60 16,2 1-77-16,-1-1 7 0,-3 3-272 0,-4 0-89 0,-1 0 32 15,-4 3-72-15,-1 0-448 0</inkml:trace>
  <inkml:trace contextRef="#ctx0" brushRef="#br0" timeOffset="-99165.45">3749 11834 2092 0,'-4'-31'325'0,"2"3"-33"16,1 18-36-16,0-6-29 0,-1-1-26 0,0 0-20 0,2 1-20 16,0 1-16-16,0 2-13 0,-2 1-15 15,2 2-11-15,0 2-12 0,0 0-11 0,0 2-11 16,0 0-11-16,0 1-5 0,0 1-10 0,0 1-6 16,0-1-4-16,0 1-7 0,0 1-2 15,2 1-5-15,0-1 0 0,0 0-3 0,-1 1 0 16,0 1-2-16,2 0 0 0,0 0-3 0,-2 1 6 15,4 1-1-15,0 1 3 0,0 2 0 0,1 1-2 16,0 1 4-16,1 1 1 0,0 1 1 0,-1 1 3 16,-1 0 2-16,2 3-3 0,-1-1 4 0,1 0-1 15,-1 1 9-15,1 2-1 0,-3 0 3 16,3 1 3-16,-1 0 3 0,-1 1 0 0,2 0-6 0,-1 1 0 16,1-2 2-16,-3 1-2 0,2 0-5 0,-2-1 3 15,0 2-2-15,1-1-1 0,-1 0-3 16,0 0-2-16,1 1-1 0,-1-3-3 0,1 0-2 15,-2 1 0-15,1-1 0 0,-1-1-2 0,2 1 2 16,0-1 1-16,-1-2 0 0,3 0-2 0,-2 1-2 16,0-1-2-16,1-3 1 0,-1 1 1 0,2 0 2 15,0-1 0-15,-1-2 0 0,2 0 2 0,0 0-2 16,0 0 1-16,0-2-1 0,2-1-3 0,0 0 2 16,-1 1-2-16,-1-3 0 0,3 0-1 0,-1-1-2 15,1-1 0-15,0 0 1 0,1-3-1 0,-1 1-5 16,1 0-6-16,0-1-16 0,-1 1-21 15,-1-2 3-15,0 0-57 0,0-2-24 0,1 0-22 16,-3 0-29-16,0-1-67 0,-1-1-49 0,1-2 24 16,-5 1-175-16,1-2-37 0,-1-1-58 0,-3 0 38 15,-1-1-55-15,-1-1 37 0,-2 2 46 0,-2-2-375 16</inkml:trace>
  <inkml:trace contextRef="#ctx0" brushRef="#br0" timeOffset="-98800.46">3819 11948 1735 0,'-4'-1'329'15,"1"1"-30"-15,0-2-17 0,1 1-18 0,0 0-15 16,-1 0-14-16,1 0-15 0,0-1-16 0,1 2-16 15,1-3-16-15,0 0-12 0,1 1-13 16,1-2-14-16,4-5-11 0,0 3-11 0,2-3-7 0,2-1-7 16,16-11-9-16,-7 7-12 0,0 2-5 0,0-3-5 15,2 1-6-15,5-2-9 0,-2 1-3 16,1 2-3-16,-2-1-7 0,0-2-2 0,-2 3-3 16,1 0-3-16,-4 4-6 0,-10 4 0 0,0-3-1 15,3 3-1-15,-1-2 3 0,0 0 4 0,-3 2-9 16,0 0-6-16,0 2-14 0,-2 0-28 0,-1 0-30 15,0 1-29-15,-2 0-36 0,0 0-37 16,0 0-55-16,-2 0 22 0,0 2-248 0,0 0-58 16,-1 2 40-16,-1-1-95 0,0 2 54 0,-2-2 34 15,-1 2-417-15</inkml:trace>
  <inkml:trace contextRef="#ctx0" brushRef="#br0" timeOffset="-92034.63">2332 12978 2584 0,'-9'-9'444'0,"1"0"-56"0,-2 0-47 0,0 2-44 16,-1 3-35-16,1 1-32 0,-1 0-27 0,1 1-26 16,-1 4-19-16,1 1-19 0,0 0-18 0,2 1-12 15,-1 1-14-15,2 2-13 0,0 1-21 16,1 1-5-16,3 1-11 0,-2-2-7 0,3 2-10 16,1 0-2-16,0-1-3 0,1-1-4 0,0 2-4 15,1 0-1-15,2-1-3 0,2 3-3 0,1 0 0 16,0-1-5-16,0-1 2 0,2 0-2 0,0-1-1 15,1 1 1-15,-2 0-2 0,4-1 2 0,-4 2-1 16,4-1 2-16,-1-2-1 0,1 2-2 16,-1-3 0-16,1 2-1 0,-1-1 1 0,0 0-2 0,0-1-2 15,-2 0-3-15,1 1 3 0,-2-1-2 0,-1 0 1 16,1 1 0-16,-2-1 1 0,0 1-2 16,-1-1 2-16,-2-1 3 0,0 2-1 0,1-4 1 15,-3 3 0-15,0-3 0 0,0 1 1 0,0 0 4 16,-1 4-2-16,-3-1 2 0,2 0 2 0,-1-2 3 15,-2 0 2-15,2-2 1 0,-2 1-1 0,1-3 2 16,1 0-3-16,-1-1-6 0,-1-1-1 0,-3-2-9 16,0 0-3-16,0-4-2 0,-1 0-3 0,1-2-1 15,0-1-6-15,0-2-7 0,3 2-4 0,-1-5-5 16,3 2-5-16,1-3-4 0,2 0-3 16,2-3 8-16,1 1 1 0,8-25-1 0,-1 19 2 15,0 2 4-15,1 1 1 0,-7 13 2 0,2-4 3 16,0-1 0-16,2 0 0 0,-1 3 1 15,1 0 1-15,-1-2 4 0,-1 4 0 0,-1 0-1 16,0 0 2-16,-2 4 2 0,0-2-1 0,0 1 0 0,-1 2 1 16,0 0 0-16,1-1 1 0,-2 2-1 15,1-2 2-15,-2 2 1 0,2 1 1 0,-2 0 2 16,2-2 2-16,-1 2 1 0,-1 0 5 0,0 0 6 0,2 0 2 16,-1 2 2-16,0 0 1 0,0 2-1 15,1-1-1-15,-1 0 0 0,1 5 2 0,3-2-2 16,-2 1 0-16,0 2 0 0,2-2 0 0,0 0 0 15,-2 1 4-15,2-1 0 0,2-1 4 16,-2 0-4-16,1-2 3 0,-1 1-1 0,0-3 5 0,0 1 7 16,1-1-4-16,-2-2 6 0,1 0-1 0,2 0 10 15,2-2-2-15,0-2 1 0,3 2 1 16,-5-2 2-16,2-1 1 0,-3-1 3 0,1 0 9 16,-2-2 1-16,-1 2-5 0,-1-4 0 0,-1 1-5 15,-2-2-7-15,-3-2 0 0,0 0-8 0,-3-1-15 16,-11-18-13-16,3 16-9 0,0-3-7 15,0 5-10-15,-1-1-7 0,9 10-17 0,-2-2-38 16,-1 0-24-16,0 1-33 0,1 1-34 0,1 5-35 16,1 1 19-16,1 3-133 0,-1 3-39 0,1 3-35 15,1 2-109-15,1 1 37 0,1-1-40 0,2 1-402 16</inkml:trace>
  <inkml:trace contextRef="#ctx0" brushRef="#br0" timeOffset="-90984.7">3036 12779 2411 0,'0'-13'399'15,"1"-2"-47"-15,1 1-40 0,2 0-39 0,-2 1-37 16,2 3-23-16,0 1-30 0,-1 1-20 0,1 3-18 16,1 1-16-16,-2 1-19 0,2 2-12 0,-2 1-13 15,2 1-4-15,0 3-2 0,0 1-15 16,2 2-9-16,-1 0-6 0,-2 3 0 0,0-1-8 16,1 3-4-16,-2 1-1 0,1 0-3 0,-3 2-3 15,-1 0-3-15,0 0 0 0,0-1 3 0,-3 2-2 16,1 0 1-16,-2 0-2 0,0 1-2 15,-1 0-4-15,-11 22-1 0,9-18 1 0,4-13-2 16,-3 3 0-16,-1 1-4 0,2-1 2 0,0 1 6 0,0-3-4 16,-1-1 11-16,3-1-1 0,-2-4-6 15,2 1-7-15,-2-3-5 0,0 0-1 0,2-1-16 16,-4-4-1-16,2 0-5 0,-1-3-3 0,1 2-4 0,0-3-5 16,2 2-2-16,0-2-2 0,2 2-2 15,-1 1-2-15,2-2-2 0,0 2 7 0,0 0-2 16,1 1 3-16,0 1 0 0,0 0 2 0,1-2-3 15,1 3 2-15,2-1 2 0,-2 3 1 0,2-3-2 16,-1 3 5-16,0 0-1 0,4 3 3 0,1-3 3 16,1 3 1-16,0 1 2 0,1 0 0 0,0 0 1 15,-1 1 3-15,2 1 1 0,-2-1 0 16,1 1-3-16,-3-1-3 0,4 1-10 0,-3-3-12 16,1 2-4-16,1-1-12 0,-1-2-7 0,0-1-23 15,1-1-13-15,1 0-14 0,-3-1-18 0,3-3-22 16,-1 1-30-16,0-2-29 0,-1-3 19 0,2 0-58 15,-3-3 2-15,1 0 15 0,0-1 25 16,-2-5 12-16,-1 1 30 0,-1-1 40 0,-2 0 57 16,0 0 8-16,-1-1 103 0,-3 1 41 0,4-1 25 0,-4 2 23 15,0-1 14-15,0 2 30 0,-2 0 7 16,2 1 2-16,-2 1-1 0,2 3-2 0,0 2-5 16,-1 0-7-16,1 2-11 0,0 1-15 0,0 0-17 15,0 3-15-15,0-3-16 0,0 2-12 16,0 2-10-16,0-1-7 0,0 2-8 0,0 0-7 0,0 3-2 15,0 0 1-15,0 2-9 0,1 2-2 0,-1 2-4 16,0 4 0-16,3 0 5 0,-2 1-11 16,1 1-6-16,2 0-5 0,-1-1-1 0,0-1 0 15,1 1-6-15,0-1-1 0,1-1-1 0,0-1 1 16,2-1-1-16,-3 0-1 0,2-3-1 16,0 0-2-16,1-1 5 0,0-1-2 0,0-2 5 0,0-2-1 15,-1-1 3-15,2-1-1 0,2-2 3 0,0-1 4 16,0 0 3-16,-1-4 3 0,-2 1 3 15,-1-2 3-15,1 0 3 0,-3-1-13 0,0 1-1 16,-3-2-4-16,-1-2-8 0,-1 1-1 0,-3-1-19 16,-4 0-17-16,0 0 1 0,-13-14-50 0,16 22-12 15,-4-2-15-15,0 1-18 0,-2 0-21 0,-1 2-21 16,1 4-22-16,-1 2-23 0,0 2-69 16,1 3 25-16,-1 3-126 0,3 0-22 0,-1 2-16 0,1 1-31 15,3-1 34-15,3 0-130 0,-2-1 41 0,5-1-325 16</inkml:trace>
  <inkml:trace contextRef="#ctx0" brushRef="#br0" timeOffset="-90652.32">3848 12529 1886 0,'4'-7'391'0,"0"0"-35"0,-3 1-40 0,3 2-35 16,-2 0-33-16,0 2-29 0,0-1-26 16,0 0-21-16,0 3-18 0,-1 0-13 0,0 2-5 15,0 0-8-15,2 6-6 0,1 2-9 0,-1 1-10 0,-2 3-10 16,1 3-7-16,-1 0-7 0,2 3-6 16,-1 1-4-16,-1-2-9 0,-1 4-3 0,0-2-6 15,0 1-2-15,0 0-7 0,0 1-5 0,-1 31-16 16,0-42-11-16,-4 28-21 0,2-12-17 0,1-17-16 15,1 4-16-15,-1 3-20 0,0-1-16 0,2 2-16 16,0-4-18-16,0 2-18 0,0-2-47 16,0-1-16-16,0-3 20 0,0-2-70 0,-4-1-35 0,3-3-31 15,0-1-38-15,0 0-55 0,-2-3 30 16,1-1-108-16,0-2-325 0</inkml:trace>
  <inkml:trace contextRef="#ctx0" brushRef="#br0" timeOffset="-90498.7">3749 12810 1762 0,'0'-6'310'15,"-2"1"-48"-15,2 0-50 0,-1 1-66 16,1 1-78-16,0 1-100 0,0-1 3 0,0 2-166 16,0-1-58-16,0 1-59 0,0 1 22 0,0 0-168 15,0 1 17-15,0 1-10 0</inkml:trace>
  <inkml:trace contextRef="#ctx0" brushRef="#br0" timeOffset="-90312.41">4015 12892 1066 0,'10'-2'703'16,"-1"-1"-115"-16,0 2-83 0,-1-3-92 0,-3 2-98 15,0 0-36-15,1-1-191 0,-3 0-103 16,0 1 1-16,-1 0 3 0,-1-1-593 0,1-1 44 16,-2 2 41-16,0-1-426 0</inkml:trace>
  <inkml:trace contextRef="#ctx0" brushRef="#br0" timeOffset="-89063.8">3301 11562 2010 0,'200'-68'312'0,"-14"13"-32"0,-22 4-33 15,-17 8-28-15,-33 11-24 0,-21 7-22 0,-4 1-19 0,-3 2-16 16,-5-1-15-16,-2 2-13 0,-5 0-10 0,-2 3-11 16,-2-3-11-16,-2 2-6 0,-8 2-7 15,-2 1-4-15,-3 0-7 0,-6 1-3 0,-1 0-1 16,-4 1 1-16,-3 2 3 0,-4 1 1 0,-4 0 5 15,-1 1 22-15,-7-3 4 0,-2 3 1 0,-2 0 1 16,-12 6-3-16,3 1-7 0,1-3-5 0,-2-1-9 16,2 1-5-16,-5-1-7 0,1-1-4 0,2 3-5 15,-3-2-3-15,0 2-4 0,0-2-2 16,-2 3-5-16,1-2 1 0,-3 2-7 0,0 1 3 16,0-2-5-16,-1 2-6 0,0 1 0 0,0 0-4 15,-3-1-17-15,2 1-18 0,0 0-15 0,-2 1-16 16,2 0-18-16,-1 0-12 0,-1 0-29 0,0 0-27 15,0-1-33-15,0 1-52 0,-2 1 22 16,1-2-206-16,-3 1-25 0,1 0 34 0,-2 1-171 16,-2 0 44-16,-2 0 44 0,-1 0-369 0</inkml:trace>
  <inkml:trace contextRef="#ctx0" brushRef="#br0" timeOffset="-86668.15">1987 12443 2125 0,'-38'12'364'16,"3"-1"-42"-16,1 1-37 0,1 3-28 0,4 4-28 15,1 1-25-15,5-2-17 0,2 2-20 0,1-2-17 16,3 1-15-16,2-1-16 0,1-1-7 0,1 0-11 16,8-9-11-16,-11 19-6 0,12-19-3 15,0 5-6-15,-1 1-10 0,0 2-2 0,0 1-5 16,1 3-1-16,0-3-2 0,1 3-6 0,1-1-3 0,0 2-1 16,-1 0-2-16,3 0-5 0,0-1-2 15,0 1 1-15,0 0-3 0,0 0-6 0,3-1 4 16,-1-1-3-16,0 0-1 0,3-1-4 0,-1 1 7 15,8 22-3-15,-7-32 5 0,-1 4-2 16,11 21-3-16,-11-25 13 0,10 22-13 0,-1-12-3 0,0 1 1 16,0-3-2-16,0 2 17 0,3-1-21 0,1-1 0 15,0-1 0-15,1 0 1 0,0-2-1 16,3 0-4-16,-2-2 2 0,1-1 2 0,1 1-2 16,2-4 0-16,3 0 1 0,-3-1-5 0,2-1 0 15,-2-1 2-15,2-1-1 0,-14-3-3 16,3 2 1-16,1-1-2 0,2 0 0 0,-1 0 3 15,2-2 6-15,-2 0-8 0,3 0 0 0,24-4-3 16,-32 2 3-16,22-5 0 0,-24 3-1 0,22-4 0 16,-8-1 9-16,1 2-9 0,-1-6-3 0,-1 3 1 15,1 0 0-15,-1-4-1 0,-2-2-1 0,0 2-1 16,1 0 3-16,-3 1-5 0,3 1 5 0,-3-2-3 16,0 0-2-16,-12 10 4 0,4-5-2 0,0 0 0 15,3 1-4-15,15-17 5 0,-12 10-2 0,-2-1-2 16,1 1 2-16,-1-2 0 0,0 3 2 0,0-3-1 15,-1 1-2-15,-1-4 1 0,0 1-5 0,0 0 7 16,1 1 2-16,-3-3 1 0,0 1 2 16,-6 12-2-16,1-6 2 0,0 1-1 0,1-3 2 0,-1-1 2 15,0-1 2-15,-2 1-5 0,-1-1 0 16,3 0-2-16,-4 0-1 0,1-3 1 0,0 3 4 16,0-1-7-16,-2 0 0 0,0 0 1 0,0 0-1 15,0 1-1-15,-2-2 1 0,-1-1-2 0,-4-27-2 16,-1 22 0-16,-1-1-3 0,-1 1 7 0,-1-1-3 15,0 0-4-15,-5 0 1 0,1 1-2 0,-2 1 3 16,0 0 2-16,-2 3-4 0,-1-3-1 16,-2 1 2-16,-1 0-7 0,3 5 6 0,-4 1-1 15,0 0-2-15,1 4-2 0,-1 0 4 0,0 3 3 16,-1 3-5-16,-1-1-3 0,-3 4 0 0,0 3-2 16,-4 1 3-16,2 2-1 0,-3 3-3 0,0 0-2 15,-2 4-2-15,2 0-8 0,-1 5-11 0,0 0-16 16,1 3 6-16,-3 6-83 0,4 1-23 15,-1 0-21-15,2 1-20 0,3 0-15 0,3 1-26 16,5 0-30-16,1-1 21 0,2 1-92 0,7 0-32 16,3 1-10-16,6-16-33 0,0 6-17 15,2 0 33-15,2 1-148 0,3-1 42 0,11 19-362 0</inkml:trace>
  <inkml:trace contextRef="#ctx0" brushRef="#br0" timeOffset="-85485.05">3453 12451 1767 0,'-13'-22'386'0,"-1"1"-36"15,1 1-34-15,0 0-31 0,7 14-19 0,-2-4-33 16,0-3-20-16,0 3-16 0,-2-2-16 0,0 2-15 16,0-1-7-16,-1 2-1 0,1 0-25 0,-1 0-12 15,-1 0-9-15,0 1-10 0,1 0-7 0,0 3-7 16,-3-2-4-16,2 1-8 0,0 1-10 0,-2 1-5 15,-3 0-6-15,1 0-4 0,0 2-7 16,0-1-4-16,-2 2 0 0,0 1-9 0,0 0-2 0,0 1-2 16,-2 2 0-16,-22 4-3 0,17 0-3 15,0-1 0-15,2 2-4 0,0-1 0 0,2 6 3 16,0-3-2-16,0 2 1 0,1 0-1 0,0 3-1 16,-2-1 0-16,3 2 1 0,1 2-6 15,-3 3 0-15,1-2-2 0,1 4 4 0,1 2 10 0,4 1-10 16,-1 1 1-16,-1 3-1 0,1 0 1 15,5 3-6-15,-4 0 2 0,6 3 11 0,1-2-6 16,-1 0 0-16,4 1 0 0,0 0-1 0,2-1 2 16,1 2-2-16,4-2-3 0,0 0 4 0,1 0-2 15,2 0 1-15,2 0-5 0,2 2 1 0,0-4 1 16,1-1 1-16,2 0-5 0,1-1 0 0,1-1 9 16,1-2-12-16,2-2 3 0,-1-1 5 0,3 2-6 15,2-6-3-15,1 1 1 0,-1-2-2 0,1-3 3 16,-2 2-2-16,4-2 1 0,-1-4 0 15,0-1-1-15,1 1 4 0,-3-6 1 0,3 0 3 0,2 1-7 16,1-3 0-16,-1-2 0 0,1-1-6 16,-15-1 9-16,28 0-2 0,-15-3 1 0,1 0 3 15,-1-2-4-15,0-1-3 0,1 1 2 0,1-6 0 16,0 1 2-16,0 0-3 0,-1-4 1 0,0 0 0 16,0 0 0-16,-2 1-1 0,0-2 2 0,-1-3 1 15,-1 3 1-15,0 0 4 0,1-6-10 16,-1 1 3-16,-2-1-2 0,-1 0 5 0,-1 1-2 15,-3-1 7-15,4 1-7 0,-4 0 0 0,-2-1 0 16,0-3 1-16,0-1 2 0,0 2-4 0,-4-4 0 16,1 3 1-16,-1-3-1 0,1 2 0 0,-1 2-2 15,-3-2 0-15,-5 14 0 0,1-4 5 0,0-1 1 16,1-2-2-16,-2-1 1 0,-2 0 0 0,0-1 0 16,-6-28-3-16,1 22 0 0,-1-2 0 0,1 3 3 15,-4 0-3-15,0 0 2 0,-1 1-4 16,1 1-1-16,-4-3 0 0,-2 2-1 0,1-1-9 15,0 0 11-15,-2 3-2 0,2-1-1 0,-2 4-1 16,-3-3 2-16,0 4 2 0,0-2-3 0,-1 3 5 16,2 1-6-16,-4 1 1 0,0 0-3 0,1 1 1 15,0-1 2-15,0 4 4 0,-1 1-4 16,0 0 0-16,1 0-1 0,2 2-1 0,-2-1-2 0,11 8 3 16,-5-2-4-16,-21-5 2 0,9 4 1 15,17 4 1-15,-4 0 1 0,-3 0-3 0,-2 0-2 16,-26 4 2-16,18-2 2 0,2 0-2 0,-2 4 1 15,-2 2-2-15,1-1 0 0,0 1 2 0,2-2 1 16,-2 4-3-16,3-1-1 0,1 3-7 0,-2-1 9 16,3 3-6-16,0 2-9 0,-2 1-34 15,2 3 5-15,2-2-86 0,3 3-31 0,0 1-25 16,4 0-20-16,-1 0-25 0,4 0-29 0,1-1-40 0,8-10 29 16,-1 2-114-16,1 5-46 0,-1 0-25 15,3 1 37-15,3-1-137 0,0-1 39 0,1 0 44 16,-1-2-331-16</inkml:trace>
  <inkml:trace contextRef="#ctx0" brushRef="#br0" timeOffset="-81466.93">4624 13289 2190 0,'5'-3'468'0,"0"0"-59"0,-1 1-58 0,0 1-45 16,-1 1-32-16,0 0-32 0,-1 1-20 0,3 4-22 16,0 2-21-16,-1 4-19 0,2 1-14 0,-2 3-12 15,1 1-13-15,7 27-12 0,-5-18-11 0,-2 2-8 16,0-3-7-16,3 2-9 0,-2-2-5 0,1 0-8 15,-3-14-3-15,7 24-5 0,-1-11-3 0,-2-2-7 16,3-1-1-16,0 2 1 0,-7-14-4 16,14 17-3-16,-14-20-4 0,3 5 5 0,1-1-8 0,2 2 0 15,-2-4-2-15,2 1 2 0,-2-1-2 16,3-1 1-16,0-2-2 0,0 0-1 0,-1-4-2 16,-3 2-1-16,4-2 1 0,-1-4-1 0,-2 1-3 15,2-1 0-15,0-1-2 0,-2-1 1 0,0 1-1 16,0-2-1-16,-1 2 0 0,-2-3-1 15,-3 2-3-15,1-1-1 0,-3-1-2 0,0 3-2 16,0-2-1-16,-1 2-2 0,-2-2 1 0,0 0-5 16,-3 0-2-16,-1-1-1 0,-1 1-3 0,1-1 1 15,-2 2 2-15,0 1-6 0,0 2 4 0,1-1 5 16,0 1-6-16,0 2-1 0,1 0-10 16,0 1-11-16,0 0-23 0,2 0 6 0,-1 0-79 0,2 0-32 15,-2 2-27-15,0 1-27 0,-1 1-45 16,1-1 24-16,1 2-180 0,1 1-85 0,1-1-91 15,0 1 45-15,1-1-17 0,2 0-656 0</inkml:trace>
  <inkml:trace contextRef="#ctx0" brushRef="#br0" timeOffset="-81045.06">5140 13525 1771 0,'3'-5'356'0,"1"0"-37"0,-2 1-34 0,2 1-34 16,-2 0-25-16,-1 1-27 0,0 1-19 0,2-1-19 16,-2 1-14-16,1 1-14 0,0-1-10 0,-2 1-8 15,2 0-7-15,-1 0-9 0,0 0-6 0,0 0-3 16,-1 0-6-16,1 1-1 0,1 0-2 15,-2 1-3-15,1 0-2 0,-1-1-5 0,0 0-3 16,2 0-5-16,-2 0-3 0,0 1-3 0,1-1 1 16,-1 1-4-16,1-1 0 0,-1 0 3 0,0-1 2 15,0 0-7-15,1 1 18 0,-1-1-6 0,1 0 4 16,-1 1 1-16,0-1-4 0,0 0 1 16,0 0-4-16,0 0-7 0,0-1-3 0,0-1-5 15,0 1-6-15,0-1-4 0,0 1-2 0,0-1-3 0,0 0-7 16,0 1-10-16,0-1-28 0,0 1 3 15,0-1-64-15,0 1-34 0,0 1-30 0,-2-1-36 16,2 1-40-16,0 0-66 0,-1 0 26 0,-2 1-190 0,2 0-61 16,-3 5 42-16,-2 2-138 0,2-1 52 15,-2 1 41-15,0 0-418 0</inkml:trace>
  <inkml:trace contextRef="#ctx0" brushRef="#br0" timeOffset="-79902.47">5804 12890 1741 0,'7'-7'309'0,"-3"0"-38"0,-1-1-29 0,1 1-29 16,-2 0-24-16,0 1-18 0,-1-1-13 0,-1-3-11 16,0 1-4-16,-1-2-14 0,-1 1 0 0,-2-1-2 15,0 0-1-15,-1-1-1 0,-2 1-2 0,2 1-10 16,0 2-1-16,-2-1-9 0,0 0-6 0,1 4-10 16,2-2-5-16,-2 3-13 0,1-2-8 0,1 2-7 15,1 2-10-15,0 0-4 0,1 2-5 16,1 0-4-16,-2 2-3 0,1 2 3 0,2 1-3 15,0 3 0-15,0 5 1 0,1 2-2 0,1 0-4 16,7 29 4-16,0-17-2 0,-1 0 3 0,-1 2-3 16,3 0 1-16,1 1-3 0,0-4 0 0,2 1-3 15,-3 1 1-15,1-1-2 0,1-2-2 0,-1 2-1 16,2-4 0-16,-2 2-1 0,0 0-3 16,-1-3 3-16,-1-2-5 0,-5-12 1 0,1 4-2 0,2 0 0 15,-2 0 2-15,0-1-2 0,1 2 0 16,-2-3 3-16,0 0-4 0,1-2 0 0,-2-1 2 15,-1 1-2-15,1-4 2 0,0 1 2 0,-1-1 1 0,0 1 1 16,-1-3 1-16,2 1 9 16,-2-1-5-16,1 0-1 0,-1 0 5 0,0 0 11 0,1 0-13 15,0-1-2-15,-1 0 6 0,-1-1-7 0,3 0-5 16,-2 0-2-16,2-1-4 0,2-3-2 16,1 1-3-16,1-4-7 0,1 2-6 0,0-1-6 15,-1 1-2-15,1-2-2 0,0 1-3 0,-2 0-1 16,1 0-3-16,-1-2-9 0,0 2-4 0,-2 0-3 15,1 0-11-15,-2 0-8 0,0 1-12 0,1 0-10 16,-2 0-17-16,0 2-13 0,0-1-20 0,1 0-19 16,-3 0-58-16,2 1 20 0,0-1-108 0,-1 1-26 15,1 0-14-15,-2-1-16 0,1 1-21 0,-1-1 29 16,2 1-157-16,-1-1 32 0,-1 2-298 0</inkml:trace>
  <inkml:trace contextRef="#ctx0" brushRef="#br0" timeOffset="-78833.38">6270 13006 1634 0,'4'-9'323'0,"2"0"-26"15,-3 0-14-15,0 1-15 0,-1 0-14 0,0 1-14 16,-1 0-17-16,-1 0-17 0,0 2-7 0,0-4-17 16,0 4-9-16,0-2-10 0,-1-2-7 0,-3-1-4 15,1 2-16-15,-2-2 3 0,1 1-2 0,-1 2-15 16,-1 0-15-16,-1 1-7 0,0 1-10 0,-1-1-11 16,0 2-8-16,-2 0-8 0,2 1-6 15,-2 2-8-15,1 2-6 0,-1 2-4 0,0 1-6 0,-1 0-4 16,2 4-3-16,0 1-3 0,1 0-3 15,0 2-2-15,0 2 7 0,2 0-13 0,0 1 1 16,3 1 1-16,-1 0-2 0,3 0 3 0,1 0-3 16,0 1 0-16,1-1-2 0,1 0-4 15,0 0 3-15,1-2-4 0,1-1-1 0,0-1 3 0,0-1-3 16,0-1 2-16,0-2-6 0,1 0 0 0,-1-1-2 16,1-3 2-16,0-1-1 0,0 0-1 15,1-4 0-15,1 0 0 0,1-3 1 0,0 0 0 16,-3-2 12-16,2-3-15 0,-2-1 4 0,1-1-1 15,-1-3 2-15,-2 0-1 0,0 0 0 0,0 0 4 16,-2 1 3-16,0 1 5 0,1 0 5 0,-2 2 4 16,0 3 0-16,1 1-5 0,-1 0-5 0,0 3-6 15,0-3-6-15,0 4-1 0,0-1-4 0,2 2-4 16,-2-1 0-16,0 2 4 0,2 1 2 0,0 1-4 16,0 2 2-16,2 1 2 0,1 1 0 15,1 4 0-15,-2 0 1 0,2 1 3 0,-1-2 0 16,1 2-2-16,-1-1 2 0,2 1-3 0,-2-2 0 15,1-1-2-15,-2 1-2 0,2-2-1 16,0 0 0-16,0-2-4 0,-2 1-1 0,1-3 3 0,-1-2 2 16,0 0-5-16,3-2-1 0,-1-4-2 0,0-1-3 15,1-1 2-15,-2-4-1 0,0-2 0 16,-1-2 0-16,0-2-1 0,4-26-2 0,-5 13-1 16,-3-1 0-16,-1-2 0 0,-3-2-1 0,1 1 4 0,-5-2 4 15,0 4 2-15,0 2 10 0,0 4 9 16,3 2 9-16,1 15 9 0,1-3-3 0,-2 0 4 15,1 1 4-15,0 2-3 0,3 0-22 0,-3 3-5 16,3 3 1-16,-1 2 1 0,2 5 1 0,0 2 2 16,0 3-3-16,1 5 1 0,0 2 3 0,1 3-4 15,6 25 2-15,-2-17 3 0,4 2-2 16,-2-1 1-16,-1-3 0 0,0 0-2 0,-3-15 2 16,10 24-2-16,-9-23 1 0,-1 2 2 0,2 2 0 15,0-1-2-15,2 0 3 0,-1-1-3 0,-1-1 0 16,1-3 1-16,-1 1-1 0,1-1 4 15,-2-4 0-15,0 0 1 0,0-2-2 0,0 0-6 0,1-4 1 16,2-1-1-16,1-3-21 0,0-3-10 16,-1-4-5-16,13-20-1 0,-14 9 0 0,1-2-5 15,-2-7 3-15,-2 1-3 0,-1-2 1 0,-3-2 3 16,-3 3 5-16,-2-3 3 0,-1 0 7 0,-1 5 12 16,0 1 8-16,1 4 13 0,4 16 7 0,-3-3 6 15,2 0 6-15,-2 1-7 0,2-1-9 0,0 3-4 16,0 1-4-16,-1 6 2 0,2 3-1 15,1 1-1-15,0 4-1 0,1 6 2 0,0 4 5 0,0 3-6 16,1 2-4-16,2 30 1 0,3-19-1 0,1 0 7 16,1 1 2-16,2-2 1 0,0-3-1 15,0 1 3-15,1-2-3 0,-1-4 1 0,2 1 2 16,-8-14 0-16,2 1-1 0,2 3 6 0,14 15 2 16,-15-23-5-16,0 3-5 0,3-2-1 15,0 3-29-15,0-1-25 0,-1-1-27 0,1-1-30 0,-1-1-34 16,0-1-36-16,-1-1-55 0,0-1 20 15,-1 0-278-15,-3-1 39 0,1 0-156 0,-3 1 44 16,0-1 45-16,1 0-545 0</inkml:trace>
  <inkml:trace contextRef="#ctx0" brushRef="#br0" timeOffset="-77732.73">6493 13387 2512 0,'5'-11'408'0,"1"-1"-50"16,1-1-52-16,1 4-36 0,0-1-29 0,0 3-30 15,0 0-22-15,2 3-20 0,-4 3-17 16,1 1-12-16,1 1-16 0,0 1-12 0,0 3-11 0,-1 2-10 15,1-2-10-15,0 4-7 0,-2-2-5 16,1 1-7-16,-2 0-8 0,-1 0 0 0,0-1-2 16,1 0-6-16,-2-2-4 0,-1 0-2 0,1 0-1 15,-1-1-4-15,-1-1 4 0,1-1 5 16,-1 1 0-16,0-2 0 0,-1 1 4 0,0-1-3 0,0-1 4 16,0 0-3-16,1 0-2 0,-1-1-5 0,0-2-8 15,0-2-5-15,3-4-8 0,-3-3-3 16,0-2-3-16,2-3-6 0,0-1 0 0,1 3-4 15,-2-2 1-15,4 3-4 0,-2 1-5 0,2 1-2 16,-1 1 0-16,-1 1-11 0,0 3 3 0,1 0-3 16,-2 2-1-16,2 1 5 0,-2 2 1 0,0 1 0 15,0 1 5-15,0 1 3 0,1 0 2 0,0 1 3 16,1 4 0-16,2 3-1 0,-2 0-1 16,0 0 2-16,2 1 1 0,-2 0 5 0,2 0-4 15,-2 0 1-15,1-1 10 0,0 1-7 0,0 1 1 0,-1-3 1 16,1-1 2-16,-3-1-2 0,1-1 0 15,-1 0-1-15,1-1-3 0,0-2 0 0,-2 0-7 16,1 0 2-16,2-1-9 0,-1-1-7 0,2-4 4 16,3 0-22-16,0-4-4 0,-2-2 1 0,2-1 5 15,0 0-1-15,-1-2 6 0,-2-1 2 0,0 1 3 16,0 1 8-16,0 0 10 0,-2 0 1 16,0 1 27-16,-1 2 7 0,-1 3 6 0,1-1-2 15,-2 2-1-15,0 0-4 0,2 2 4 0,-1 0-14 0,-1 0-8 16,0 0-7-16,0 2-4 0,0 0-1 15,0 1 2-15,0 0 1 0,0 0 0 0,2 2-1 16,-2 2 1-16,1-1 3 0,-1 2-4 0,1 2 4 16,2 4 0-16,0-1-3 0,-1 2 1 15,0-1-3-15,0 0 2 0,3-2 0 0,-2 3 1 0,1-3 2 16,1 0 2-16,-1-1-2 0,0-3 4 16,1 2 1-16,3-3 2 0,-2 0 3 0,2-1 0 15,-1-3 0-15,1 0-3 0,2-3 2 0,-1-1-1 16,1 0 0-16,0-3 3 0,-1 2-2 0,1-3-2 15,-3 0 0-15,0 0-3 0,0-3-2 16,-4 0-2-16,-2-1-2 0,-1-1-3 0,-2 0-6 0,-1-1-4 16,-3 1-6-16,1 1-11 0,-3-2 4 0,-1 3-28 15,-2 0-17-15,1 1-18 0,-1 2-21 16,0 0-21-16,0 2-26 0,0 2-15 0,0 4-18 16,-1 2-26-16,1 2-43 0,1 0 22 0,0 6-164 15,1 1-10-15,3 2-1 0,-1-1-30 0,2 0 34 16,4 1-100-16,1-1 37 0,1 0-336 0</inkml:trace>
  <inkml:trace contextRef="#ctx0" brushRef="#br0" timeOffset="-76726.61">7111 13206 2380 0,'4'8'429'0,"1"1"-56"16,0 1-43-16,-1 0-29 0,1 0-40 0,-2-1-28 15,2-1-28-15,-2-1-21 0,1-2-18 16,-1 1-17-16,0-3-16 0,0 1-8 0,-2-1-16 0,3 0-10 16,-1-3-14-16,-1 0-6 0,1 0-14 0,1 0-4 15,1-6-8-15,1-1-23 0,-1-1-8 16,0-4-7-16,0-2-6 0,-2-2-6 0,1-2-3 16,-3-2-8-16,-1-32 0 0,-1 19-3 0,-3 0-2 15,-1 0 0-15,-4-3 4 0,-1 2 2 0,3 4 0 16,-3 0 8-16,3 3 5 0,0 3 1 0,5 16 2 15,-3-4 5-15,2-1-1 0,-1 1-5 0,0 1-7 16,1 1-1-16,1 4-9 0,-1 0 5 16,3 3-2-16,-2 1 1 0,2 2 1 0,0 2 2 15,0 1-1-15,4 5 1 0,-1 2 1 0,3 2 1 0,7 22 3 16,-2-10 0-16,-3-3 8 0,1 4-5 16,1 0-2-16,-1-2-2 0,1-1 5 0,-2 0-2 15,-3-14-1-15,0 5 7 0,1 0-7 0,1 2 3 16,1-1 1-16,0-1 3 0,-1-1 0 15,0-1 3-15,0 1 0 0,0-3 4 0,-1-2 4 0,2 0-2 16,0-3 0-16,-1 0 10 0,-1-2-3 16,1-2-9-16,0-3-2 0,2-2 2 0,-1-2-8 15,-1-1-2-15,1-2-15 0,-2-2 3 0,-1-2-7 16,0-2-5-16,-1 0-2 0,-2-1 2 16,-1-2-1-16,-1 2 2 0,0 1 2 0,0 2 6 0,-1 0 8 15,-1 2 6-15,1 1 5 0,-2 0-3 0,0 3-3 16,1 1-4-16,0 2 1 0,-1 1-2 15,2 2-4-15,-3 1 5 0,2 1-5 0,-1 2 2 16,0 3 2-16,0 3 3 0,0 1-1 0,0 2 1 16,1 3 2-16,0-1 0 0,2 3-1 0,0-1 2 15,2 1-1-15,-2-2-2 0,3 2 10 0,-1-1-1 16,3-1 6-16,-1-3 7 0,1 2-10 0,0-3 0 16,-1 0 5-16,2-2-2 0,1 0 1 15,0-4 0-15,0 1 9 0,-1-3-16 0,0-2-8 16,2 0-3-16,0-4-7 0,0-1-4 0,2-3 0 0,-1-2-22 15,11-20-2-15,-9 8-5 0,-1-1-10 16,-2-4-2-16,-3-2-1 0,-3-1-3 0,-1-4 3 16,1 2 5-16,-5 0 3 0,0 0 3 0,-3-2 6 15,0 4 4-15,-2 2 6 0,3 3 6 0,2 16 13 16,-1-3-4-16,1-1 0 0,-1 1 2 0,1 1-1 16,-1 2-3-16,1 4-1 0,1 2 2 15,0 3 2-15,-1 5 1 0,0 6 6 0,1-1 1 16,1 5 3-16,1 1 8 0,0 1-2 0,1 1 6 0,1 0 3 15,1 1 3-15,7 26 2 0,-3-19 1 16,2-2-1-16,-2 0 7 0,2 0 3 0,1-2-5 16,0 0-4-16,-2 0 0 0,-5-13-2 0,3 3-1 15,0 0-5-15,0 0 10 0,0 1-5 0,1-1 4 16,0-1-4-16,-1 0-7 0,0-1 0 0,1-1-59 16,-1-1-32-16,0 0-39 0,0-1-36 0,-2-1-49 15,0-1 17-15,1 1-252 0,-2-1-50 16,-1-1 39-16,-1-1-158 0,1 0 45 0,-2-1 43 0,-3 1-450 15</inkml:trace>
  <inkml:trace contextRef="#ctx0" brushRef="#br0" timeOffset="-75883.93">7480 13763 2449 0,'10'39'229'16,"-2"-7"-61"-16,-2-3-57 0,-6-18-44 0,0 3-42 15,-1-1-62-15,-4-1-23 0,0-2 8 0,-1-2-25 16,-3-1 14-16,0-4 14 0,-4 1-4 0,3-1 2 16,-4-2 4-16,2-1 42 0,0 0 28 0,1 0 40 15,-2-1 18-15,2-2 18 0,1-1 16 0,-1 2 14 16,3-1 7-16,-1-2 0 0,3 2 1 16,0 0-6-16,1 0-7 0,1 0-10 0,1-1-5 15,1 2 0-15,1 0-1 0,1-2-10 0,1 1-5 16,4-1-3-16,2-2-6 0,3-2-7 0,-1 1-8 15,3-1-7-15,2 1-6 0,19-11-4 0,-12 6-7 16,-2 1 0-16,-9 7-3 0,0-2-5 16,3 0-1-16,0-1-4 0,-1 0 0 0,-1 0-6 0,1 1-1 15,0-2 0-15,-3 1 6 0,0 1 5 16,1-2 9-16,-1 1 9 0,-2 1 10 0,-1 0 5 16,-1 1-6-16,1 0 16 0,-2 2 1 0,0 0-5 0,0 1 1 15,-1-1-17-15,-1 1-8 0,0 0-12 16,-1 1-8-16,1 0 5 0,1 1-18 0,-1 0 3 15,-1 0 6-15,1 0 1 0,1 2-11 0,-1 0-1 16,4 3-3-16,-1 3 1 0,0-1 4 0,0 1 0 16,1-3 2-16,-2 4-9 0,1-1 0 0,-2-1-65 15,2-1-31-15,-4 2-35 0,2-4-33 0,-1 2-69 16,0 0-57-16,-1-2 26 0,1 0-166 16,-2 1-44-16,0-3-109 0,0 2 43 0,-3-1-26 15,3-2-538-15</inkml:trace>
  <inkml:trace contextRef="#ctx0" brushRef="#br0" timeOffset="-75746.43">7618 13595 1844 0,'-3'-10'308'0,"3"2"-54"16,-1 4-58-16,1-2-66 0,-1 3-76 0,1-1-88 0,0 2 3 16,0 0-202-16,0 2-48 0,1 0-73 15,0 0 22-15,2 0-125 0,-3 0 16 0</inkml:trace>
  <inkml:trace contextRef="#ctx0" brushRef="#br0" timeOffset="-75434.53">7711 13432 419 0,'4'-18'498'16,"1"1"-55"-16,-2 0-31 0,-1 0-25 0,2 3-21 16,-2 0-16-16,0 0-22 0,0 3-19 0,1 3-27 15,-2-1-33-15,0 3-6 0,0 1-28 0,0 0-32 16,0 2-12-16,1 1-21 0,-1 2-11 15,-1 0-10-15,2 4-11 0,1 3-8 0,0 4-10 0,7 26-12 16,-4-13-5-16,-1 5-11 0,2-4-3 16,-2 1 2-16,1 1-8 0,-1-1-15 0,-2-16-1 15,0 5 2-15,6 24-10 0,-6-31-6 0,0 5 0 16,2 2-3-16,0 1 0 0,-2-1 0 0,4-1 1 16,-2-2 7-16,-1 0-8 0,1-2 5 0,0-1-8 15,2-3-1-15,-2 1 0 0,3-3-12 0,1-1-14 16,0 0-12-16,-1-2 3 0,1-1-86 15,0 0-27-15,0-3-36 0,1-1-32 0,-2 2-43 0,-1-3-61 16,1 1 23-16,-2 0-218 0,-4-1-96 16,1-1 44-16,-1 1-44 0,-2 1-648 0</inkml:trace>
  <inkml:trace contextRef="#ctx0" brushRef="#br0" timeOffset="-74595.54">7390 13629 2339 0,'-9'-3'410'0,"1"1"-46"16,1-1-42-16,1 2-37 0,1 0-31 0,0 0-31 16,2 1-27-16,0-2-20 0,-1 2-20 15,2 0-14-15,0 0-11 0,0 2-14 0,0-1-12 0,1 1-9 16,-1 1-8-16,-1 1-5 0,3-1-9 15,0 2-4-15,0 4-8 0,0 1-5 0,0 2-5 16,0 0-2-16,2 0-6 0,-1 0-2 0,1 2-4 0,-1-1 0 16,1 1 1-16,1 1-11 0,2 0-1 15,-2-2-3-15,0 2 1 0,1-3 1 0,-1 0 1 16,0-1 2-16,2 0-8 0,-2 0-15 0,0-2 0 16,-1-2-54-16,0-1-50 0,1-1-34 15,0-1-32-15,-2 1-43 0,0-3-71 0,0 1 27 0,0-1-225 16,0 0 38-16,2-2-176 0,-1 0 38 0,0 0 32 15,1-2-477-15</inkml:trace>
  <inkml:trace contextRef="#ctx0" brushRef="#br0" timeOffset="-70134.87">8128 13306 1769 0,'0'-15'355'0,"-2"0"-42"0,-1 1-34 15,1 2-33-15,-1 1-23 0,1 1-26 16,0 3-14-16,1-1-20 0,-2 2-13 0,1 1-16 16,-1 2-13-16,-1-1-12 0,0 1-6 0,1 0-9 15,0 0-8-15,-1 1-7 0,-2 0-6 0,-1-1-5 16,-1 0-5-16,-2 2-3 0,-1 0-5 0,1 1-4 15,0 0-5-15,-2 0-1 0,0 2-6 16,1 0 1-16,-2 0-3 0,-1 1-2 0,0 0 3 0,0 1-2 16,-1 0 0-16,2-1-1 0,-3 2 0 15,1 0-4-15,-1 0-3 0,-19 10-3 0,14-8 0 16,2 3-2-16,9-6-3 0,-19 9 0 0,8-3-4 16,3 0 2-16,10-6-5 0,-4 1-1 0,-2 2-3 15,0 0-1-15,2 1 0 0,0-3 2 0,0 3-4 16,2-2 0-16,-1 0 0 0,3 0 0 15,-1-1 0-15,3 0 1 0,-1-1-1 0,1 1-1 16,3-3-3-16,-2 0-8 0,2 0-7 0,0 1-19 0,0-2-21 16,1 0-25-16,0 1-58 0,-1 1-29 15,1-2-35-15,1 3-39 0,-1-2 22 0,0 2-114 16,2-2-25-16,0 3-30 0,-1-2-27 0,1 4 30 16,0-3-123-16,0 0 17 0,1 2-300 15</inkml:trace>
  <inkml:trace contextRef="#ctx0" brushRef="#br0" timeOffset="-68552.51">8752 13747 1962 0,'51'2'372'0,"-5"2"-39"15,-4-2-42-15,-3 2-32 0,-5-3-29 0,0 2-24 16,-5-3-22-16,-3 2-19 0,-14-1-16 0,3 0-16 16,1 1-15-16,1-1-7 0,0-1-10 0,-2 1-11 15,-1 0-11-15,1 1-8 0,-3-2-6 0,-1 0-7 16,0 0-6-16,-2 0-5 0,0 0-7 16,-3 2 1-16,1-2-6 0,-1 0-2 0,-2 0-5 15,0 0-3-15,-1 0-2 0,0 0 1 0,1 0-16 16,-4 0-16-16,3 0-27 0,0 0-18 0,-1 1-27 15,0 0-47-15,-1 1-35 0,1-2-41 16,-2 2 18-16,0-2-117 0,-2 2-17 0,1-2-12 16,-1 3-15-16,-1-2-16 0,-2 0-44 0,0 2 32 0,-4 0-522 15</inkml:trace>
  <inkml:trace contextRef="#ctx0" brushRef="#br0" timeOffset="-67846.49">9007 13679 2131 0,'-6'-9'360'0,"1"1"-41"15,1 1-40-15,-1-3-35 0,5 1-23 0,-3 2-26 16,2 0-20-16,0 1-17 0,-1 0-17 0,2 3-10 16,0-3-14-16,0 3-11 0,-1 0-11 0,1 0-10 15,0-1-7-15,-2 2-6 0,2 0-11 16,0-1-2-16,0 2-7 0,0-2-6 0,-1 2-8 16,1 0-4-16,0-1-8 0,0 2-4 0,0 0-4 0,1 0 0 15,2 0 2-15,0 0 0 0,1 0-1 16,3 2-1-16,3 0-3 0,0 1 0 0,3 1 3 15,0 0 1-15,0 3-2 0,3-4 0 0,20 9-2 16,-15-3-3-16,0-2-4 0,-12-4 5 0,2 1-1 16,2 0 0-16,2 2-4 0,-2-3 1 0,1 2 0 15,-1-1 0-15,-1 0-1 0,0 0-5 16,-2 0 3-16,0-1-5 0,-2 0 3 0,0 0-1 16,-1-1-4-16,-2 0 0 0,0-1-1 0,-1 2 5 15,1-2-2-15,-2 0-4 0,1 1 1 16,-3-1 2-16,1 1-4 0,1-2 0 0,-1 2 0 0,0-2-2 15,1 2 7-15,-2-1 2 0,2 2-1 0,-2-2 3 16,2 2-2-16,-3 0-1 0,1 0 3 16,1 2-1-16,-2 0 0 0,0-1-1 0,0 2-2 0,0 1 1 15,0 1 4-15,-2 2 1 0,1 1-2 16,-3 1-3-16,-2 0-22 0,1 3-14 0,-1-1-18 16,-2 0-20-16,-12 19-20 0,9-15-21 0,6-9-31 15,-10 18-32-15,4-8-48 0,6-11 21 0,-1 2-128 16,-2 1-65-16,1 1-26 0,-1-1 34 15,1 0-138-15,1-1 18 0,1-3-351 0</inkml:trace>
  <inkml:trace contextRef="#ctx0" brushRef="#br0" timeOffset="-67003.86">9745 13550 2168 0,'-10'2'383'0,"-3"4"-48"16,2 1-37-16,-2 1-36 0,3 0-28 0,2 2-25 15,-2-1-24-15,4 4-15 0,-1-4-22 0,3 4-13 16,0-1-13-16,-1 0-12 0,3-1-10 0,-2-1-11 16,4-1-8-16,0-2-8 0,0 0-6 0,0-2-4 15,3-1-1-15,-2 1-5 0,1-3 1 16,0 1-12-16,3-2-5 0,-2-1-2 0,0 0-6 15,5-1-7-15,0-2-4 0,-1-2-7 0,1-1-3 16,1-2-1-16,0-1-6 0,-1-2-1 0,0 1-2 16,0-2 3-16,-1-1-2 0,-1 1-2 0,1-2 1 15,-1 2 0-15,-1 0-2 0,0 1 3 0,0 0-1 16,-2 2-3-16,2 3-2 0,-2 0 0 16,-1 0-6-16,1 1 0 0,-3 2-5 0,3 0-3 15,-2 1 5-15,0 1 2 0,2 1 7 0,-1 0 5 16,0 3 2-16,-1-1-1 0,4 4 2 0,0 1 1 15,-2-1 0-15,2 3 1 0,0-1 0 0,0 2-2 16,0-1 3-16,1 0 0 0,-1 0 1 0,0 0-3 16,-2 0-6-16,2-1-12 0,0-1-21 0,0-1-28 15,0 2-32-15,-1-3-30 0,1 1-40 0,1-1-44 16,0 0 19-16,4-2-231 0,-3-2-40 16,1 1 36-16,1-2-129 0,-1-2 41 0,2-1 35 0,-1-3-368 15</inkml:trace>
  <inkml:trace contextRef="#ctx0" brushRef="#br0" timeOffset="-65582.82">10037 13514 1788 0,'-6'-6'366'0,"-1"3"-35"0,2 1-30 16,0 2-34-16,-2 2-24 0,0 1-26 15,-1 4-23-15,1 0-19 0,1 3-17 0,-1-2-17 16,1 2-13-16,0-1-12 0,2 2-10 0,-1 0-13 16,3 1-8-16,-1 1-7 0,2-1-8 15,1-1-8-15,0 1-4 0,0 2-9 0,0-5-6 0,1 3-7 16,2-3-7-16,-1-1-7 0,3 2-16 0,1-4-13 16,1 2-27-16,0-3-11 0,2 0-7 15,1-3-10-15,1 1-1 0,-1-3-1 0,1-2 4 16,0 0 2-16,0-2 6 0,0-1 7 0,0 0 3 15,-1-2 6-15,-1-1 6 0,-1-2 2 0,0 0 9 16,-1-1 9-16,-2 0 22 0,0 0 17 0,-1 1 9 16,-1 0 8-16,-1 2 5 0,1 2 6 0,-2 0 19 15,1-1 4-15,-2 4-5 0,2-1-8 16,-1 0-7-16,0 2-10 0,-1 1-5 0,0-1-7 16,0 0-5-16,0 2-4 0,0 0 2 0,0 3 2 15,0-1-2-15,-2 3-2 0,0 1-4 0,2 4 0 16,-2-2 0-16,1 2-4 0,-1 1-2 0,2-1-2 15,0 1 0-15,0-1-2 0,0-1-4 16,0 1 3-16,3 0-6 0,-1 0-4 0,2 1-2 16,-1-4-2-16,1 1-8 0,1-2-6 0,0-2-5 0,1-1-5 15,-2 0 0-15,3-2-4 0,2-1-2 16,-1-2 3-16,3-3 1 0,0 1 0 0,-2-2 2 16,-1-3 1-16,0 0 0 0,1-2 4 0,1 1-1 15,-3-2 4-15,1 1 6 0,-2 0 5 0,1 0 11 16,-2 2 12-16,0 1 8 0,-2 1 3 0,0 1 1 15,-1 1-6-15,0 0-4 0,1 1-3 0,-2 1-4 16,1 1-2-16,-1 1 0 0,2 1 1 16,-3 1 5-16,1 0 0 0,1 2-1 0,-1 1-2 0,-1-1-2 15,2 2 2-15,-1-1-1 0,0 1 1 16,-1 1-2-16,3 3-3 0,-3 0 0 0,3 1 1 16,0 0-2-16,-1 0-2 0,1 0-3 0,0-2-2 15,-1-1 2-15,0-3-3 0,1 1-4 0,-3-1-5 16,4-1-8-16,-1 0-2 0,0-1-2 0,0 1-5 15,1-3-7-15,0 0-4 0,3-1 2 0,1-2 0 16,0-1 4-16,0 2 0 0,0-4 4 16,1 1 4-16,0 0 2 0,-3 1 2 0,1 0 4 15,-2 2 5-15,-1-1 2 0,-2 0 5 0,2 0 2 0,-3 2 1 16,2 0 0-16,0 0 0 0,-2 0 1 16,2 1 7-16,-3 0 1 0,3 0 1 0,0 1 1 15,-1 0-3-15,0 0 0 0,1 2 2 0,-1-2-2 0,1 2 1 16,0 0-2-16,0 1 4 0,1 1-5 15,2 1-1-15,0 2 0 0,0-1 1 0,0 0 2 16,-1 1-2-16,0-3 2 0,-2 1 0 0,3-2-3 16,-1 1 1-16,-1 0 1 0,0-1-1 15,-2-2 2-15,2 1 1 0,-2-1 3 0,0 0-1 0,1 0-2 16,1-2-3-16,-1 0 4 0,0-2-1 16,4 0-3-16,-1-3-3 0,2-1-1 0,2 0 1 15,-3-1 0-15,3-1 0 0,-2-2-3 0,-1 2-2 16,0 0 3-16,0 0 0 0,1 1-1 0,-4-1 2 15,3 1-1-15,-2 2 0 0,0 2-2 16,-1-3 0-16,-1 4 0 0,1-2-4 0,-4 2-2 0,4 1 0 16,-2-1 2-16,0 2 3 0,2-1 2 15,-1 1 0-15,-1 0-1 0,2 1 2 0,-1 2-3 16,2-1 4-16,0 2 0 0,0 0-1 0,0 0 1 0,1-1-1 16,-1 2 0-16,2 0 3 0,0-1-1 15,-1 0 2-15,0 2 1 0,2-3-4 0,1 2-1 16,-1-2 0-16,0 0-2 0,-1-1-1 0,0 0 0 15,1-1-2-15,2-1-1 0,1 0 1 0,1 0 1 16,-2-3-3-16,1 1 2 0,-1-1-2 0,-2-2-1 16,1 1-2-16,-2-2-3 0,0-2 3 0,-1-2 2 15,1-1-2-15,-3 2-2 0,0-1 3 16,1-1 1-16,-2 1 2 0,-1 0-3 0,1 0 4 16,-3 3-1-16,0 0 7 0,0 0 3 0,1 3-3 15,-1 0 0-15,0-1-3 0,0 2-1 0,2 1-3 16,-2 0 1-16,1 0-1 0,-1 2 1 15,0 0-1-15,0 0 4 0,0 0-1 0,-1 3 0 0,-1 0 1 16,1-1-2-16,1 1 0 0,0 2 2 16,0-1-1-16,-2 1 0 0,2-1-2 0,-1-1-4 15,1 1 3-15,0 0 0 0,0-1-4 0,0 2 4 16,1-2-2-16,1 0-1 0,-2 1-3 0,1 0 1 16,1-2 0-16,0 0-1 0,0-2-3 0,2 0-4 15,-1 0-4-15,0 0-3 0,4-2 0 0,-1 0 2 16,2-1 1-16,-1-2 1 0,0 2 3 15,0 0 2-15,-1 1 0 0,-2-1 1 0,0 0 0 0,-1 0 0 16,2 2-1-16,-2-1 0 0,1 2 3 16,-1-1-1-16,0 1 5 0,0 0-3 0,0 0 3 15,0 0 1-15,-1 0 0 0,3 0 1 0,-1 1 2 16,3 2 1-16,0 0 1 0,-1 0 0 0,2 0 2 16,-1 0 1-16,-1 1 0 0,0-2-1 0,-1 1-1 15,-1 0-5-15,1-2-19 0,-2 1-21 0,2 0-24 16,-2 0-59-16,1-1-47 0,-1 0 15 15,1 1-168-15,-2-2-56 0,2 0 32 0,-3 0-172 0,1-2 45 16,0 1-404-16</inkml:trace>
  <inkml:trace contextRef="#ctx0" brushRef="#br0" timeOffset="-64820.35">11438 13606 1916 0,'11'0'390'0,"2"1"-41"0,3 0-43 0,0 1-31 15,4-2-28-15,-1 0-32 0,31 0-22 0,-19 0-18 16,0-4-16-16,3 1-15 0,5-1-18 15,2 1-11-15,-1-1-12 0,-1 0-13 0,-1 0-8 16,1 0-10-16,-2-1-5 0,-3 1-6 0,-3 0-7 0,-2 1-4 16,-3 1-8-16,-15-1 2 0,2 2-8 15,2-2-5-15,0 2-2 0,-1-1 0 0,-2 2-2 16,2-2-3-16,-4 2-5 0,-3-2 1 0,0 1 0 16,0 0 0-16,-2-1-4 0,-1 2-11 15,0 0-19-15,0-1-23 0,-1-1-26 0,1 2-21 0,-2 0-33 16,0 0-35-16,1-1-33 0,-2 0-49 0,1 0 21 15,-2 1-158-15,0-1-19 0,0 0-23 16,-3 1 31-16,1-1-129 0,-1-1 38 0,0 1-360 16</inkml:trace>
  <inkml:trace contextRef="#ctx0" brushRef="#br0" timeOffset="-64382.1">12020 13407 1321 0,'0'0'272'0,"0"0"-22"0,0 0-24 0,1 2-14 16,0-2-18-16,0 2-14 0,1-2-11 0,1 3-9 15,0 0-8-15,4-1-13 0,-2 2-8 0,3 0-6 16,0-2-8-16,0 1-9 0,1 0-5 15,2-1-7-15,1 1-9 0,0-1-6 0,1-1-8 0,2-1-6 16,-2 0-6-16,1 0-7 0,2 0-3 16,-1 0-6-16,1 0-7 0,-1 0-4 0,-1-1-1 15,0 1-8-15,-1 0-1 0,1 0-6 0,-4 0-2 16,1 1-2-16,-3-1-2 0,-1 1-1 0,1-1 2 16,-3 0-4-16,-1 1 1 0,1 0 1 0,-1 0 1 15,-1 0 2-15,1 2 0 0,0-2 2 16,-1 2 1-16,1 0 5 0,-1 4 6 0,2-1 2 0,-2 3-2 15,-1 3 0-15,1-1 0 0,-3 2 1 16,0 0-6-16,0 2-2 0,0 1-1 0,-3-1 0 16,-1 1-2-16,1-1-2 0,-4 0-15 0,0 0-23 15,0 1-51-15,2 2-35 0,-2-3-46 16,1 1-61-16,-1 0 17 0,-1 0-158 0,3 0-32 16,-1-2-64-16,-2 0 36 0,2-2-108 0,-1-1 35 0,1 0-301 15</inkml:trace>
  <inkml:trace contextRef="#ctx0" brushRef="#br0" timeOffset="-63528.33">12794 13576 2383 0,'0'31'402'0,"0"-20"-48"0,0 2-43 0,0-1-46 0,0 0-37 15,-1-8-33-15,1 0-34 0,0-4-28 0,-2-5-32 16,2-5-21-16,0-3-18 0,-1-4-13 16,1-3-6-16,0-31-9 0,-4 19-4 0,4-2-6 15,0 22-1-15,0-7 0 0,2-2-6 0,-2 1-7 16,2-2 0-16,-1 2-7 0,2 4-4 0,2 0 0 15,0-1-1-15,1 2-1 0,1 1-2 0,-1 2 1 16,3 3-3-16,1 1 2 0,0 2-3 16,2 2-2-16,0 1 1 0,-1 2 0 0,2 1-2 15,-3 0 0-15,1 1 2 0,-3 3 0 0,1 0 2 16,-2 2 0-16,0 1 2 0,-4-1 1 0,0 3 4 16,-1 1 0-16,-2 0 2 0,0 1 2 0,-2 1-1 15,-1-1 7-15,0 1-4 0,-3 0 1 0,-1-1-1 16,0 1 0-16,0-2-3 0,-2 1 2 15,1-2 2-15,0 1-2 0,0-2 2 0,-1 2-3 0,0-4 2 16,-1 0 1-16,1-2-14 0,2 1-24 0,-3 1-22 16,3-3-47-16,-1-1-30 0,2-1-35 15,0 1 16-15,1-2-136 0,0 0-26 0,2 0-34 16,-1-2-30-16,3 1-106 0,-2 0 38 0,3 0-427 0</inkml:trace>
  <inkml:trace contextRef="#ctx0" brushRef="#br0" timeOffset="-59754.23">13014 13469 2042 0,'39'-18'349'16,"-5"-1"-32"-16,-3 1-43 0,-4 0-28 0,-3 1-28 0,-3 0-20 16,-4-1-9-16,-3 4-11 0,-9 8-14 15,3-3-16-15,-1-1-12 0,0 0-10 0,1 1-11 16,-2 0-8-16,-3 2-7 0,1-1-8 0,-1 2-8 0,-3 1-7 15,3 0-9-15,-3 0-6 0,0 2-4 16,0 0-6-16,0 1-5 0,0 0-6 0,0-1-9 16,0 1-2-16,0 0-6 0,-2 2-3 0,1 0-1 15,-2 0-4-15,1 1-1 0,0 0-1 0,-1 2 0 16,-2 1-2-16,0 2-2 0,-1 0 5 0,1 2-8 16,-2 1-1-16,1 1 1 0,-1 1-5 15,-1 0 3-15,2 2-3 0,0 1 2 0,1-2 1 16,0 2 1-16,1 0-2 0,1-1 3 0,2 1 0 15,-1 0 4-15,0-1-3 0,2 2 2 0,0-1 1 16,2 0-1-16,0 0 1 0,1-2 1 0,0 0-1 16,0-1-1-16,1-1 2 0,0 0-1 0,1-1 4 15,0-1-1-15,1-2 3 0,1 2 1 16,0-4-1-16,1 3-1 0,0-3 0 0,0-1 6 16,2 1-2-16,-2-1 0 0,3-2-1 0,-3-1-2 0,1 0 2 15,2-3 1-15,-1-1-3 0,0 0 0 16,1-2-1-16,-1 1-2 0,-1-3 1 0,1 0-4 15,-2-2-2-15,2 0 3 0,-3-1-3 0,1 0 0 16,11-21-2-16,-16 23-1 0,2-4 0 16,-2-3-3-16,2 0-1 0,0 0 1 0,-1 0 2 0,0 0-3 15,-2 1 2-15,1 2-4 0,-3-1-2 0,0 2-1 16,1 2-2-16,0 2-7 0,-1 1-3 16,0 2-4-16,0 1 3 0,0-1-4 0,0 1-1 15,-2 2-4-15,0-1 2 0,1 3 2 0,-1 0-3 16,0 0 0-16,0 2 0 0,0 0-1 0,0 0 0 15,0 1-3-15,1 1 3 0,1-1-1 0,-2 1 2 16,2-1 1-16,-1 2 3 0,1 0-4 16,0-1 2-16,1 3-8 0,1 1 2 0,2 0-1 0,-2-1-3 15,1-3-5-15,-1 3-4 0,1-2-2 16,1-2-1-16,-1 0 0 0,2 2 3 0,0-1 1 16,3 2 7-16,0-1-1 0,-2 0 5 0,1-1-2 15,-2 0 1-15,-2-2 4 0,0 2 0 0,2-2 0 16,-3 0 3-16,1 3 5 0,-1-3 4 0,1 2 3 15,-2-1 6-15,1 1 4 0,0 0 2 16,-1 1 5-16,0-2-2 0,3 6 1 0,-2-1-2 16,0 2-1-16,1 2 4 0,0-2 0 0,0 3 1 15,1-1 0-15,0 0-1 0,0 1 3 0,2-2 1 16,-1-1 4-16,0 2-1 0,0-3 2 0,1 1-1 16,2-2 0-16,0 1 5 0,1-1 0 15,0-1 2-15,1-1-2 0,3 0-3 0,-2-2 2 16,1-2-3-16,1 0-4 0,0-2-1 0,0 0-4 0,0-3-8 15,1-1 0-15,-1-1-6 0,0-1-5 16,-1-1-5-16,0-3-4 0,-2-1-1 0,0-1-1 16,11-22-2-16,-14 11-4 0,1 1-1 0,-2-5 2 15,-3-2 5-15,-2 17 0 0,-1-5 5 16,0-2 1-16,-1 0 7 0,0-1 5 0,-2 0 10 0,-1 3 14 16,3 3 5-16,-2 0-3 0,2 2-5 15,0 2-3-15,1 2-10 0,0 3 1 0,-2 1 0 16,2 0-1-16,-1 3-1 0,-1 1 0 0,1 2 4 15,0 5 4-15,0 4 7 0,-1 2 4 0,1 4 2 16,-1 3 1-16,-1 29 4 0,0-17 2 0,-1 1-3 16,-1-2-1-16,2 2-3 0,0-2-1 0,-2 1 0 15,0 2-4-15,0-1 2 0,2 3-1 16,-2-3-5-16,2-2 0 0,0-2-1 0,3-17 0 0,-2 2-1 16,-1 4-4-16,2 0 1 0,-1-1 1 15,2-1 1-15,0-2-1 0,0 1-1 0,0-2 4 16,3-3 2-16,-2 2 2 0,1-4 3 0,1-1-1 15,0-3-1-15,2 0-1 0,-2-1-1 0,2-3-2 16,4-2-5-16,1-2-10 0,1-1-14 0,1-3-5 16,15-15 0-16,-14 6-2 0,0-5 0 0,-3 1-3 15,1-2-4-15,-3-1-3 0,0 0-1 16,-5-6-4-16,-1 18 4 0,1-6 1 0,-3 0 3 16,2 0 2-16,-2-1 5 0,-2 1 0 0,0 1 1 15,1 1-1-15,-1 2 1 0,1 2 5 0,0 1 1 16,0 1-1-16,1 1-1 0,0 4-1 0,0-2-2 15,0 3-2-15,0-1-8 0,0 0-5 0,0 1 2 16,1 1 4-16,1 0-1 0,3 0-5 16,1-3 1-16,2 0 0 0,1 1 0 0,2 0 4 15,-1 0 2-15,1 1 5 0,-1-1 0 0,3-2 7 0,-3 2-2 16,1-1 3-16,-3 2 8 0,2-1 0 16,-3 0 7-16,0 3 6 0,-2-1 9 0,-1 1 10 15,0 0 5-15,-2 0 1 0,0 0-2 0,1 0 1 16,-2 1-5-16,0 1-3 0,0 0-1 0,1 0 0 15,-2 1 1-15,1 1-3 0,0 0 1 0,-1 2-2 16,0-2-2-16,0 3 0 0,0 0-3 0,0 0 1 16,0-1-3-16,1 2 4 0,2 0-3 0,-1 3-1 15,0 0 0-15,1-2 1 0,-3 0 7 16,3-3 1-16,-3 0 3 0,3 0 0 0,-2-1 2 0,2 0 4 16,0-2-1-16,0 1-1 0,0-2-6 15,2 0 0-15,-2 0 1 0,1-2-2 0,-1 1 0 16,-1-3-1-16,0 2-5 0,-1-3-3 0,0 0-3 15,-1-4-3-15,0-1-4 0,-1 0-4 16,-2-3 0-16,-2 1-5 0,0 0 1 0,-2-2-2 0,1 3-2 16,-2 2-3-16,1 0 2 0,-1 1-2 15,1 3-1-15,-1 0-1 0,2 3 2 0,-2 0 2 16,1 2-1-16,1 0 0 0,0 1 4 0,2 1-4 16,-2 2 3-16,1 2 0 0,1 0 2 0,1 0 2 15,0 2 1-15,3 1 1 0,0-3 3 0,0 0 0 16,0 0 5-16,2 0 1 0,1 0 4 0,0 2 0 15,4-3 0-15,1 2 6 0,0-3-4 16,2 0-2-16,-1 0-2 0,1-2 3 0,0-2-1 0,1 0-5 16,0-2-4-16,1 0 4 0,-2-3-2 15,3 2-2-15,-2-3 4 0,-1 0-2 0,1-2-1 16,-3 0 3-16,2 0 0 0,0-2 0 0,-3-1 0 16,-1 2 2-16,0 2 3 0,-1-2 3 0,1 3 3 15,-2 1-3-15,-1 0-4 0,1 3-3 16,-1-2-3-16,0 2-2 0,-1 0-3 0,-1 0-4 15,1 1 1-15,-1 1-1 0,0 0 3 0,0 0 1 16,2 0-1-16,-3 1 1 0,3 1 3 0,-1 0 0 16,0 0 0-16,1 0 0 0,-1 2 0 0,-1 0 3 15,1-1 1-15,1 4 0 0,2 1 1 0,-1 1-2 16,0-1 2-16,3 1-5 0,-1-2-1 0,-2 0-6 16,0-1-3-16,-1-1 2 0,0-2-3 0,-1-1-1 15,2 1 3-15,-1 0 1 0,-1-2 2 16,1-1 3-16,3-2 0 0,1-3 0 0,-1 0 3 15,2 1 0-15,0-3 2 0,-1-1-2 0,1 0 2 16,0-1 9-16,0-1 5 0,-3 0 7 0,2 1 7 16,-1 3-1-16,0-1-5 0,-2 2-3 0,-1 2-7 15,0-1-4-15,-1 1-3 0,-2 1-3 0,2 0 1 16,-2 2 0-16,1 0 5 0,1 2-2 16,-2 0 3-16,0 3-4 0,0 0 2 0,0 4 0 15,0 0-3-15,-2 1 0 0,1 1 3 0,-1 0 0 16,-1-1 0-16,1 0-3 0,2-1 1 0,-3-2-1 15,3 0-2-15,-2-2 2 0,1 0 2 0,1-1 7 16,-1-1 2-16,1 1 7 0,-1 0 0 0,1-2-1 16,0 0-3-16,0-2-2 0,1 0-4 15,0 0-4-15,1-2 1 0,2-2-1 0,1-4 1 0,0 1-3 16,1-1-2-16,2-2-4 0,-1 1 3 0,0 0-3 16,1 1-4-16,0-1-3 0,0 2-2 15,0 1-4-15,-2 1 0 0,-1 1 1 0,0 2 0 16,0-1 2-16,-2 2 2 0,-1 1 3 0,2 1 1 15,-2 1-1-15,0 0 2 0,1 4 1 0,0 1 2 16,-1 1 0-16,0-3 0 0,-1 4-1 16,-1-4 1-16,2 2 3 0,-2-3-6 0,0 3 6 15,0-3 0-15,2 2-1 0,-2-2 1 0,1 0 3 16,0 1 2-16,0-2 1 0,-1-1 4 0,1 3 0 16,-1-3 3-16,1 0 0 0,0 0-2 0,1-1-7 15,1-1-7-15,-1-1-8 0,4-3-6 16,-1-3-3-16,3-1 0 0,-1-1 0 0,0-4 1 0,2 1-1 15,-1 1 1-15,0-2 1 0,2 3 2 16,-2-1 1-16,-1 1-2 0,-1 0-1 0,1 3-4 16,-3-1 3-16,1 1-4 0,-3 2-5 0,0 1 1 0,2 0 4 15,-2 3 7-15,-1 0 0 0,1 1 3 16,0 0 1-16,1 2 2 0,-1 1 2 0,-1 0 0 16,1-2 2-16,0 2-2 0,1 2 2 0,1 3-1 0,0-2 1 15,-1 1 2-15,2 2 1 0,0 0 2 16,2-1 1-16,0 0 3 0,0 0 4 0,-1-2-1 15,3-1 2-15,0-1 2 0,1 0 0 0,3 0 2 16,-2-2 1-16,2-1-2 0,0-1-3 0,1-1 3 16,-2-3-1-16,1 0 3 0,-1 0-1 0,-1-3 0 15,1 1-4-15,-1-3 2 0,-1-1-4 16,0-2 2-16,-1 1-3 0,-1-1 0 0,-3-2 1 16,1 2 0-16,-2-1 1 0,-1 1-2 0,-3 1 3 15,0-1-8-15,0 5 2 0,0-1-2 0,-2 0-7 16,1 3 2-16,-1 0-3 0,0 3-1 0,-1 0 1 15,0 0-2-15,0 2 3 0,-2 0 1 0,0 2 2 16,-1 5-4-16,-1 0 3 0,-1 2-2 16,3 2-1-16,-2 0 5 0,4 0-1 0,-3 0 2 15,3 1-2-15,-1-1-2 0,1 0 7 0,2-1-4 16,-1-1-3-16,2-2-2 0,0 0 0 0,-2-2-6 16,2 0-5-16,2-1 0 0,-2-1 0 0,2 1-6 15,1-4-7-15,-2 1-1 0,4-1-6 0,-2 0 7 16,2-1 1-16,0-1 4 0,3-3 2 15,-1 0 2-15,3-2 5 0,-2 1 2 0,0-2 6 16,-3 1 12-16,1-1 11 0,-1 2 3 0,0 2 3 0,-3 0-2 16,1 1-3-16,0-1-8 0,-1 3-9 15,0-1-2-15,0 2-2 0,-1-1 4 0,2 1 0 16,-2 1 1-16,1 0-1 0,0 1 0 0,-1 2 5 16,4 0 0-16,-3 2-3 0,3 0 0 15,-1 1 2-15,0-2-1 0,2 1-6 0,-2 0-1 0,-1-2-2 16,2 0-7-16,-1 0-4 0,3-1-9 15,-2 0-2-15,0-1 4 0,0-1-3 0,1 1 1 16,2-2 3-16,0 0 0 0,1-3 4 0,1-1 1 16,-1 1 4-16,1-2 1 0,-2-1 5 0,2-2 3 15,-2 2 3-15,0-2 3 0,0 0 10 0,-2 1 11 16,1 1 3-16,-1 0 0 0,-2 2-4 0,-1 0-5 16,0 1-2-16,0 1-8 0,-1-1-2 0,-1 1 1 15,1 2 1-15,0 0 2 0,0 3 5 0,-1 0 1 16,-1-1 0-16,0 0 3 0,0 2-2 15,0 0-2-15,0 0-3 0,0 2 1 0,0-2-1 16,0 3-1-16,0-1 0 0,0-1-3 0,-3 0 3 16,3 1-1-16,0-1-2 0,0-2 6 0,0 1 0 15,0 0 2-15,0-2 2 0,0 2-2 0,0-2-8 16,3 1-2-16,-2-3-4 0,2 0-4 0,1 0-4 16,1-3-4-16,3-2-4 0,-1 1-3 0,4-4 0 15,-1-1-2-15,1 3 0 0,1-4 3 16,-1 3-2-16,0 0 0 0,-1-1-2 0,0 4 0 15,0-2 5-15,-2 4 1 0,0 0 3 0,0 2 2 16,0 1 0-16,2 2 5 0,-2 0 1 0,0 2 0 16,0-2 0-16,-2 3 1 0,1 0 6 0,0-1-1 15,-1 2-1-15,-1 0-1 0,2-1-8 16,1 2-4-16,-2-2-10 0,2 0-8 0,1 3-6 16,0-3-4-16,1 0-3 0,0-2-5 0,-1 1-2 0,2-3 1 15,1 0-1-15,-1-2-1 16,2 0 3-16,-1 0 7 0,1-3 2 0,-2-1 7 0,2-1 3 15,-2-2 2-15,-2 1 6 0,-1-4 10 0,1 1 5 16,0-2 11-16,-3-1 12 0,1 0 10 16,0-1 8-16,-1 2 9 0,-2-1 3 0,0 1-1 0,-1 0 0 15,-1 3-3-15,-2 0-5 0,0 2-5 0,-2 1-6 16,0 1 0-16,0 2-1 0,-1 1-2 16,0 1 3-16,-3 2 6 0,-1 2-4 0,-1 2 3 15,1 2-4-15,-1 0 1 0,2 2 4 0,-1 0-4 16,1 2 3-16,0 0 1 0,1 0-1 0,0 1 0 15,3-1 0-15,-1 0 1 0,1 1-1 0,1-1 2 16,1 0 1-16,1-1-3 0,1 0 3 0,4-1-1 16,2-1-1-16,1 0-3 0,0-1 5 15,4-2-20-15,0 3-26 0,2-5-34 0,1 1-35 16,0-2-37-16,2 0-59 0,0-2-98 0,0-1 25 16,27-5 23-16,-22-2-421 0,-5-3 38 0,1-3 49 15,-3-5-619-15</inkml:trace>
  <inkml:trace contextRef="#ctx0" brushRef="#br0" timeOffset="-57319.57">15970 13365 1744 0,'0'14'335'0,"0"3"-42"0,0 0-29 15,0 0-23-15,0-1-26 0,2-2-17 0,-2 0-14 16,2-3-7-16,-1-1-5 0,0-1-5 0,0-2-14 16,0-3-15-16,0-1-18 0,0-1-15 0,1-1-13 15,-1-1-5-15,4-1-11 0,0-3-10 16,2-1-7-16,1-2-5 0,1-2-3 0,1-1-6 0,-2-1-7 16,2-1-6-16,0 1 1 0,0 0-3 0,0 1-11 15,-1 1-6-15,0 1-5 0,0 2-3 16,-1 1-4-16,0 1-1 0,0 2 0 0,-3 2 2 15,0 0-2-15,0 1 2 0,2 2-2 0,0 4 3 16,-2-1 2-16,0 3-4 0,2 1 0 0,-1 0 0 16,-1-1 2-16,0-1 0 0,-2 2-2 0,0-5 3 15,-1 1-1-15,2 1 0 0,-3-2 6 16,1-2 6-16,-1 1 1 0,1-1 4 0,-2-1 11 16,2 0 2-16,-1 0 7 0,0 0 1 0,-1-1-6 15,2-1-1-15,-2 0-5 0,2 0-6 0,0-1-3 16,2-4-2-16,0-1-5 0,2-3-2 0,1-2-8 15,0-1-2-15,12-18-1 0,-8 12 0 0,1-2-1 16,2 2-6-16,-1 0 0 0,1 1-1 16,-9 9-6-16,3 0 3 0,2-1-5 0,0 2-2 15,-2-1-1-15,2 3 0 0,-2-1 3 0,-2 4-2 16,0 2 4-16,-2 0 4 0,0 2 2 0,2 4 3 16,-1-2 1-16,-2 4 2 0,2-1 1 0,-3 1-3 15,2-1 3-15,-3 0 2 0,0 0 1 0,0 1 1 16,0 1-1-16,0 0 0 0,1 2 0 0,1-2 1 15,0-2-1-15,-1 2 4 0,1-1 1 0,-1-2 1 16,2 1-2-16,-1-3 2 0,3 3-2 0,0-2 3 16,2-2-1-16,2 1 0 0,0-2 1 0,0 0-5 15,1-1 3-15,0-1 0 0,-1-1-2 0,1 0-1 16,0-1-1-16,-1 0 1 0,0-4 2 16,0 2 0-16,-1-3-3 0,-1 2 1 0,-2-2-2 15,-1 0-2-15,-1 0 0 0,0-1-5 0,-2 0 3 16,-1 0 3-16,-1 1-3 0,0-1-2 0,-1-1-1 15,-1-1 2-15,0 1 0 0,1 3-2 16,-1 0 2-16,1 2-1 0,-1 0-4 0,0-2-3 0,0 4 1 16,1 1 1-16,-1 1 1 0,-1 0-1 15,2 2 2-15,-3 5 1 0,1 0 2 0,0 1 2 16,-1 2 2-16,1-1 0 0,0 0 1 0,3 1 0 16,0 1 1-16,0 1 1 0,3-1-2 15,-1 2 2-15,1-3 0 0,2 0 3 0,0-2 3 0,1-1-3 16,1 1-1-16,3-3 6 0,1 0-4 0,-1-3 0 15,5 0-8-15,-1-2-10 0,2 0-11 16,1-2-6-16,22-6-7 0,-17 0-11 0,-1-4-2 0,0 1-4 16,-1-1-2-16,1-5 0 0,-3 0 2 0,1-8 0 15,-2 0 2-15,-1-1 2 0,0-3 0 16,-3-2 5-16,2-1 4 0,-4 0 4 0,0-1 4 0,-5-1 9 16,1 1 9-16,0 6 12 0,-5 15 16 15,2-3 2-15,-2 0-4 0,1 2-3 0,1 0-6 16,-2 2 0-16,-1 2-2 0,-1 4-2 0,0 4 3 15,-1 2 5-15,-2 5 3 0,-3 5 4 16,-8 23 0-16,5-9 0 0,1 2-2 0,0 0 0 16,1 1-1-16,1 1 1 0,2 0-1 0,1 1 1 15,-1-3-2-15,3-16-2 0,0 8 1 0,0-1-3 16,1 2 3-16,0 0-2 0,0-2 1 0,1-1-2 16,0-1 6-16,1-2 0 0,1 0 3 0,0-1-2 15,1-3-5-15,1-1 4 0,0-4-7 16,4 0-4-16,-1-3-11 0,1-2-5 0,1-1-2 0,-1-1-5 15,1-3 2-15,3-2-3 0,-2-4 0 0,-1 2 3 16,14-20 1-16,-21 21 5 0,4-3 1 16,-2-1 6-16,2 0 9 0,-1 0 6 0,-1 1 6 0,0 0 2 15,-1 1 6-15,0 1 0 0,-1 2-5 16,1 0-10-16,-2 3-1 0,0 0-2 0,-2 1-1 16,2 3 0-16,-2 0-2 0,0 1 1 0,0 2-1 15,0 0 2-15,0 0-3 0,0 2 0 0,-2 3 3 16,2 2-3-16,0 0 0 0,0 2 0 0,0-1-3 15,2 1 4-15,0 0 0 0,0-3-1 16,0-1-3-16,-1-1 3 0,0 0-2 0,1-3-1 16,-1 3-1-16,2-5 1 0,-1 0-2 0,0 0-3 15,1 0-2-15,2-1-3 0,0-1-2 0,2 0 0 16,3-3 0-16,-1 1 3 0,1-5-4 0,2 0 5 16,-1-2-4-16,0-1 4 0,1 0 2 0,-2 1 0 15,-2-1 6-15,1 1 7 0,-1 1 8 0,-2-1-3 16,-1 3 3-16,1 1-5 0,-1 0-4 0,-1 3-4 15,-2 0-3-15,0-3 0 0,0 4 3 0,0 1 0 16,-1 0-3-16,0 0 4 0,1 3-1 0,-2 0 1 16,1-1 1-16,0 1 1 0,-1 1-1 0,2 1 1 15,-1 4-2-15,1-1 2 0,1 1-3 0,-2-1 0 16,0-2-3-16,0 2 1 0,1-2 0 0,-2-1-3 16,2 0-1-16,0 0-5 0,0-2 4 15,0 1-4-15,0 0 2 0,1-2-3 0,1 0 1 16,0 1-1-16,2 0-3 0,1-2 0 0,1-1-1 15,2-1 1-15,-1-5 0 0,1 3-1 0,-1-3 3 16,0 0 1-16,1-3 1 0,-2 1 0 0,2 0 2 16,0 0 1-16,-1 0 3 0,-2 0 7 15,0 1 7-15,-2 0 5 0,1 2-5 0,-3 1-6 0,0-1-3 16,1 2 0-16,-3 0-3 0,2 0-1 0,-1 1 1 16,1 2 1-16,-1 2 5 0,0-1 2 15,0 1-1-15,0 0-1 0,0 0-1 0,0 2 0 16,1-1 4-16,-1 0-1 0,-1 0-2 0,4 4 1 15,-2-1 2-15,0 0-2 0,1-1 3 0,-1 0-8 16,0-1-6-16,-1-1-3 0,1 0 2 0,0-1-2 16,0 0-2-16,1 0-1 0,-1-2-3 0,0 0 3 15,2 0 1-15,-1-1 3 0,2-2 2 16,2-1 0-16,-3 0 2 0,3-3-1 0,-2 1 6 0,-2-2 0 16,2 0 1-16,-1 0 6 0,1 0 1 0,-4 1 8 15,0-1 0-15,0 4 0 0,-1-1-2 16,-1 0-9-16,0 2 0 0,0 1-2 0,-1 1-2 0,-2 1 1 15,2 0 1-15,-2 1-2 0,-2 4 0 16,0 1 0-16,-2 2 1 0,0 0 1 0,2-1 1 16,0 2-3-16,-1 0 2 0,1 0-1 0,1 0 2 15,1 0-1-15,0-2 2 0,1 0-2 0,1 0 1 16,1-3-1-16,0 1-1 0,0 0-1 0,0-1-1 16,1 0-1-16,1-2-1 0,0 0 0 15,1 0 0-15,0 1-3 0,2-1 1 0,0-2-2 16,3 0-5-16,3 0 1 0,-1-3-10 0,2-1-2 15,2 0-5-15,-1-2 0 0,21-7-2 0,-16 3-2 0,-8 8 5 16,19-10-2-16,-21 8-2 0,3 0 7 16,-1-1-4-16,1 3 4 0,0 1 7 0,-1-1 1 15,-3 2 10-15,1 2 5 0,0 0 7 0,0 3 6 16,-3 0 8-16,0-1 2 0,-2 3-3 0,-1 0 0 16,-2-2 0-16,2 1-1 0,-2 0-2 0,0-1 1 15,0 2-3-15,-3-1-3 0,0 3-15 0,-1 0-56 16,1 1-44-16,-4-2-57 0,1 1 16 15,-1-2-160-15,-1-1-38 0,-1 1-41 0,0-3 29 16,-1 0-145-16,2-2 3 0,0 0-309 0</inkml:trace>
  <inkml:trace contextRef="#ctx0" brushRef="#br0" timeOffset="-57156.55">17921 13082 1342 0,'-5'-3'-435'0,"-3"0"14"0</inkml:trace>
  <inkml:trace contextRef="#ctx0" brushRef="#br0" timeOffset="-56860.69">17312 13133 427 0,'6'-3'502'0,"0"0"-938"0</inkml:trace>
  <inkml:trace contextRef="#ctx0" brushRef="#br0" timeOffset="-55726.57">18548 13108 487 0,'63'-44'559'0,"-2"1"-101"15,-1 1-65-15,-4 2-48 0,0-1-41 0,-3 2-34 16,0-4-21-16,-3 2-24 0,0-1-23 16,-4 3-13-16,-4 0-16 0,0-1-14 0,-2 2-21 15,-1-1-10-15,-2 2-15 0,-1-4-8 0,-1 6-11 16,-1-5-9-16,0 3-11 0,-1-3-7 0,-1 5-6 15,-1-1-8-15,2 2-4 0,-4 1-2 0,-1 0-6 16,1 1-5-16,-3-1-3 0,3 4-6 0,-3-4 1 16,0-1-3-16,-3 2-2 0,0 3-3 0,-2-1 0 15,0 2-1-15,-1-1-2 0,-1 1 3 16,-4 3 5-16,0 2 2 0,1-1-1 0,-2 3 1 16,-1-2 0-16,-5 4-1 0,-5 11 1 0,3-2-3 15,1-3 3-15,1 1-7 0,-1 0-1 0,-1-1-3 16,1 3 0-16,0-2-4 0,0 3-1 0,0-2-2 15,0 4-2-15,-1-4-1 0,-1 3 0 16,1 2-3-16,-2-1 3 0,2 0-1 0,-3 2 1 0,0-2-6 16,1 3 1-16,-3 1-2 0,2-1 1 15,-2 1-4-15,2 1 0 0,-3 1-6 0,0-2-16 16,3 2-16-16,-3 0-16 0,0-2-22 0,0 2-13 16,2 0-20-16,-2 0-37 0,0-1-20 0,0 2-34 15,0 0 20-15,-2-2-123 0,2 2-25 0,-3 0-18 16,1 0-13-16,-1 0-30 0,1 0 26 0,-2 0-100 15,0 0-395-15</inkml:trace>
  <inkml:trace contextRef="#ctx0" brushRef="#br0" timeOffset="-55379.68">19827 11338 1551 0,'-7'-7'277'0,"4"2"-32"0,0 0-26 0,2 1-22 0,1 0-23 15,1 0-22-15,5 0-15 0,1 2-14 16,0-4-12-16,4 2-12 0,1 1-9 0,2-1-9 16,2 2-10-16,0 0-4 0,2 0-3 0,1 1-11 15,-1 1-6-15,-1-1-5 0,1-2-4 0,-2 2-3 16,-2 0-5-16,2-1-1 0,-1 2-1 0,-2-1-5 16,-2 1 0-16,-2 0-3 0,0 0 1 15,-3 0 6-15,1 1 4 0,-2 2 10 0,2 1 7 0,1 0 6 16,-2 5 7-16,1 3 0 0,-1 0-5 15,0 2-2-15,0 2-5 0,8 25-2 0,-12-29-5 16,6 25-3-16,-3-8-8 0,1-1 1 0,-3 0-2 16,-3-16-1-16,4 30-3 0,-4-29-1 15,2 2-8-15,-2 4-13 0,0-1-22 0,0 0-24 0,0 1-27 16,0-2-39-16,0-1-47 0,0-1 14 0,0-1-216 16,0-1-48-16,0-2 36 0,0-4-148 15,0-2 44-15,1-2-443 0</inkml:trace>
  <inkml:trace contextRef="#ctx0" brushRef="#br0" timeOffset="-52447.44">20472 11247 1605 0,'0'-11'297'15,"0"0"-39"-15,0 2-38 0,0 2-23 0,1 2-23 16,0 1-5-16,0 3-7 0,2 1-10 0,-1 1-13 15,1 4-14-15,2 3-10 0,0 3-13 0,1 1-7 16,-3 3-11-16,4 1-8 0,-3 1-7 0,-1 0-6 16,1-1-6-16,-1 0-6 0,-1 0-6 0,0-2 0 15,1 0-7-15,-1-1-1 0,-2-1 2 16,3-2 13-16,-2-1 6 0,0-1 13 0,-1-4 6 16,0 1-3-16,0-2-6 0,0 0 0 0,0-3-9 15,-1 0-5-15,0-2-8 0,-1-2-2 0,1-4-4 16,-1-5-6-16,0-3-3 0,1-2-6 0,-2-30 0 15,3 14-4-15,0-1-2 0,1-6-3 0,1 1-7 16,-1-1 3-16,3-2 1 0,-1-1-6 16,2 0 0-16,0 2 0 0,3 3-3 0,0 2-1 15,2 7-3-15,1-1-4 0,2 5 1 0,1 1-2 16,0 2 1-16,3 5-5 0,3 3 2 0,1 4-1 16,0 2-3-16,-11 6-2 0,1 1 3 0,4-1-1 15,1 3 0-15,0 3-6 0,-1-1 3 0,-2 4-2 16,-2 1-1-16,-4 3 2 0,-1 4-1 15,-2 0 0-15,-4 4 2 0,-2-2 2 0,-8 25 5 16,0-18-3-16,-3-2 0 0,-1 3 1 0,-3-4 2 16,1 2 1-16,-5-1 0 0,2-1 3 0,-2-3-4 15,3-1 4-15,0-1-1 0,11-10 1 0,-2 2 1 16,-1 1 1-16,0 0 0 0,1-1 4 0,2-1 6 16,-3-2 0-16,4 0 3 0,1-1-4 0,-2-3 1 15,4 2-2-15,-2-1-1 0,2-1-1 0,0 0-2 16,1 1-3-16,-1-1-7 0,1 0-5 0,2 1 2 15,0 0-1-15,0 1 1 0,1 0 0 16,3 3 1-16,-1 3 1 0,1-1-2 0,2 1 3 16,1 2 0-16,-1 0 2 0,2 1-2 0,-1 1 2 15,3 0 3-15,-1 1 0 0,1-1 1 0,13 17 2 16,-7-12 1-16,-11-11-2 0,4 2 2 0,1 1 3 16,2-1-2-16,2 0 1 0,24 8-2 0,-27-13 2 15,2-1-2-15,5-2 2 0,0 0-4 16,25-2 3-16,-16-1-7 0,-3-5 1 0,-2-2-2 15,0-2 1-15,-4-3-4 0,1-4 0 0,-5-4-1 16,-2 2 2-16,-4-3 0 0,-5 15 4 0,-1-6-3 16,0-1 2-16,-1 0 3 0,-1 0 7 0,0 1 0 15,-1 2 0-15,-1 2-6 0,-1 1 0 16,-2 2-2-16,0 0-2 0,-1 4 3 0,-2 3 0 16,2 2-3-16,-2 3 0 0,-1 1 4 0,1 1-3 0,2 3 2 15,-1 2 3-15,0 1 0 0,4 1-2 16,-1 2 4-16,3-1-3 0,-2 0 4 0,3 0 2 15,3 1-1-15,0-2-2 0,2 2-1 0,2-2 5 16,2 0 1-16,15 16-2 0,-17-23 4 0,19 10-4 16,-18-12 2-16,5-1-1 0,24 8 1 0,-12-8-1 15,-14-3-1-15,29 0 1 0,-13-3-1 0,2-1 3 16,-3-3 1-16,-2-1 2 0,-2 0-1 16,-3-5 0-16,-3 1 3 0,-9 6-1 0,2-3-1 15,-2-2 0-15,0-3-3 0,-1 1 2 0,-3-2-2 16,-2 0-5-16,-1-2 3 0,-1 3 0 0,-1-1-6 15,-1 3-1-15,-1 0-4 0,0 2-2 0,-2 2 2 16,1 1-5-16,-3 2 3 0,-1 2-4 16,0 3 0-16,-1 3 0 0,2 1 3 0,0 2-1 0,0 0 2 15,3 2-1-15,-1 2-1 0,2-1 3 16,1 0-2-16,1-1 1 0,2 1 1 0,2 1-1 16,1-2-1-16,0 1 4 0,1-1-1 0,2-2 0 15,-1 1 1-15,2-3 2 0,-1 2-3 0,-1-3 5 16,0-1-1-16,-1 0-1 0,0-1-1 0,-1 0 0 15,0 1-2-15,0-2 0 0,-1 0-3 16,0 2-7-16,1-1 0 0,-1 0-4 0,-1 0-2 0,1 1 5 16,-1 2 6-16,0 3 1 0,0 3 4 15,-1 3 2-15,-3 3 1 0,-5 26 2 0,1-14 1 16,-2 0 2-16,-1 3 0 0,3 2-2 0,-1 0 3 16,-3 2-1-16,4 1 0 0,-1-1 2 0,0-2-4 15,2 1 2-15,1 1-3 0,0-2 0 0,0-1 2 16,0-1-2-16,-1-1-1 0,1-1 1 0,0-1 1 15,2-1-2-15,1-17 1 0,-1 4-1 16,1 1-1-16,-1 0 0 0,0-2 6 0,1 0 5 0,-1-3 7 16,0 0 18-16,2-1 16 0,0-1 14 15,-1-3-5-15,1-1-3 0,-1-2-5 0,-1-1-1 16,0-1 1-16,1-1-5 0,-1-2 5 0,0-3-11 16,1-2-4-16,0-3-8 0,1-1 0 15,-1-4 0-15,2-2 0 0,0-1-6 0,5-28-5 16,0 18-4-16,0 1-1 0,1-4 0 0,1 4-4 0,4 3-7 15,0-4 1-15,6 7-1 0,-3-4-2 16,4 4-7-16,-3-2 1 0,6 4-2 0,1 1 0 16,0-1-2-16,3 3 1 0,-3 0 0 0,2-1 1 15,-2 1-2-15,0 0 3 0,-1-1-2 16,-1 0 3-16,1 0 4 0,-1 2 1 0,-6-2-1 0,0-1-3 16,-10 12 0-16,4-4 3 0,0 0-3 15,-1-1 1-15,-1 0-3 0,-2-2-5 0,-2 0 2 16,0 1 0-16,1 3-6 0,-3 0 0 0,0 2-2 15,0 1-2-15,0 0 2 0,-3 2 2 0,3 1-4 16,-4-2-25-16,1 5 20 0,2-2-2 16,-1 3-1-16,2 0 1 0,-3 0-1 0,1 1-1 15,1 2 0-15,-1-1 5 0,2 2 0 0,-3 0 2 16,3 0 0-16,0 2 1 0,0-2 1 16,0 4 2-16,1 0 1 0,1 2 1 0,0 0 1 15,1 0 1-15,0 0 0 0,0-1 0 0,1 1 2 16,2 0 3-16,-1-1 0 0,0 1 0 15,1-4 4-15,-1 3 0 0,2-1 0 0,-1-3 4 0,2 2 0 16,-1-1 2-16,1-2 0 0,2-2 0 16,1-1 0-16,0-1 1 0,2-1 0 0,0-1 1 15,2-2-1-15,-2-1 0 0,0 0 3 0,0-3 1 16,2 1 0-16,-3-3-3 0,16-15 0 0,-10 8 2 16,-8-3 0-16,-7 11-1 0,15-17-1 15,-13 18-1-15,-1-3 1 0,1-3-2 0,-1 1-3 0,-2-1-1 16,2 3-3-16,-2-2-2 0,-1 3-5 15,0 3-4-15,-1 0-2 0,0 2 2 0,-1 2 0 16,-2 2 0-16,1 1 0 0,-1 1 2 0,0 3 1 16,-3 2 1-16,-1 3 3 0,1 2 0 15,1 0 0-15,-1 2 4 0,2 1-2 0,-1-1 5 0,3 2 0 16,-1 0-4-16,3 0 6 0,0 0 3 0,0 0-4 16,2-1 4-16,-2-2 0 0,2 0 3 15,1-1 1-15,0-3 2 0,-1 0 2 0,1-4 0 16,-1 1-1-16,2-2 2 0,0-1-4 0,0-2-2 0,4-1-6 15,2-3-3-15,0 1-2 0,2-3-4 16,-1-2-1-16,0-1-3 0,18-15-5 0,-14 9 2 16,-2-1 0-16,3-1 1 0,-11 11 4 0,2-6-3 15,1 2 1-15,0-1 0 0,0 1-6 0,-1 1-3 16,-1 1-5-16,0 1 0 0,-1 3 1 0,0 2 3 16,0 1 0-16,-3 1 4 0,1 2-1 15,-1 4 4-15,1 2 3 0,0 3 0 0,-1-1 0 16,-2 1 4-16,1 1-1 0,-1 0 0 0,-1-1 3 15,-1 1-2-15,0 1 4 0,-2-2-3 0,1-2 4 16,0 3-2-16,-1-4 3 0,1-1 0 0,1-1 5 16,0 1 6-16,1-3 4 0,-1 0 3 0,2-2 4 15,-2 1-2-15,1-1-2 0,1-2-2 16,0 0-8-16,0-1-2 0,1 0-6 0,1-2-1 16,1-3-6-16,1-1 1 0,2-1-1 0,-1-4 0 15,1 3 1-15,1-2 2 0,1-1-2 0,0 2 0 16,0 0 0-16,-1-1 2 0,2 1-2 0,0 1 3 15,-1 1-1-15,0 0-1 0,0 0 1 0,0 0 0 16,-1 3-5-16,-1-1-1 0,1 2-1 16,-1 2-3-16,-1 0 6 0,0 1-4 0,0-1 2 15,-1 2-1-15,0 0 0 0,0 2 1 0,0-1 1 16,-1 3 1-16,2 2 2 0,0-1 0 0,0 1 2 16,0 0 1-16,-1-1 4 0,0 0-1 0,-1-1 2 15,0 0 0-15,0 0 3 0,-1-2 2 0,1 0 6 16,1 1-2-16,-1 0 2 0,0-2-2 15,2-1 0-15,3 0 2 0,0 0-5 0,2-2-1 16,-2-3-1-16,2 1-4 0,0-2-2 0,1-1-5 16,0-2 1-16,0 0 2 0,0-1 0 0,0 1 0 15,-3-1 1-15,2 0 3 0,-2 0 2 0,0 1 3 16,-1 1 1-16,-1 0-3 0,-1 3-6 16,0-2-4-16,-2 4-4 0,0-1 1 0,0 0-5 15,0 4 4-15,-1-2 1 0,0 2 0 0,1 0 2 0,0 2 0 16,-1-2 2-16,0 3 1 15,-1-1 2-15,4 3 0 0,0 0 1 0,0 1 3 0,-1-1 3 16,0 0 2-16,3 1-1 0,-1-1 1 0,1 0 1 16,-1-3 2-16,-1 1 3 0,1-1 0 15,-2-2 1-15,2 0 0 0,-1 0-3 0,3-1-1 16,0-3-5-16,0 1-3 0,2-2 1 0,-2-1 0 0,0-2 2 16,0 1-1-16,-3-2-3 0,2 1 0 15,-2-1 1-15,-1 2 1 0,0 1-2 0,-1 0 1 16,0 2-5-16,0 0-3 0,-1 0-2 0,0 2-6 15,-2 0-4-15,3 1 4 0,-3 1-1 16,0 0 2-16,0 0 1 0,0 1 4 0,0 0 4 0,2 2-1 16,-1 1 0-16,-1 0 1 0,0 1 1 15,0 0 1-15,0 0 2 0,0 1-1 0,0-1 3 16,2 2 0-16,-1 2 0 0,0-2 4 0,2-1-3 16,-2 1 5-16,-1-3 3 0,2 0 4 0,0-1-4 15,1-1 1-15,0-1 1 0,2 0 0 0,0-1-2 16,3 0 2-16,2-1 0 0,0-2-4 0,-1-3 0 15,1 1-4-15,-2-2-5 0,0-3-6 16,0-1-3-16,-1 0-2 0,-2-2-1 0,1-1 2 16,-1 0-2-16,-2 1 1 0,-1 0-1 0,-1 2-2 15,1 2 0-15,-2 2-5 0,0 1-2 0,0 1 5 16,-1 2-3-16,-1 1 1 0,0 0 3 0,-1 2 0 16,1 0 3-16,-1 0 0 0,0 2 0 0,1 0 2 15,0 1 2-15,0 0 3 0,0-1 0 16,0 1 1-16,-1 1 0 0,3 0 2 0,-2-1 3 15,1 1 1-15,1 0 1 0,0-2 0 0,1 1-1 0,1-1-2 16,1 1-1-16,0-2-7 0,1 0-5 16,-1 0-1-16,3-1 1 0,2 0-4 0,2-1-2 15,0-1 2-15,0-1-2 0,1-1 3 0,0 1-1 16,1-2 2-16,-1 1 0 0,-1 1 2 16,1-1-2-16,-1 0 0 0,-2 2 0 0,-1 1 0 0,-1 1-3 15,-1 0 5-15,1 0 1 0,-2 2 5 16,2 1 8-16,-1 4 0 0,0 0 3 0,0 2 2 15,1-1-1-15,-2 3 5 0,-1-1-3 0,2 1 1 16,-2 1 1-16,-1 0-3 0,2-1 4 0,-2 1-2 16,0-1 0-16,-1 0 1 0,1-2-1 15,1 0 1-15,-1-1 1 0,-1-1 2 0,0-2 0 0,0 0 1 16,1 0 4-16,-2-2 2 0,1-1 10 16,1 1 3-16,-1 0-2 0,1-1-1 0,0 0-5 15,-1-1-1-15,3 0-6 0,-1-1-13 0,-1 0-14 16,1-1-16-16,0 0-10 0,2-3-33 0,1-2-30 15,-1 1 10-15,0-3-102 0,0 0-31 0,-2-2-28 16,1-1-15-16,-2 0-24 0,-1-1-28 0,0-2-474 16</inkml:trace>
  <inkml:trace contextRef="#ctx0" brushRef="#br0" timeOffset="-50735.41">18650 13042 1428 0,'-3'11'335'16,"1"1"-29"-16,1 3-27 0,-1-1-15 0,2-2-13 15,0-1-17-15,2-1-21 0,-1-2-16 0,0-2-12 16,3 0-12-16,-3-1-11 0,2-2-10 15,1 0-9-15,1 1-12 0,3-2-6 0,0-1-3 16,1-1-7-16,2-1-8 0,1 0-10 0,3-1-7 16,0-2 0-16,1 1-7 0,23-6-4 0,-15 0 4 15,2 0-7-15,-2-3-6 0,9-2 3 16,-1 1 0-16,3-2 0 0,0 2-3 0,1-4-4 0,0 2-3 16,2 0-5-16,1-1 2 0,1 1-7 15,2-3-5-15,0 3-3 0,4-4-4 0,0 2-4 16,-2-2 0-16,0 3-7 0,1-2-2 0,-1 1-1 15,-2 0-1-15,-1 1 2 0,-3 0 1 0,2 1-2 16,-2 2 3-16,-2-3 0 0,1 1-3 0,-3 3 1 16,0-1-1-16,-1 3-1 0,-1-1-2 0,-1 0 4 15,0 0-8-15,-2 3-4 0,-1-2-1 0,-1 2 0 16,2-1-1-16,-1 0-1 0,1 1-2 16,-1 0-2-16,-3 0 1 0,0 3-3 0,1-1 1 15,-3 2-3-15,-13 1 1 0,3 0-2 0,3 1 1 0,-2 0-4 16,1-1 4-16,0 0-1 0,-2 1-2 15,-2 1-1-15,-1-1 3 0,-2 0 0 0,0 1-2 16,-3 0 2-16,0 1-1 0,0-2-2 0,-2 1-9 16,0 1-9-16,0-3-20 0,-1 3-19 0,0 0 5 15,-1 0-76-15,-1 0-25 0,0-3-27 0,0 2-17 16,-1 1-22-16,-1 0-20 0,-4-2 21 16,-4-1-160-16,0 0-22 0,-1-1-15 0,-2-1 0 15,0 1 2-15,0-2-1 0,-1-1-76 0,0-1 33 16,-18-8-425-16</inkml:trace>
  <inkml:trace contextRef="#ctx0" brushRef="#br0" timeOffset="-50388.03">20196 12422 971 0,'-11'-6'251'0,"1"2"9"0,3-4 27 15,-1 2-11-15,0 0 2 0,3-1-12 0,0 3-12 16,2-1-15-16,-2 0-8 0,3 1-13 0,1 1-11 16,0 1-11-16,1-2-16 0,0 1-12 0,1 2-15 15,-1-1-13-15,2 0-16 0,-1 0-11 0,2-1-13 16,0 2-5-16,0 0-6 0,1 1-13 0,1 0-10 15,3 0-5-15,3 1-1 0,2 0-8 16,0 2-7-16,3-1-1 0,-1 2-9 0,1 0-4 16,22 5-2-16,-28-5-4 0,4 0 1 0,-1 1-2 15,1 0-8-15,0 2-1 0,0-1-8 0,-3 0 2 16,1 0-4-16,-1 0-2 0,-1 2 3 0,-2-1 3 16,0 0 6-16,-1 2 4 0,-2-1 5 0,-1 0 1 15,-2 2 4-15,-1 2-7 0,-1 0 3 0,-3 2-4 16,2-2 0-16,-4 2-1 0,2 2 2 15,-2-3-1-15,-2 3 0 0,0-1-7 0,-10 20-3 16,5-15-18-16,0-2-26 0,-1 2-26 0,-2-3-27 16,2 1-28-16,7-10-28 0,-14 16-26 0,15-17-32 15,-1 4-46-15,-2-1 22 0,-1 1-132 0,1-1-66 16,2 0-35-16,-2-2 38 0,3 0-135 16,-1-2 47-16,2-2-389 0</inkml:trace>
  <inkml:trace contextRef="#ctx0" brushRef="#br0" timeOffset="-48086.9">20821 12478 2246 0,'21'22'365'0,"1"-5"-47"0,0-5-42 15,1-4-36-15,-13-8-28 0,4 0-31 0,25-5-26 16,-16-4-23-16,1-3-20 0,-3-4-17 0,3-6-11 15,-6-6-7-15,0-2-13 0,0-3-7 0,-3-1-9 16,-1-1-6-16,-7-5-5 0,0 2-7 16,-3 0 3-16,1 4-6 0,-2-1 0 0,-3 5 8 15,0 17-1-15,0-2-2 0,0-1-5 0,0 1-8 16,-2 0-7-16,1 3-7 0,-1 3 3 0,-2 3 2 16,2 5 0-16,-3 4-2 0,0 6 1 0,-7 26 2 15,5-8-2-15,0 6 0 0,2-2 1 16,0 4 3-16,2 2-2 0,0-2 1 0,3 3-3 0,0-2 2 15,0-1-1-15,3 2-1 0,0-2 1 16,2-1 0-16,0-4 1 0,3-1 1 0,-1-5-1 16,1-2-2-16,1-2 1 0,-4-13-1 0,3 3-4 15,2 0-1-15,1-2-6 0,2-1-1 16,2-3 1-16,0-1 1 0,1-3 0 0,1-1 1 0,21-11 0 16,-18 2 2-16,0-3 5 0,0-4-6 0,-1 1 4 15,-2-6 5-15,-3-1 8 0,-2 2-3 16,-2-1 1-16,-7 13 2 0,0-4 1 0,0-2 4 15,0-1-5-15,-2 0 9 0,-1 1-9 0,0 2-4 16,-2-1 2-16,-1 4-10 0,-2-1 0 0,0 3-5 16,-3 2 4-16,1 4-4 0,-1 0-1 0,0 4 0 15,-3 0-3-15,1 3 3 0,1 2-2 0,-1 2 9 16,2 2-4-16,-1 0-1 0,3 1 1 16,-1 1-1-16,2 0 0 0,0-1-2 0,2 1 3 0,0-1-2 15,1-2-1-15,2-2 1 0,0-1-2 16,4 2-12-16,-1-3-5 0,3 0-3 0,-1-2 2 15,2-3-1-15,-2-1 1 0,3 0 3 0,0-1 0 16,2-3 3-16,-1-1 0 0,1-2 11 0,0-3-4 16,1-1-2-16,-3 1 2 0,1-2 2 0,0 1 7 15,-1 1 7-15,-3 1 7 0,2-1 0 0,-4 2-4 16,2 2-8-16,-2 0-12 0,-1 3-2 16,1-2 2-16,-3 4 0 0,1 1 0 0,1 1 5 15,-2 2-3-15,0 1 4 0,-3 3 1 0,3 2 1 16,0 1 0-16,0 3 5 0,0-1-5 15,0 0 1-15,0 1 2 0,1-3-2 0,1 3 0 0,0-3 1 16,0-1 7-16,0-2-8 0,2-1 5 0,-2-1-4 16,2-2 3-16,1-2-3 0,-1 0 6 15,5-1-7-15,1-2 0 0,0-1 1 0,1-3 2 16,0-2-3-16,1 1 4 0,14-19-6 0,-10 10 2 0,-1-3 6 16,2-3-8-16,-2 0 5 0,0-1-5 15,-1 4-2-15,1 3-1 0,-10 8 1 0,1 0-8 16,2-1-4-16,1-1-3 0,-1 3 1 0,0 1-5 15,-1 2 3-15,3 4-1 0,-1 3 1 0,0 2 2 16,-2 2 3-16,1 3 3 0,-1 1-2 0,-1 3 4 16,0 0 1-16,-2 2-3 0,-1 2 7 0,-1-2-2 15,-2 2 1-15,0 0 0 0,-2 0 1 16,-1-3 0-16,-2 1 1 0,0 0 5 0,-1-3-3 16,-2 1 2-16,1-2 1 0,-1-1 9 0,-2-2 3 15,2-1-1-15,-1-2 3 0,3 1-1 0,0-3 2 16,1-2 1-16,0-1-2 0,2-1-2 0,0-1-3 15,1-1-3-15,2-1-6 0,0 0 0 16,3-2-1-16,0-3-3 0,1 0 0 0,4-2 0 16,0 1 0-16,3-1 1 0,17-12-1 0,-10 8 2 0,1 2-3 15,3-2-2-15,-1 1 1 0,0-2-3 16,-2-1-2-16,1 1 1 0,-1-1-1 0,-4 2 0 16,-1-1-2-16,-7 8 2 0,1-1 0 0,-1-2-3 0,1 0 0 15,-2-1 3-15,1 1-3 0,-2 1-1 16,-1 1-2-16,1 1-1 0,-3 1-2 0,-1 0 1 15,1 3-5-15,-2 0 0 0,0 1 0 0,0 0 0 16,0 2 2-16,0 0 0 0,0 0 0 16,0 1 3-16,-2 2 0 0,1-1 2 0,1 0 2 15,0 3 1-15,0-1 3 0,0 1 2 0,0 4 0 16,1 2 1-16,1 1 0 0,1 1 1 0,2 1 2 16,-2-1-2-16,1 1 3 0,0-1-3 0,0 1-2 15,-1 0 2-15,2-1-1 0,-3 1 1 16,1 0 1-16,-3-2-2 0,0 2 6 0,0-2 5 15,0 0 1-15,-3-1 7 0,-2-1 0 0,0 0 5 16,0-1-1-16,-2 0 0 0,1-1 1 0,-2-2 3 16,0 1 3-16,0-2 6 0,3-2 2 0,0 1 6 15,0-2 7-15,0-2 6 0,2 2 2 0,1-2-1 16,-1 0-6-16,3-2-1 0,-3 2-11 0,3-4-2 16,0 1-6-16,1-1-3 0,1 1-7 15,1-4 0-15,4 1-5 0,-1-4-3 0,4 1-2 16,0-1-7-16,16-12-8 0,-8 10-9 0,0-3-2 15,1 3-1-15,-4-2-2 0,2 1 2 0,-10 7-4 16,1-3 4-16,2 0 2 0,-1 0 3 0,0 0 5 16,-1 2 1-16,-2 0 0 0,-1-1-3 0,1 2-1 15,-2 1-3-15,-1 2-3 0,0 1-2 16,-1-1 1-16,-2 0 1 0,2 3 3 0,-2 0-1 0,0 1 7 16,0 2-4-16,0 1 1 0,0-1 1 15,0 2 4-15,0 0 1 0,0 1 1 0,0 4 0 16,1 1 2-16,2 3 5 0,-1-1-1 0,1-1 6 15,2 2-4-15,0-2 0 0,0 0-1 16,1-1 4-16,1-1 0 0,-1-1-1 0,2-2-5 0,1-1-5 16,0-1-4-16,1-1-7 0,1-3-7 15,1-1 2-15,1-3 1 0,0 0 3 0,-2-4 2 16,2 1 3-16,18-17 2 0,-18 9 6 0,0-4-5 0,0-1 4 16,0 0 0-16,-3-4 0 0,-2-4 2 15,2 3 2-15,-2-2-1 0,-4 1 16 0,-2 14 7 16,1-3 3-16,-1 0 5 0,0 0-8 0,1 1-6 15,-3 3-7-15,3 0-10 0,-3 5-5 0,0 2 4 16,-3 3-2-16,0 5 2 0,-2 6 3 0,-13 22 1 16,6-4 3-16,-2 4 4 0,-2 3-6 0,1 3 2 15,-4 6 2-15,1-1-1 0,0 2 0 16,2-2-3-16,1-2-3 0,2-3-1 0,2-2-4 16,1-3-1-16,4 0-2 0,-1-3 0 0,2-4 1 15,5-17 2-15,-3 3 2 0,1 2-2 0,1 0 3 16,0-2 4-16,0-1 0 0,1-3 6 0,0-2 1 15,0-2-3-15,0-2 2 0,1 0-2 0,0-3 0 16,0-4-1-16,1-3 2 0,1-1-3 16,-1-4 0-16,0-2-2 0,0-3 1 0,-1-3-6 0,4-28-10 15,-3 15-6-15,0 1-3 0,0-3-4 16,1 0 0-16,-1 2-4 0,1 0-3 0,2 4-2 16,-2 0-2-16,1 3-4 0,3 0-1 0,-4 17-14 15,1-3-2-15,15-21-8 0,-4 16 3 16,2 2 0-16,0-1 3 0,3 4 4 0,-1-2 3 0,2 3 3 15,2 2 5-15,-2 1 5 0,-11 4 2 0,1 2 7 16,4-1 0-16,1 1 5 0,-2 0 3 16,0 2 7-16,-1 1 7 0,0 2 5 0,-2 2 11 0,-1-1 8 15,0 4 4-15,-2 1 3 0,-1 0 3 16,0 1 1-16,-4 2-2 0,1 0-2 0,-1 3 0 16,-1-1 1-16,-1-1-1 0,-1 1-2 0,0-1-2 15,0 1 2-15,-1-2-17 0,-1-1-23 0,-1 0-37 16,-1 0 5-16,-2-1-235 0,0-2-54 0,-3-1-69 15,0-2 34-15,-1-1-121 0,0 0-424 16</inkml:trace>
  <inkml:trace contextRef="#ctx0" brushRef="#br0" timeOffset="-47889.36">22373 12103 610 0,'-88'21'-376'0</inkml:trace>
  <inkml:trace contextRef="#ctx0" brushRef="#br0" timeOffset="-46848.13">20733 12311 336 0,'21'-16'604'0,"-4"2"-115"0,-10 8-69 0,1 0-49 15,1-3-37-15,0 3-29 0,0-2-27 0,-1 2-24 16,0-2-23-16,-3 3-18 0,1 1-26 16,-3 0-17-16,0 0-17 0,1 0-16 0,-3 2-9 15,1 0-19-15,0-1-9 0,-2 1-12 0,3-1-11 16,-3 2-6-16,0 0-9 0,0-1-4 0,0 1-6 15,0-1-7-15,0 1-3 0,0 0-6 0,-2-1-5 16,1 2-1-16,-1-2-6 0,0 2-2 16,-1-2-3-16,1 2-2 0,-1 0-4 0,0 0 0 0,-2 0-2 15,0 0 0-15,-2 2 0 0,-2 2 1 16,-2 0-1-16,0 0 4 0,1 1-2 0,-2 1 5 16,1 2 0-16,1 0-2 0,1 2 1 0,-1-1-1 15,1 1 1-15,1 2 2 0,0 0-1 16,2 0 1-16,-1 2-2 0,4-1 4 0,0 1-5 15,2 0 6-15,1 1-4 0,1-1-1 0,2 0 0 0,2 1 2 16,10 18 1-16,-11-26-1 0,4 3-1 16,14 16 0-16,-6-12-2 0,0-1 1 0,-9-8-1 15,2 1-1-15,3 0 2 0,0 0-2 0,3-1-3 16,0 0 0-16,1-2 1 0,1 0 0 0,-1-1-17 16,-1-2-20-16,2 0-22 0,-2 0-32 0,-2-2-25 15,1-1-39-15,-1 0-47 0,-3 0-82 0,0-3 28 16,-2 2 20-16,2-3-425 0,-4 2 59 15,1-3 39-15,-4-1-654 0</inkml:trace>
  <inkml:trace contextRef="#ctx0" brushRef="#br0" timeOffset="-45922.67">21228 10113 2321 0,'45'-86'468'15,"-2"0"-58"-15,2 4-56 0,-4 0-37 0,3-3-37 16,-2 6-30-16,-5 3-28 0,1 5-25 0,-6 3-22 15,-1 5-21-15,-3 4-15 0,-2 3-15 0,-2 3-16 16,-3 6-3-16,-1 1-16 0,-4 4-11 16,2 4-8-16,-4 2-5 0,1 3-6 0,-4 4-7 0,0 3-8 15,-1 2-4-15,0 1-2 0,-8 15-3 0,3-3-3 16,-1-2-8-16,1 2-5 0,0 2-4 16,-1-1 0-16,-1 2-5 0,0 0-4 0,0 2-8 0,-1-1-2 15,-2 4 0-15,1 0-50 0,0-1-16 0,-1 0-17 16,1 2-19-16,0-1-25 0,-1 2-12 15,0 0-18-15,0 1-15 0,0-2-22 0,-3 2-31 16,0 0 22-16,0 0-107 0,-5 2-26 0,-2-1-17 16,-3 1-40-16,0 2-80 0,-1 0 32 0,1 0-28 15,-2-1-370-15</inkml:trace>
  <inkml:trace contextRef="#ctx0" brushRef="#br0" timeOffset="-45219.94">21717 8660 2222 0,'42'-23'377'15,"-6"0"-45"-15,-5 3-40 0,-2 4-38 0,-6 1-26 16,1 6-31-16,-6-1-23 0,-10 6-15 0,2-2-15 15,1 0-23-15,-1 1-17 0,1 0 2 0,-1 0-25 16,0 2-7-16,-1-1-5 0,-2 2-11 16,1-2-8-16,0 1-4 0,0 0-5 0,-1 1-5 15,-1 2-3-15,-1 0-2 0,2 0-5 0,1 0 2 16,0 0-9-16,0 2 3 0,-2-2-5 0,1 2-5 16,-2-2 2-16,0 1-3 0,-1 0 1 0,0 1 2 15,1-1 8-15,-2 1-11 0,2-1 0 16,-2 0 1-16,2 0 2 0,1-1-2 0,-3 1 0 0,1-1-1 15,1 1 2-15,-2-1 0 0,2 2-2 0,0-2 3 16,-2 0-6-16,2 0 6 0,-2 0-4 16,2 0 1-16,-2 0 0 0,-1 0-2 0,0 0 4 15,1 0-1-15,0-2 3 0,-2 2 3 0,0 0 10 16,1 0-13-16,-1-1 2 0,2 1 1 0,-3 0-1 16,2 0 0-16,-1 0-5 0,0-1 0 0,0 1-4 15,0 0-3-15,0 0 2 0,0 0-5 16,-1 0 0-16,2 0-6 0,-2 0 0 0,1 0 1 0,1 0-5 15,-2 0-2-15,0 0-1 0,1 0-1 0,0 0 0 16,-1 0-2-16,1 0 7 0,-1 2-11 16,0 0 5-16,0 0-3 0,1 1 1 0,-1 0 2 15,0 5 2-15,-2 1 4 0,1 4 3 0,0 2 2 16,-2 1 1-16,-3 31-1 0,2-17-6 0,-2 1-30 16,1 0-17-16,-2 0-34 0,-1-1-27 0,-3 0-36 15,0-2-43-15,-1 3 18 0,-1-3-172 0,0 1-64 16,-3-1 35-16,0 0-184 0,3-4 48 15,-1-4 37-15,0-1-419 0</inkml:trace>
  <inkml:trace contextRef="#ctx0" brushRef="#br0" timeOffset="-44134.75">22530 8073 2374 0,'0'-16'400'0,"0"-2"-46"0,0-1-49 16,2 0-27-16,0-1-32 0,1 3-24 0,0-1-25 0,0 2-21 15,1 2-15-15,0-1-24 0,1 2-13 16,0 1-18-16,0 1-13 0,0 1-11 0,1 0-15 16,1 2-10-16,-2 3-6 0,1-1-8 0,-2 3-4 0,2 1-6 15,0 2-4-15,2 2-4 0,1 1-3 16,0 3-1-16,1-1-7 0,-3 3-3 0,2 1 2 15,-1 1 1-15,-1 0-2 0,0 1-1 0,-1 2-3 16,-1-1 6-16,1 0 2 0,-2 2-9 16,-1-2 5-16,2-1-6 0,-4 0 0 0,1-2 1 0,0-3 0 15,-2 1 0-15,0-2 2 0,1 0 5 16,1-1 1-16,-2 1 12 0,0-3 7 0,1 0-1 16,-1 1 23-16,1 0 9 0,-1-2 11 0,1 0 0 15,-1 0 0-15,0-1-4 0,1 0-6 0,-1 0-6 16,1-3-7-16,2-5-7 0,-3-2-5 0,3-3-3 15,-1-1-5-15,1-4-3 0,2 1-6 0,-1 1 2 16,0-2-3-16,3 2-6 0,-1 2-8 0,12-20-8 16,-5 17 0-16,3 3-3 0,-11 9-1 15,5-2-3-15,1 0 1 0,-1 1-4 0,3 0 0 16,-2 2 2-16,-1 2-2 0,3 2 1 0,-2 0-2 16,-1 2-1-16,0 2-4 0,0 0 3 0,-2 2-1 15,0 1-1-15,0 0 1 0,-3 1-2 0,1 2 9 16,-1 2 0-16,0-2-4 0,-2 1 4 15,2 3-4-15,-3-2 3 0,-1 1-1 0,1-2 1 0,-2 1-19 16,2-2 3-16,-2-1-46 0,0 0-31 0,0-2-24 16,-2-1-17-16,0 0-43 0,1 1-20 15,1-3-21-15,0 1-32 0,-2-1 22 0,2 1-123 16,0-1-32-16,0-2-23 0,0 1 31 0,0-1-158 16,0-1 34-16,2-1 45 0,0-1-383 0</inkml:trace>
  <inkml:trace contextRef="#ctx0" brushRef="#br0" timeOffset="-43685.59">23280 7821 1387 0,'12'-11'283'16,"-3"1"-15"-16,1 1-9 0,-1-2-14 0,-1 1-7 16,-2 2-11-16,0 0-11 0,-1 0-13 0,0 0-8 15,-1 1-17-15,-1 0-17 0,-2 0-9 0,1 3-18 16,-2-1-19-16,-2 0-9 0,-1-1-21 0,0 0-9 15,-2 0-11-15,-2 2-5 0,1 2-9 0,0-2-5 16,-2 1-7-16,-2 2 1 0,0 1-9 16,-1 1-3-16,0-1-8 0,0 3 0 0,1 1-4 0,0-1-1 15,1 2-2-15,1 2-3 0,1-2-3 0,0 1 0 16,0 1 6-16,3 1-4 0,0-1 1 16,2 1-3-16,-1 0 4 0,3-1 1 0,0 4-2 15,3 0-1-15,-1 0 0 0,1 1 10 0,2 0-10 16,0 1 6-16,0 0-5 0,1-1-3 0,-1-1-5 15,0 1 6-15,0 0-3 0,0-1 0 0,1 2-4 16,1-1-1-16,-2 0 7 0,-2-1-13 0,2-1 3 16,-2 0-2-16,0-3-1 0,-2 1 1 15,0-2 4-15,0-1 1 0,-1 1 2 0,0-2 2 16,0 0 4-16,0-1 5 0,-1 1 5 0,-4 1 7 16,0 2-5-16,-3-2-3 0,1 1 2 0,-4-1 0 15,3 0 1-15,0 0-3 0,-2-2 4 0,0 0-11 16,-1 1-12-16,1-1-22 0,2-1-62 15,0-2-33-15,0 2-32 0,0-2-50 0,3 0 17 16,-1-2-159-16,2 2-62 0,1-2-122 0,0-1 39 16,1-1-5-16,2 1 40 0,0-1-356 0</inkml:trace>
  <inkml:trace contextRef="#ctx0" brushRef="#br0" timeOffset="-43204.79">23490 7862 2238 0,'19'-30'407'15,"-4"1"-54"-15,-4 3-49 0,-2 3-41 16,-6 15-31-16,2-2-29 0,-2 1-22 0,-1-1-17 16,-2 2-15-16,0 3-21 0,-2 1-12 0,-3 3-13 15,2 1-10-15,-2 3-9 0,-3 1-5 0,0 2-14 16,1 2-6-16,-1 1-6 0,2 2 0 0,-1-1-7 15,1 2-6-15,1-1-6 0,0 3 3 16,2-1-4-16,-1 0-3 0,3 2-2 0,1-2-1 16,0 2 2-16,0-1-1 0,0-1-5 0,1 1 1 0,2-2 0 15,1 0-1-15,2 0 8 0,1-2-2 16,2 1-5-16,1-2 6 0,2 0-2 0,2-2-4 16,-1-1 0-16,2-1 0 0,1 0-2 0,-1-1-5 0,1-1-9 15,0 1-27-15,0-1-36 0,-2-1-32 16,-1-2-37-16,-2 2-42 0,-1-1-65 0,-2 0 22 15,-2 1-240-15,-1-2-150 0,-3 1 45 0,-1 1 9 16,-2-1-646-16</inkml:trace>
  <inkml:trace contextRef="#ctx0" brushRef="#br0" timeOffset="-42288.22">22816 8606 2321 0,'5'-31'438'0,"3"-2"-54"0,-3 3-44 0,3 0-40 0,-1 3-37 16,1-1-35-16,1 5-24 0,3 0-23 0,-2 4-19 15,4 1-17-15,0 2-27 0,-7 10-19 16,0-2-17-16,2 0-12 0,2 1-6 0,11-3 36 16,-11 7-63-16,-1 2 1 0,0 2-4 15,1 4-11-15,-2-3 1 0,0 4-11 0,-1 0-1 16,-3 0-3-16,0 0-2 0,0 3-2 0,-2-2 4 0,0 1 5 16,-3 2-7-16,-5-2 2 0,1 2-3 15,-4-1 2-15,-2 2-2 0,0-2 5 0,-1 1-1 16,-1-2 1-16,-1 2-2 0,3-2-2 0,-1 2 6 15,-2-5-6-15,2 2 9 0,1-2-7 16,2-2 3-16,-1 2 1 0,2-3 4 0,0 1 1 0,2 0 1 16,2-1 3-16,-2-1-1 0,3 1 1 0,0-2-1 15,1 3-10-15,-2-3-3 0,3 3-7 16,0-3-5-16,0 1 3 0,0 0 0 0,0 1 0 16,0 0-1-16,5 4 1 0,1-1 2 0,1 1-2 15,2 1 3-15,0 2 0 0,2-1-4 0,0 1 0 16,-1 1 2-16,2-1 0 0,-2 0-7 0,1 0-18 15,-2-1-27-15,1 3-30 0,-2-2-33 0,0 1-44 16,0-2-37-16,0 2-34 0,-1-1 21 16,-2-2-123-16,0 0-27 0,1 1-29 0,1-1-56 0,-2-1 36 15,3-1-99-15,-3-1 37 0,3-1-390 16</inkml:trace>
  <inkml:trace contextRef="#ctx0" brushRef="#br0" timeOffset="-41592.43">23290 8577 2188 0,'2'-11'463'0,"7"-22"-56"16,-2 7-54-16,-6 15-36 0,3-3-37 0,1-4-34 15,0 2-26-15,1 0-24 0,-1 2-27 0,1 0-13 16,-1 0-17-16,2 2-34 0,-2 3-13 0,1-3-17 15,-1 6-10-15,1-2-12 0,-2 2-10 0,2 2-8 16,-2 1-1-16,1 2-6 0,-2 1-6 0,2 0-2 16,-2 3-2-16,2 1-10 0,0-1 4 0,-2 3-9 15,2 2 3-15,-2-1 0 0,0 2-3 0,-1 0-1 16,1 2-1-16,-3-1 2 0,3 0 3 16,-3 0 1-16,0 0-3 0,-1-1-2 0,-1 0-1 15,2 0 1-15,0-3 0 0,-2 1 0 0,2-1 4 16,0 1 3-16,0-4-1 0,0 2 14 0,0-1 12 15,0-2 0-15,0 0-2 0,0 1 10 0,-1 0-2 16,1-3-3-16,0 1-4 0,0-1 0 0,3 0-6 16,-3-2-7-16,4-4-7 0,-1-2-5 15,2-1-3-15,-1-3-4 0,1 0-5 0,2 0-5 16,-1 0 1-16,-1-1 3 0,1 1-3 0,-1 1 1 16,0 0-2-16,2 0-10 0,-3 3-2 15,0 1-6-15,1 1 1 0,-2 1-4 0,-1 1-2 16,1 1 2-16,0 1 4 0,0 2-2 0,0 0 2 0,-1 0 2 15,3 4 4-15,-1 1 2 0,0 2 4 16,1 2-3-16,-2-1 0 0,2 4 3 0,-2-2 2 16,1 4 4-16,-1-2-1 0,-2 2 1 0,1 0 2 15,0 0 3-15,1 1-1 0,-3-2 1 0,3 1-1 16,-2-3-2-16,0 1-4 0,-1-1-6 0,0-3-17 16,1 1-13-16,0-1-29 0,-1-3-20 0,0 2-37 15,0-3-28-15,0 2-29 0,0-4-45 16,0 2 22-16,0-1-113 0,0 0-53 0,0-1-81 15,0-1 36-15,0 0-81 0,0 1 47 0,0-2-371 16</inkml:trace>
  <inkml:trace contextRef="#ctx0" brushRef="#br0" timeOffset="-41139.51">23778 8366 1642 0,'7'-10'292'15,"0"1"-22"-15,-1 1-18 0,-2 1-18 0,2 1-17 16,-4 1-21-16,1 0-12 0,0 1-20 0,-1 0-18 16,-1 1-15-16,-1 2-16 0,0-2-12 15,0 1-13-15,-1 0-9 0,-1 0-9 0,2 0-7 0,-4 2-3 16,1 0-12-16,-1 0-4 0,-1 0-5 0,0 2-1 16,2-2-10-16,-2 2-5 0,0-2-4 15,2 3-6-15,-2-2-1 0,0 3 0 0,0-1-2 0,-1 1-2 16,2 0 0-16,0-2-1 0,1 3 2 15,1-1-1-15,0 1-1 0,2-1-2 0,0 1 3 16,0-1-2-16,0 5 0 0,3 1-2 0,-1 0 0 16,1 2-1-16,2-1 1 0,0 3 0 15,0-3-4-15,0 4 1 0,-2-2-2 0,2 1 1 0,1-1-2 16,-3 0-1-16,1 0-1 0,-1-1-1 0,0-2-3 16,-1-1 3-16,0-1 0 0,-2-2 3 15,0 0 0-15,0 0 7 0,0-1 8 0,0-2 5 16,-2 2 8-16,0-1-6 0,-1-2 3 0,0 2-1 15,-1 0-3-15,-3 0 0 0,-3 1 0 0,0-3-3 16,-1-1 2-16,1 0 0 0,0 2-4 0,2-2-17 16,-1-1-22-16,0 0-28 0,1 0-28 0,0-1-27 15,0-1-72-15,0-1 16 0,0 1-122 16,1-3-41-16,0 1-49 0,4 0-56 0,-1 0 31 16,2 0-84-16,2-3-414 0</inkml:trace>
  <inkml:trace contextRef="#ctx0" brushRef="#br0" timeOffset="-40708.71">23873 8523 1433 0,'11'0'255'0,"1"2"-19"0,1-2-17 16,-3 0-24-16,4 0-17 0,-4-3-16 0,4 1-14 15,-2-1-9-15,0 1-5 0,0-2-7 0,0-1-4 0,2 2-2 16,-1-4-1-16,-1 0 4 0,0 0-5 15,0-2 3-15,1 0-4 0,-2 0-10 0,-1-2-4 16,0-1-2-16,-1 0-7 0,-1-1-8 0,-1 0-5 16,0 0 14-16,-1-1-5 0,-1 3-7 0,-2-1-7 15,0 1-9-15,-1 1-10 0,-2 1-7 0,2 3-10 16,-2 1-10-16,0-1-4 0,-2 2-4 0,0 2-3 16,-1 2-1-16,-3 2-6 0,-2 2-2 15,1 2-1-15,-3-1-3 0,2 3 2 0,-1 2-4 16,0 0 0-16,1-1 0 0,2 2-1 0,1 2 5 15,-1-2 3-15,2 2-7 0,-1 1 2 0,3-1-1 16,1 1 0-16,1 1 0 0,0-1 3 0,0 1 2 16,1-1-1-16,2-2 2 0,1-1 0 15,3 2 5-15,-1-1 1 0,2-2 4 0,2-2 2 0,0 0-2 16,4 1-1-16,0-3-1 0,2-1 0 0,0-2-1 16,0 2-2-16,0-2-1 0,-1-1-12 15,0-2-18-15,-1 0-35 0,-1 0-26 0,-3 0-31 16,0 0-37-16,-2 0-47 0,0-1 18 0,-3 0-188 15,0 0-55-15,-3-1 32 0,-1 1-179 0,-1 1 32 16,-2-2 49-16,-4 0-450 0</inkml:trace>
  <inkml:trace contextRef="#ctx0" brushRef="#br0" timeOffset="-39638.18">22865 9169 1804 0,'-2'7'502'0,"1"-4"-67"16,-1-1-53-16,2-2-47 0,0-1-39 15,0-1-37-15,1-6-30 0,1-1-23 0,0-3-32 16,3-2-20-16,-2-1-17 0,2-1-10 0,1 0-10 15,2 1-25-15,-1 0-13 0,-1 2-12 0,1 1-9 16,-1 1-13-16,1 1-10 0,-2 1-8 0,1 2-10 0,-2 1-3 16,2 4 6-16,-1-1-8 0,1 3-4 15,-2 3-2-15,1-1-2 0,-1 3-1 0,0 1-3 16,2 2-5-16,-1 0 3 0,0 1 0 0,-2 3-1 16,-1-1 2-16,-1 0 1 0,1 0 5 15,-2-1-3-15,0-2-5 0,0 0 3 0,0-1 3 0,0-1 0 16,-2 0 2-16,2-1 3 0,0-1 1 15,0 1 19-15,0-1-3 0,0-1 6 0,0-1 7 16,0 1-3-16,0-1-3 0,0 0 15 0,0-1-5 16,0-1-4-16,2 0-3 0,-1-1-8 0,1-1-4 15,3-3-4-15,1-3-4 0,1-3-1 0,1 0-8 16,15-17-3-16,-9 11-8 0,1 2 6 0,-9 9-6 16,4-2-4-16,0-3-1 0,3 4-10 15,0 0-4-15,3 2 1 0,-3 0-3 0,0 3 0 0,0 2 3 16,0 0 3-16,0 0 0 0,-2 4-1 15,1 0 4-15,-4 2-1 0,3 3 3 0,-4-1-1 16,1 4 1-16,-3-3-1 0,1 2-12 0,-1 0-23 16,-2 1-27-16,-1-1-23 0,0 3-28 0,-2-3-28 15,0 1-35-15,0 0 16 0,0 1-166 0,0-3-30 16,0 1-11-16,0-3-19 0,0 1-77 16,0-3 35-16,3 0-40 0,1 0-372 0</inkml:trace>
  <inkml:trace contextRef="#ctx0" brushRef="#br0" timeOffset="-39137.73">23467 9155 1581 0,'7'-6'314'15,"1"-2"-23"-15,-2 1-20 0,-1 1-13 0,0-2-21 16,-2 1-18-16,1 0-21 0,-3 2-12 0,2-2-13 16,-2 2-14-16,-1-1-18 0,0 2-11 0,0-3-6 15,-1 3-15-15,0-2-11 0,-2 2-13 0,3 0-9 16,-2-1-11-16,1 1-4 0,-1 2-10 15,-3-2-9-15,0 0-4 0,-2 4-4 0,1 0-4 0,-3 0-1 16,0 0-3-16,-2 3-6 0,1 1-3 0,2 2 0 16,-3 0-3-16,1 1 3 0,3 2-7 15,-1 0-2-15,0 0 3 0,3 1-1 0,-2-1-1 16,3 2 2-16,0-1-1 0,1-2 2 0,1 0-3 16,1-1 8-16,1-1-6 0,0 0-3 0,0-3-1 15,1 1-1-15,1 0 0 0,-1-2 1 0,0 1-2 16,2-1-3-16,0-1 0 0,0-1 4 0,4-1-8 15,0-1 8-15,1-1-4 0,0-3 2 16,0 0-2-16,-1 0 0 0,0-1 3 0,0-2-1 16,-1 2 4-16,1-2-1 0,-2 2-7 0,0 0 5 15,-1 0-4-15,0 3 0 0,-1-2-8 0,-1 4-9 16,0-2-3-16,1 2-7 0,-3 1 0 0,3 1 4 16,-1 0 0-16,-1 0 3 0,2 5 13 0,2-1-7 15,-2 3 1-15,1 0 3 0,2 3 1 0,-2 0 2 16,2 0 0-16,-1 2 6 0,3 0-1 0,-2-1-1 15,0 0 2-15,1 1 3 0,2-2 4 16,0 0 1-16,1 0 0 0,0-1-3 0,-2 0-12 16,2-1-16-16,-1-2-17 0,0 0-21 0,0-2-24 0,-2 0-27 15,1-2-71-15,-2-1 17 16,-1-1-122-16,0 0-56 0,0-1-53 0,0-2 33 0,-1-2-149 16,0-1 39-16,1 0-405 0</inkml:trace>
  <inkml:trace contextRef="#ctx0" brushRef="#br0" timeOffset="-38687.97">23794 9076 1999 0,'-2'-12'304'16,"-2"-1"-32"-16,0 5-32 0,-2 0-29 0,0 2-23 0,1 3-25 15,-1 3-14-15,1 0-18 0,0 2-12 16,0 3-13-16,-1 1-6 0,2 3-10 0,0-1-9 16,1 2-7-16,-1 0-2 0,3 1-7 0,1 0-1 15,0 0-5-15,1 1 1 0,0 1 2 0,3-3 7 16,-1 3 6-16,2-3 5 0,3 2 3 0,1-1-3 16,2 0-5-16,0-1-3 0,2-1-6 0,0-1-4 15,2-1-6-15,0 0-5 0,-1-3-1 16,2 0-16-16,-3-1-22 0,0-1-32 0,0 0-39 15,-1-2-39-15,-1 0-47 0,-3 0-70 0,-1-2 20 16,-1 1-219-16,-1-2-165 0,-2-1 43 0,0 1 16 16,-1-2 41-16,-2-4-441 0</inkml:trace>
  <inkml:trace contextRef="#ctx0" brushRef="#br0" timeOffset="-37133.66">23013 9752 2047 0,'14'29'402'0,"-1"-5"-51"16,-3-2-39-16,-7-13-41 0,0 2-25 0,2 1-24 15,-2 0-22-15,-1 0-19 0,0-2-2 16,-1-3-17-16,1-1-6 0,-2-1-10 0,0-2-9 16,0-1-11-16,0 1 3 0,0-3-5 0,0 0-9 0,0-1-3 15,0-1-13-15,0-2-7 0,0-4-6 16,3-3-10-16,-3 1-8 0,3-3-9 0,1-1-6 15,0 0-8-15,3 1-4 0,0-2-9 0,14-15-2 16,-5 11-11-16,2 0-21 0,3 2 1 16,0 1-38-16,2 1-13 0,-2 1-23 0,-2 1-28 0,-1 1-25 15,-10 9-22-15,2-2-32 0,-2-1-40 0,2 1-55 16,0 1 25-16,-2 0-189 0,-3 4-33 16,1 0 37-16,-4 0-118 0,1 0 38 0,-3 0 44 15,0 0-363-15</inkml:trace>
  <inkml:trace contextRef="#ctx0" brushRef="#br0" timeOffset="-36355">23490 9570 1551 0,'3'-1'229'0,"-1"-2"-26"0,-1 2-21 0,1 0-21 16,-1-1-13-16,1 2-13 0,-2 0-7 0,2 0-11 16,-2 0-7-16,0 0-5 0,0 0-1 0,0 0-2 15,0 0-2-15,0 0-1 0,0 0 2 0,0 0-2 16,0 0-4-16,0 0-4 0,-2 0 0 0,2-2-3 16,-2 2 4-16,1-1 8 0,1 1-3 0,0-2-5 15,-3 1-1-15,3 0 6 0,-2-1-4 16,2-2-7-16,-2 2-6 0,1-2-8 0,1 0-7 15,-2-2-5-15,2 1-10 0,0 1-2 0,0-2-5 16,0-1-3-16,0-2-11 0,0 0-4 0,0-1-8 16,2 3-8-16,-1-1-4 0,0 2-6 0,0 2-2 15,2 1 3-15,0-1 0 0,1 1-5 0,-2 2-3 16,3 1 5-16,-1 0-8 0,1 0-1 0,1 2 10 16,2 3-11-16,1-1-1 0,-3 2 0 0,2 0-1 15,-1 1 2-15,-2 0 1 0,1 0 0 0,-2 2 1 16,-1 0-1-16,1 2 4 0,0-2 0 15,-1 3 0-15,-3-2 2 0,0 1 0 0,0-1 3 16,0 2 2-16,-3 0 0 0,0 0 0 0,-2 0 13 16,1 0-5-16,0 1-3 0,-1-1 2 0,-2-1 2 15,-1-1 0-15,2 0 0 0,-1-1 10 0,0 1-11 16,0 0 4-16,-1-1-5 0,-1-2 5 16,-1 0-1-16,1 1 0 0,-1-2 1 0,-1 0 3 0,2-1-1 15,0 0 4-15,1-2 5 0,2-1 1 0,0 1 8 16,1 0 13-16,2-2 2 0,-2-1-1 15,2 0-3-15,0 0 0 0,0 0 1 0,0-1-7 0,1-2-3 16,0 0-4-16,-1 1-1 0,1-1-4 16,1-2-5-16,1 0-1 0,0 0 1 0,0-1-8 15,0 1-1-15,0 1-5 0,0-2-4 0,0 1-5 16,1 1 0-16,1-2-5 0,-2 3-1 0,3-1-3 16,-1 2 4-16,1-1-7 0,0 1 2 0,1 0-7 15,-1 0 4-15,0 2 1 0,0 0 0 16,2 0 1-16,-2 2 1 0,4 1 3 0,0 2-1 0,1 1 9 15,-1 0-6-15,2 1-2 0,-1 3 3 16,0-2 5-16,0 0-2 0,2 1 2 0,-1 1 1 16,1 0-1-16,0-2 3 0,-2 2 3 0,2-3 3 15,-2 2-1-15,2-2-3 0,-1 0 0 0,0 1-11 16,0-2-21-16,-2 0-20 0,1-1-22 0,1 0-20 16,0-1-23-16,-1-1-37 0,0 2-87 15,0-2 21-15,0 0-186 0,-1-3-121 0,-1 2 40 0,1-2-45 16,-2 0 48-16,-2 0 39 0,2-2-337 15</inkml:trace>
  <inkml:trace contextRef="#ctx0" brushRef="#br0" timeOffset="-35318.95">23074 10226 1837 0,'0'-15'365'0,"0"0"-41"16,0 2-40-16,2 2-35 0,-1 2-31 0,-1-1-35 0,0 3-27 16,0 1-21-16,0 2-16 0,0 2-6 15,0 2-12-15,0 0-10 0,-1 2-9 0,-1 6-8 16,1 1-4-16,-1 3-5 0,-1 2-5 0,-1 1-2 0,1 0-11 15,0 1-5-15,1 1-4 0,-1-1 4 16,0 0-10-16,0-1-3 0,-1-2-2 0,1 1-2 16,1-3 2-16,1-1-3 0,-2 0 1 0,3-3 6 15,-2 0-2-15,1-2 13 0,1-1 12 0,-1 0 10 16,1-2 4-16,0 0 3 0,0-1-5 0,0-1-8 16,0 0 1-16,2-1-16 0,-1-1-4 0,1-6-5 15,3-2-7-15,11-21-3 0,-6 8-7 16,1-2-6-16,1-1-3 0,1-2-1 0,0 1-3 15,0 0-3-15,0 1-2 0,0 1 1 0,1 3 0 16,-4 2 1-16,-5 12 2 0,0-3-12 0,0 0-6 16,1 1-3-16,-1 2-1 0,2 2-2 0,-2 1 5 15,1 4 0-15,-1 1-4 0,1 0 1 0,1 6 8 16,-1 2 0-16,1 3-2 0,-2 3 4 16,1 0 6-16,-3 3-4 0,1 2 0 0,-1 0-15 15,1 1-11-15,-2 1-21 0,-2 0-22 0,0 0-54 16,-3 28-28-16,-3-22-33 0,1-4-29 0,2-13 21 15,-2 3-85-15,0 2-19 0,-2-1-19 0,1 0-21 16,-1-1-51-16,-1-1 32 0,-1 0-101 16,0-3-373-16</inkml:trace>
  <inkml:trace contextRef="#ctx0" brushRef="#br0" timeOffset="-34671.09">23355 10289 1984 0,'2'4'371'0,"1"2"-43"0,0 1-34 16,2 1-38-16,-3-1-32 0,1 1-19 0,2 2-23 16,0 0-24-16,0-1-23 0,2 0-24 0,0-2-11 15,0 2-13-15,-1-3-11 0,2 0-4 0,-1-2-14 16,-1 0-11-16,1-1-3 0,-1-3-8 0,1 0 2 16,1-1-6-16,0-3-3 0,2 0-1 15,-2-3-2-15,1 1-2 0,0-2-1 0,-1-1-5 16,-2-3 3-16,2 2-5 0,-2-4 1 0,8-25 6 15,-8 15-9-15,1-5-4 0,-2 1 5 0,-2-1 3 16,2 0 3-16,-4 18 3 0,1-4 5 0,0-1-1 16,1-1-1-16,-1 5-4 0,-1-3-8 15,1 3-12-15,-2 2-4 0,0 3-7 0,0 1-1 0,0 2 0 16,0 2 5-16,0 2 3 0,0 4-2 0,-2 3 2 16,2 4 2-16,-2 2 1 0,1 4 2 0,-2 1-3 15,1 1 1-15,0-1 1 0,1 1 2 16,0 2-1-16,1 0-8 0,-1-1-19 0,-2 0-23 15,3-1-20-15,0 0-44 0,0 0-30 0,0-4-36 16,0 1 17-16,0-2-115 0,0-1-37 0,3-1-29 16,-1-3-41-16,0 3 31 0,4-5-148 0,-3-1 39 15,4-2-369-15</inkml:trace>
  <inkml:trace contextRef="#ctx0" brushRef="#br0" timeOffset="-34393.87">23743 10362 1837 0,'-8'40'409'0,"-2"-6"-45"16,-1-2-34-16,0-8-42 0,0-1-29 0,5-15-35 16,0 1-41-16,-2 1-45 0,0-2-42 0,-2-2-44 0,0 1-39 15,0-3-51-15,-1-3-108 0,0-2 13 16,1-3-168-16,0-1-70 0,2-3 29 0,0-2-155 16,0-4 42-16,4-2-363 0</inkml:trace>
  <inkml:trace contextRef="#ctx0" brushRef="#br0" timeOffset="-33620.54">24209 10167 2008 0,'12'23'366'0,"0"-2"-39"0,-9-12-37 0,1 2-35 15,2 1-27-15,-2-1-19 0,1-1-15 0,-2-2-15 16,0-1-5-16,1 1-12 0,-2-3-10 0,0 0-8 16,0-1-8-16,-2-1-5 0,3 1-9 15,-3-2-11-15,2 0 0 0,-1-1-9 0,-1-1-6 0,0 0-1 16,1 0-3-16,0 0-8 0,1-1-8 15,-2-2-11-15,1 0-10 0,2-5-6 0,1 0-5 16,2-3-6-16,-1 0-8 0,11-22-13 0,-3 12-2 16,1-2-29-16,0 1-4 0,0 2-10 15,3 1-9-15,-3 0-15 0,3 4-21 0,0-1-20 16,0 1-27-16,-11 10-41 0,4-2-43 0,1-1 18 16,1 1-226-16,-1 0-51 0,-1 0 37 0,-2-1-137 15,0 2 40-15,-2 0 39 0,1-1-461 0</inkml:trace>
  <inkml:trace contextRef="#ctx0" brushRef="#br0" timeOffset="-33216.65">24599 9779 1800 0,'5'-12'312'16,"1"0"-31"-16,0 0-24 0,1-1-23 0,-1 2-22 15,3 2-21-15,0 0-12 0,1 0-23 0,0 2-20 16,2 0-13-16,0 2-6 0,1 1-19 0,-1 2-8 16,1 1-11-16,-2 1-9 0,2 0-9 0,-3 2-7 15,-2-1-10-15,2 1-3 0,-4 2-1 0,2 1-3 16,-3 3-2-16,0-2 1 0,-2 1-2 16,-2 0-1-16,-1 0 4 0,-1 3-1 0,-2 2 0 15,0-1 0-15,-2 1-4 0,-2-1 0 0,2 3 0 16,-3-2-6-16,0 0 1 0,0 0-3 15,2 0 0-15,-1 0-3 0,-1-1-2 0,3-3-2 16,-1 2-1-16,1 0 2 0,0-1-1 0,2-2 10 16,1-1 0-16,1-1 0 0,0 0 4 0,1-1 6 15,0 0 2-15,0 1 14 0,4 1-5 0,2 0-2 16,1 0-1-16,3 0-3 0,3 1-1 0,25 3 2 16,-28-9-7-16,5 0-10 0,24 5-18 0,-28-6-32 15,2 1-35-15,3-1-43 0,-1-1-46 0,-2 0-63 16,1 0 19-16,-3-1-338 0,-2 2 40 15,-4-2-90-15,-2 1 46 0,-3 0-628 0</inkml:trace>
  <inkml:trace contextRef="#ctx0" brushRef="#br0" timeOffset="-27930.64">20256 10168 1675 0,'30'33'345'0,"-2"-2"-44"15,-2-2-30-15,-2-1-31 0,-1-3-26 0,-2 0-24 16,1-1-16-16,-5-3-19 0,0-3-8 0,1 2-17 16,-1-3-9-16,-3-1-18 0,-9-10-10 0,2 1-9 15,1 1-8-15,-1 0-4 0,1 0-7 0,-2-2-6 16,1 1-5-16,-1-2-5 0,-1 0 1 16,0 0 0-16,0-1-9 0,-4-2-4 0,3 0-7 0,-2 1 3 15,0-2-6-15,0 2-8 0,0-2-19 16,0 1-23-16,-2-2-14 0,1 0-46 0,1 2-31 15,-2-2-32-15,1 0-34 0,-1 0 17 0,1 0-89 16,-1 0-23-16,0 0-25 0,0-2-16 0,0 0-15 16,0-2-25-16,-1-3 31 0,0-1-537 0</inkml:trace>
  <inkml:trace contextRef="#ctx0" brushRef="#br0" timeOffset="-27486.67">20574 10213 1481 0,'1'1'270'0,"-1"2"-35"0,4 1-26 16,-1 2-19-16,2 2-17 0,-1 1-16 0,2 3-19 0,-1-1-13 15,1 1-10-15,0 0-10 0,1 1-13 16,-1 1-9-16,1-1-10 0,-1 1-7 0,1-1-5 16,-2 1-7-16,1-2-5 0,-1 1-3 0,0 0-6 15,-2-3-3-15,1 2-4 0,0-1-5 0,0 0-2 16,-1-3-2-16,0 1 0 0,-1-3 3 0,-1 0 3 16,-1-1 6-16,0 0 7 0,0-2 4 0,0 2 10 15,0-2-5-15,0 1-2 0,-1-2-5 16,-4 3-2-16,0 0-2 0,-3 0-3 0,0 0-4 15,-2 0-5-15,2 0 0 0,-5 1-1 0,0-1-6 16,0-1-2-16,-3 2 0 0,-1 0-2 0,1-1-2 16,0-1 0-16,-2 1-3 0,2 0-1 0,-2 1-3 15,1 0-1-15,2-2-7 0,0 1-20 16,1 0-14-16,0 0-19 0,1-1-22 0,2 0-26 0,1 0-31 16,-1 0-42-16,4-2 18 0,1 0-129 0,-1 3-41 15,1-3-37-15,1 2 28 0,-1-1-161 16,0 1-423-16</inkml:trace>
  <inkml:trace contextRef="#ctx0" brushRef="#br0" timeOffset="-24298.39">10347 13007 1153 0,'-91'13'172'0,"8"-1"-8"0,7-1-28 0,8 0-16 16,8 0-15-16,5-1-10 0,6 0-15 0,2-1-14 16,3 0 2-16,7-2-5 0,-2-1-6 0,7 2 2 15,2-1-16-15,1 2-2 0,3-2-2 16,3 3-5-16,1-2-4 0,0 2-3 0,0 0-3 0,13-6-6 15,-3 1 0-15,0 1 1 0,-2 2 0 0,-1 0 5 16,-15 14-10-16,13-9-1 0,0 1-4 16,10-8 0-16,-3 1-1 0,0 2-3 0,-1-1 2 15,1 2-1-15,-1-1 0 0,1 1 4 0,0-1-5 16,-1 1 1-16,1 0-1 0,0 2-2 0,1-2-3 16,0 2 2-16,0-1-1 0,-1 0-1 0,2-1-3 15,0 0 4-15,-1 0-2 0,0-1-2 0,0 1 8 16,2 1 0-16,-1 0 0 0,1 1-3 0,-1-2 1 15,0-1 0-15,4-2 0 0,-4 2 6 0,3-1-2 16,-2-2-4-16,2 1 7 0,-2 0-2 16,4 0 0-16,-2-2-4 0,3 1 4 0,-1-2-3 15,0 2-2-15,1-2 2 0,-1 1 0 0,2 0-3 16,-1-2 2-16,0 7-5 0,0-1 12 0,1 1 0 16,1-2 1-16,0 2 0 0,0 0 2 0,3 3 2 15,0-3-2-15,0 3 3 0,3 0 1 0,0 0-2 16,2 1-4-16,15 18 2 0,-6-15 3 15,-2-1-4-15,3 0 4 0,1 2-2 0,-2-2-1 16,-1-1-1-16,0 1-2 0,1-3-2 0,-1 2 0 0,1-2-5 16,3 0 7-16,0-4-1 0,2 1 0 15,-14-4 2-15,2-2-1 0,23 11-2 0,-11-5 2 16,2-1-1-16,1-1 0 0,2-1-1 0,0 0-1 16,3-2 3-16,1 2-2 0,0-2 0 15,-1-1-1-15,0 0 1 0,-2 1-3 0,0-2 1 0,-1 0-1 16,-1 1 0-16,2-2 0 0,-17-1-3 15,26 4 2-15,-27-5 0 0,5 2 0 0,2-2-2 16,2 3 0-16,0 0 4 0,-1-2-5 0,3 0 4 16,-4 1-3-16,2-1 1 0,-1 0-1 0,0 0 0 15,2 0 2-15,0 0-1 0,-1 0-1 0,1 1 1 16,1-2-1-16,0 0 2 0,-1 0 0 0,-1 0 0 16,2 0 1-16,0 0-1 0,0 0-2 15,0 0 1-15,0 1-2 0,0-1 1 0,-1 0 0 16,1 0-1-16,0 0 3 0,0 0 1 0,0-1-3 15,-1-1 4-15,0 1-3 0,27-2-1 0,-21-1 1 16,-2-1 3-16,0 0-1 0,-2-2 1 0,0 1 1 16,1-2 1-16,-2-1-1 0,0 0 1 0,-13 4 1 15,20-8 3-15,-7 2-2 0,-14 6 1 16,3 0 3-16,4-4-2 0,-1 1-1 0,-1-1-5 16,1 1 5-16,1 0-4 0,0 0-1 0,-1-1 2 0,0 0-2 15,2 1 0-15,-2 0-2 0,0 0 5 16,0 0-7-16,0 0 0 0,0 1 1 0,-1-1-1 15,0 0 1-15,0-1-2 0,1 1 2 0,-3 0 1 16,1-1 1-16,0 3 0 0,1-3-1 0,-1 1-2 16,-1 0 2-16,1 0 0 0,-1 1 2 0,-1-1-1 15,1 0-2-15,-1 1 3 0,1 0-1 0,-3 0 3 16,3-1 4-16,-2 0 2 0,0 1 3 16,-1 1 0-16,-1-2 5 0,2 2-2 0,-1 0 0 0,-2-3 0 15,1 4 0-15,1-4 2 0,0 0-4 16,-1 1 6-16,0 0-4 0,1-2 2 0,-2 1 3 15,1 0 0-15,-1 0-4 0,0-1 2 0,0 1 6 16,-2 0 5-16,1 0 1 0,-2 0-2 0,0-1 0 16,0 1 0-16,-1 3 2 0,-1-2-4 0,0 1 1 15,0-3-1-15,0-1-1 0,-1 0-2 16,-2-3-2-16,0 2-2 0,-1 0 0 0,-1-2-4 16,-1 1 4-16,-1-1-6 0,0 0-3 0,-12-18 3 15,8 13-6-15,-6 0-4 0,1 0 1 0,0 0-3 16,0 0-1-16,-5 0 0 0,-3 1-1 0,0-3 0 15,0 2-2-15,-3 0-3 0,-2-3 2 0,1 2 0 16,1 2-2-16,-1 0 1 0,-1 1-1 0,-1 0 4 16,-2 0-4-16,3 2 0 0,1 0-1 15,-3 2-1-15,3 1 4 0,3 0-5 0,-3 1 1 16,0 3 0-16,1-2 0 0,1 1 2 0,1 1-5 16,-2 2 2-16,-1 2-3 0,0 0 0 0,1 4 0 15,14 0 2-15,-26 0-2 0,11 3 2 0,1 1-2 16,-3 1 0-16,1-2 2 0,0 4-3 0,-3-1 1 15,2 3 1-15,-2 1-3 0,1-1 1 16,0-2 0-16,2 0 4 0,-1 1-3 0,3 0 2 16,-1-1-1-16,1 0 0 0,-1 1 1 0,2 1 0 15,0-2 0-15,0 1 3 0,2 1-6 0,2 1 3 16,2 0-1-16,0 1-2 0,-1-2-1 0,3 2-1 16,-1 0-8-16,1 0-3 0,0 2-12 15,11-8-4-15,-2 4-5 0,-2-1-3 0,1 2-4 16,0 0-5-16,2-1-6 0,0-2-6 0,1 0-4 0,-1 1-8 15,3-3-8-15,0-1-21 0,1 2-7 16,0-2-10-16,1 1 10 0,2-2-25 0,0 0-15 16,0 1-11-16,1 0-7 0,0-2 0 0,0 2-6 15,0-2-1-15,0 2-619 0</inkml:trace>
  <inkml:trace contextRef="#ctx0" brushRef="#br0" timeOffset="-20358.25">22853 12333 1978 0,'7'-1'402'0,"-3"1"-45"0,0-1-33 15,-1-1-46-15,0 2-28 0,1 0-26 0,-1 0-24 16,-3-2-21-16,3 2-14 0,-1-2-9 15,-1 2-18-15,0 0-12 0,0 0-15 0,2 0-6 0,-3 0-10 16,1-2-5-16,0 2-10 0,-1 0-8 16,1 0-7-16,-1 0-7 0,0-1-3 0,0 1-5 15,0 0-6-15,-1-2-3 0,0 2-9 0,0 0 1 16,0 0-5-16,-1 0-4 0,1-1-2 0,-1 1-2 16,1 0 3-16,0 0-7 0,-2-1 1 0,3 1 0 15,-3-1 3-15,-1 1-7 0,1-1 4 16,0 1-6-16,1 0 0 0,-1 0 9 0,1 0-12 0,1 0 5 15,-2 0-4-15,0-1 3 0,1 1-1 16,0-1 4-16,-1 1 3 0,3 0-2 0,-3 0 12 16,3 0 10-16,-2 0 7 0,2 0 3 0,-2 0 8 15,2-1-3-15,-1 1 1 0,1 0-2 0,0-2-1 16,-2 2-2-16,2-1 0 0,0 1-4 0,2-2-7 16,-1 1-4-16,1 0-4 0,1-3-5 15,4-1 1-15,1 0-3 0,3-2-3 0,-1 0-2 16,21-13-1-16,-12 9-2 0,1 0-1 0,3-1 1 0,1-3-3 15,-3 2 2-15,7-2-1 0,-2 0 2 16,-2 0 2-16,-1 1-3 0,0 1 3 0,2 0 3 16,-5 0-3-16,3-1-1 0,-4 0 2 0,1 2-2 15,-1 1 1-15,0-4-2 0,-2 1-2 0,0 1 1 16,-10 7-2-16,3-1-1 0,1-1-1 16,0-1-2-16,1 0 1 0,-2 1-4 0,-1 0 1 0,1 0 0 15,-3-1-3-15,1 3 3 0,1-1-1 16,-2 1 0-16,0 0-1 0,-1 0 0 0,-1 2 1 15,1 0-1-15,-2 1-1 0,-1-1 1 0,0 1-1 0,-1 1 0 16,0-1 0-16,1 3-1 0,-3-3-2 16,3 2 1-16,-1-1-1 0,-1 1-1 0,1 0-5 15,-1-1-3-15,1 2-5 0,-2-2-11 0,3 1-24 16,-3 1-22-16,2-1 9 0,-2 0-74 0,0 1-34 16,1 0-27-16,0-2-36 0,0 2-36 0,-1 0-63 15,0 0 30-15,0-1-176 0,-1 0 38 16,-1-1-203-16,0 1 52 0,-1 0 42 0,-2-1-564 15</inkml:trace>
  <inkml:trace contextRef="#ctx0" brushRef="#br0" timeOffset="-19088.86">23391 11599 2164 0,'5'0'465'0,"4"-4"-60"0,13-17-53 16,-8 2-46-16,2-1-35 0,-1-2-32 16,1-4-24-16,-1-1-26 0,-2 2-18 0,2 0-21 15,-1 1-15-15,-4 3-14 0,1 0-5 0,-8 14-6 16,2-4-6-16,0 1-2 0,1-1-14 0,0 3-14 16,-1 0-11-16,-1 1-14 0,1 1-11 15,-3 3-5-15,1-1-5 0,0 4 0 0,0 0-2 16,0 2 2-16,1 5-4 0,1 1-3 0,-2 6 11 15,0 1-1-15,1 0 1 0,-1 3 0 0,-1 0-1 16,1 2-3-16,-2-1-7 0,-1 1 2 0,0 1-6 16,1-2 2-16,-1 2 0 0,0 0-6 0,0-1-2 15,-1 1-11-15,0-2-11 0,-1-1 2 16,2-1-38-16,-1-1-16 0,-1-2-19 0,1-1-18 0,0 1-17 16,-2-3-20-16,3 0-28 0,0-2-14 15,0-3-13-15,-3 1-25 0,3-1-31 0,0-2 22 0,-2-1-114 16,-1 1-33-16,1-1-31 0,-3-2 32 0,-3 0-173 15,0-1 33-15,-3 0-393 0</inkml:trace>
  <inkml:trace contextRef="#ctx0" brushRef="#br0" timeOffset="-18878.3">23318 11590 1729 0,'-2'-5'362'0,"-1"2"-37"0,3 0-28 15,0-1-33-15,3 2-18 0,1-2-29 0,4 1-14 16,3-2-24-16,0 1-19 0,23-5-9 0,-23 6-21 16,3 0-16-16,2 1-11 0,0-1-15 15,2 3-28-15,0-3-32 0,0 1-25 0,-1 1-28 0,1 1-24 16,-3-1-26-16,3 0-61 0,-4-1-50 16,1 2 17-16,0-3-131 0,-1 3-46 0,1-1-56 0,-2-2 33 15,0 1-148-15,0 0-391 0</inkml:trace>
  <inkml:trace contextRef="#ctx0" brushRef="#br0" timeOffset="-18498.57">23966 11453 1646 0,'3'-5'357'16,"0"1"-24"-16,0-1-17 0,-1 1-20 0,0 1-13 15,-1 0-16-15,0 0-12 0,0 0-5 16,-1 0-27-16,1 0-9 0,-1 1-13 0,0-1-20 0,0 1-18 16,0 0-14-16,0 1-11 0,-1-1-10 15,-1 1-11-15,0-1-6 0,-2 2 2 0,-3 2-6 16,-2 2-8-16,-2 0-5 0,0 1-10 0,-2 1-7 16,2 2-8-16,-2-1-5 0,2 1-6 0,1 2-5 15,-1 1-8-15,1-1-5 0,0 2-6 0,2-1-3 16,0-1-2-16,0 3-4 0,1-1-2 0,1-1-1 15,1 0-7-15,0 0 4 0,2 0-3 0,0 0-7 16,1-2-5-16,0 0-9 0,1-1-10 16,1-2-20-16,0 0 5 0,1 0-55 0,-1-1-24 0,2 1-17 15,0-4-17-15,1 5-23 0,2-2-22 0,1 0-63 16,1-1 23-16,1-1-137 0,0-1-34 0,3 0-29 16,-1-2-35-16,1-4 36 0,-1 1-127 0,1-4 37 15,-1 3 38-15,0-4-310 0</inkml:trace>
  <inkml:trace contextRef="#ctx0" brushRef="#br0" timeOffset="-16801.22">24040 11479 2573 0,'1'-3'418'0,"-1"3"-53"0,-1 1-41 0,0 2-34 16,-3 2-34-16,1 2-29 0,1 2-23 0,-2 0-24 15,0 1-18-15,1 0-18 0,0 0-15 0,0 0-11 16,1 0-17-16,0-3-8 0,2 0-11 0,0 1-9 16,0-3-8-16,0 1-5 0,0 0-12 0,1-2-4 15,0 2-6-15,0-3-7 0,0 2-4 0,2-1-4 16,0-1 2-16,0 0-2 0,1-2-17 15,2 1 0-15,2-2-1 0,0-2-5 0,2 1-7 0,0-4-1 16,1 0-1-16,2-2 5 0,-3-3-7 0,0 0 3 16,14-14-4-16,-17 16 2 0,-1-1 4 15,2-3 6-15,-1 2 10 0,-1 1 0 0,-1-1 11 16,1 2-5-16,-2 0-4 0,-1 2-3 0,2 1-10 16,-2 1-12-16,-1 1-2 0,1 1-1 0,-3 1 3 15,1 1 2-15,-1 1 4 0,0 2 0 0,0 1 2 16,-1 0-4-16,0 0 8 0,-1 3-5 0,0 3-1 15,2 2 1-15,-2-3-1 0,1 3 0 16,0-1 6-16,1-2-2 0,-1 0 0 0,1-1 2 16,0-2-1-16,0 1 3 0,0-1 0 0,0-2-1 15,0 0 0-15,0 1 0 0,2-2 7 0,-2 0 5 16,2 0 4-16,1-1-1 0,0-1-2 0,0-1-1 16,2 0-2-16,0 0-1 0,4-3-3 0,1-2-7 15,2-3-1-15,-1 0-2 0,-1-1-1 0,1-1 5 16,0 2-1-16,-1-1 3 0,0 1-8 0,0 0 7 15,-2 3-4-15,-1-2-3 0,0 2-6 0,-1 2-2 16,-2-1-6-16,0 2-5 0,-1-1 2 0,0 2 0 16,0-1 0-16,-1 2 0 0,0 0 10 0,-1 0-4 15,2 3 2-15,-3 0 2 0,2-1 4 0,-2 2-4 16,1 1 2-16,0-2 0 0,-1 2 1 16,1 1 7-16,-1-1 2 0,2 1-5 0,-2 2 5 0,3 1-6 15,-3 0 4-15,2-2-2 0,-1 1 4 16,1-2 4-16,0 0 0 0,-2-1-1 0,2 0 7 15,-1-2 5-15,0 0 5 0,0 0 4 0,0-1 13 16,0-1-4-16,0-1-5 0,0 0-5 16,4 0-12-16,0-3-10 0,0-1-5 0,3-4-6 0,2-1-1 15,0 0 1-15,0 0 2 0,1-3 2 16,-1 0 0-16,0 1 0 0,-1 0 2 0,-1-1 1 16,0 3-1-16,0 0 4 0,-1 1 4 0,0-1-3 15,-2 3-5-15,-1 0-2 0,1 1-14 0,-2 1-2 16,1 2-2-16,-3 0 7 0,2-1-6 0,-1 3 0 15,0 0 6-15,1 0 3 0,-3 0-2 0,3 1 3 16,-2 1-1-16,1 1 8 0,0 1-5 16,0-1 0-16,-1 1 4 0,2 5-2 0,-1-1 2 15,1 2 2-15,-1 0-1 0,1 1-1 0,-1-3 4 16,1 1 0-16,-1-2 2 0,-1 0 1 0,1-1 4 16,-1-1-4-16,1-1 2 0,0 0 6 0,-2 0 4 15,3 0 4-15,-3-2 7 0,3 0 2 0,-1 1 1 16,-1-2 2-16,1-1-4 0,0 0-2 0,2-1-1 15,3-2-3-15,-1-1-5 0,1-3-2 0,1 0-3 16,2-2-3-16,-2-3-5 0,0 1-4 0,1 0 1 16,-1-1 0-16,0 1 3 0,-2 1-1 15,-1 2-4-15,2-1 0 0,-3 1-12 0,1 3-2 0,-2-1-9 16,1 3-3-16,-2-1-3 0,0 2-3 16,0-1 4-16,0 2 5 0,1 1 8 0,0 1 4 15,-1 0-6-15,-1 1 5 0,1 0 1 0,0 0 4 0,1 2 1 16,-1 0 5-16,0-1-4 0,1 2 3 15,1 2 1-15,-1-3 0 0,1 0 5 0,-1 0 6 16,0-1 0-16,-1 0 3 0,0 0 7 0,-1-1 6 16,2 0 1-16,-1-2 3 0,0 0 0 0,1 0-1 15,0-2-4-15,-1 1 0 0,1-2 6 0,-1-1-2 16,1 0 3-16,2-4-1 0,-2 1 1 0,1-1-7 16,-2 2-3-16,0 1 0 0,-1-1-6 15,0 2-2-15,1 0-10 0,-1 0-9 0,-1 0-6 16,0 2-9-16,0 0 1 0,0 1 2 0,0 1 1 0,0 0 5 15,0 1 0-15,-3 0 2 0,2 1 3 16,-1 2 0-16,-1 1 1 0,-1 1-3 0,1 0-2 16,1 0 1-16,-1-1 1 0,3 0-1 0,-1 0-1 15,-1 0-2-15,2-2-1 0,0 0 3 0,0 0 6 16,0-1 4-16,0 0 4 0,0 0 6 0,2 0 9 16,-1-1-5-16,2-1 3 0,-1 0 3 15,1 0-1-15,4-3-5 0,-1 0-1 0,4-2 3 0,-2 1-2 16,0-2 0-16,0 0 2 0,-1 0-4 15,0 0 0-15,0 0-1 0,-3-1-1 0,2 5 1 16,-3-3 0-16,1 1-7 0,-3 2-8 0,3 0-10 16,-2 0-7-16,0 0-3 0,0 1-1 0,-2 1 4 15,3 0 2-15,-2 0 1 0,0 0 6 16,0 1-1-16,1 2 2 0,0-1 1 0,-1 0 5 16,1 2 2-16,0-1 1 0,0 0-1 0,0-1 3 0,0 2 2 15,0-1-1-15,0 0 6 0,0-1-4 16,0 0 1-16,0 2-2 0,1-3 8 0,-1 1-3 15,0 0 6-15,0-1-1 0,3-1 5 0,-3 0-2 16,2 0 0-16,0 0 2 0,0-1-4 0,2-1 0 16,0-4-1-16,2 1 1 0,-1-1-3 0,1 0 0 15,0-3-4-15,-1 3 0 0,-1-3 3 0,1 1 1 16,-2 3-4-16,1-1-5 0,-3 2-6 16,2-1-7-16,-3 2-6 0,1 0-4 0,-1 1 1 15,-1 1-1-15,1 1 3 0,-2 1 1 0,0 3 3 16,0 1 2-16,0 4 5 0,-2 4-1 0,1 2 1 15,-1 1 4-15,-1 0-2 0,1 3 1 0,-3 0 5 16,2 0-1-16,1 1 1 0,-7 28-1 0,7-38 5 16,-3 4 0-16,2 2 1 0,-2 0 8 0,0 0 6 15,1-2 3-15,-2 0 4 0,2-2 6 16,-1-1 10-16,1-1 17 0,1-2 19 0,-2-1 0 16,-1-2-2-16,1-3-4 0,0 0 1 0,0-2-4 15,-3-1-2-15,-1-1-4 0,0-1-7 0,-2-3-3 0,2 0-6 16,0-1-12-16,1-1-19 0,0 0-20 15,1-2-22-15,-1 0-22 0,2 2-24 0,-1-1-21 16,2 0-32-16,2 2-51 0,-2 0-70 0,2 0 22 16,-1 2-281-16,-2 0 40 0,3 0-119 0,-2 2 46 15,0 1 41-15,2 1-414 0</inkml:trace>
  <inkml:trace contextRef="#ctx0" brushRef="#br0" timeOffset="-15601.24">23861 11987 2562 0,'6'-7'495'0,"0"-1"-74"0,1-2-57 15,-2 6-42-15,-1 0-35 0,0 4-33 0,-3 3-23 16,-1 2-28-16,0 5-22 0,-2 2-18 0,-2 2-16 16,-1 2-17-16,-5 25-11 0,1-16-16 15,0 1-8-15,3 1-9 0,-2-1-8 0,0-1-6 0,1-2-9 16,4-13-6-16,-1 3-5 0,0 1-5 16,-1 1-6-16,0 0-7 0,2-2-4 0,-1-1-5 15,1-1-5-15,0-2 7 0,1-1-3 0,-1-2 0 16,2 0 3-16,0-2 4 0,0 0-1 0,-1-1-8 15,1-3-9-15,1 0-6 0,0-2-7 16,0-1-1-16,3-4-8 0,0-4-4 0,0-2-6 16,9-24-10-16,-3 12-6 0,1-2-7 0,1-3-5 15,0-2 6-15,3-1-18 0,-3-3 5 0,2 4 0 16,0 2 3-16,0 4 4 0,-1 3 3 0,-1 2-8 16,-6 11-5-16,0-1-7 0,3-1-6 0,1 1 3 15,0 3-5-15,-1 1 8 0,3 1 0 16,-1 2 5-16,0 2 2 0,1 2 1 0,0 0 5 15,-1 2 5-15,0 0 2 0,-1 2 11 0,0 1-8 0,-1 0 7 16,-3-1-1-16,1 0 3 0,-2 0 4 16,0 2 6-16,-4-4 9 0,0 2 2 0,0 0 4 15,0 0 2-15,-5 2 2 0,-1 0 2 0,-2 1-2 16,-2-1-10-16,-1 1-11 0,-1-2-18 16,-1 2-22-16,2-1-25 0,0 0-28 0,-1 0-35 0,1 1-50 15,1-3 17-15,0 2-126 0,2-4-46 16,1 2-5-16,1 1-16 0,3-2-96 0,-2 1 34 15,5-2-452-15</inkml:trace>
  <inkml:trace contextRef="#ctx0" brushRef="#br0" timeOffset="-14255.12">24023 12105 1656 0,'10'2'350'0,"0"2"-35"0,1-1-31 15,-1 0-34-15,1-1-26 0,0 3-23 0,0-1-21 16,-1 0-20-16,1 2-14 0,-2-1-15 0,0 3-18 15,-1-1-12-15,0 0-12 0,0 2-6 16,-4-1-9-16,2 2-8 0,-3-2-3 0,-1 3 1 0,0-3 0 16,-2-1-4-16,-2 3-5 0,-1 1-3 15,-2-1-1-15,2 2-8 0,-4-4-4 0,2 2-1 16,0-2-6-16,-1-1-1 0,1-1 0 0,0 1-1 16,2-4 3-16,0 1 6 0,-1-1 13 15,3 1 12-15,-1-4 7 0,-1 3-4 0,2-2-2 0,-1-1-4 16,2 0-10-16,0 0-6 0,0-1-2 0,0 0-7 15,0-1-8-15,3-5-15 0,2-2-7 16,1-2-11-16,17-19-9 0,-8 12-4 0,1 1-2 16,0 1 2-16,0 1-2 0,1 1-3 0,-10 10 0 15,3-3 2-15,1 0-6 0,1-1 1 16,0 3-2-16,-1-1 1 0,-1 2 1 0,1-1 1 16,-1 1 2-16,-1 2-1 0,0-1 2 0,0 0 4 0,-2 2 1 15,-1 0 0-15,-1 1 6 0,2-1 3 16,-2 0 6-16,-1-1 0 0,0 2 7 0,0 0 2 15,0 0 3-15,-1-2 2 0,4 0 6 0,-1-1 13 16,-1 0 5-16,1 0 2 0,-2-1 8 0,-1 0 5 16,2 0 1-16,-2-1-1 0,0-2 1 0,1 2-4 15,-3 1-9-15,1 0-4 0,-1 0-5 0,-1 0-2 16,1 2-12-16,-1-1-7 0,0-1-8 16,0 1-5-16,0 2-5 0,-1 1 4 0,0 0-4 15,-2 1 0-15,-2 3 0 0,0 2 1 0,-2 3 7 16,-1 2-5-16,0 1 1 0,2 1-1 0,-1 0 0 15,2 1 1-15,1-1 2 0,-1 0 0 0,2 1 0 16,2 0 2-16,-2-1 5 0,3-1 0 16,0-1 5-16,0-1 2 0,2-2-1 0,1 2 3 15,0-1 2-15,3-2 6 0,1 0-5 0,1-1 4 0,2-1 1 16,-1-3-2-16,1-1-2 0,2-1-1 16,-2-1 16-16,1-3-3 0,0 1-10 0,1-3-1 15,-3-1-12-15,1-1 0 0,0-2-5 0,-2 0 4 16,0-1-5-16,2 1-2 0,-4-1 0 15,-1 3 1-15,1-2 12 0,-2 2-7 0,1 2-5 0,-2 1-9 16,-1 1-4-16,1 0-7 0,-3 0 1 0,3 2 2 16,-3 2-1-16,0 0 4 0,-3 2 0 15,1 0 1-15,-1 5 2 0,-2 0 1 0,-1 0 2 16,1 2 1-16,0 0-2 0,0-1 6 0,0 1 0 16,2-2-3-16,-2 0 9 0,3 0-2 0,0 0 1 15,1-1 6-15,1-1 1 0,-1 0 3 0,1 0 3 16,0-2 3-16,1 1 5 0,-1 0-1 0,2 0-1 15,1-2 2-15,2-1 3 0,0 3-1 16,5-2 0-16,-1-2-1 0,1 0 1 0,1-1-6 16,-1-2-2-16,1-2-4 0,1-3-4 0,1 1-2 15,-2-3 1-15,2 0 3 0,-3-1-9 0,0 2 3 16,-2-2 1-16,2 1 2 0,-3 3-4 0,0 0 1 16,-2 1 0-16,0-1-7 0,0 4 1 15,-2-1-18-15,-1 1-6 0,1 1-1 0,-2 0-1 16,1 2 5-16,-2 0 2 0,0 2 4 0,0 0 1 0,0 1 2 15,0 2 2-15,-2 1 4 0,-2 3-1 16,2 1 0-16,-1 1 0 0,1 0 2 0,1 0 1 16,-1-1 0-16,-1-2 1 0,3 1 0 0,-2-3 1 15,2 0 4-15,0-1 1 0,0 0 2 16,0-2 6-16,0 1-2 0,0-1 3 0,0 0 4 0,0-1 4 16,2 1-3-16,-2-3 4 0,3 0-3 15,0 0-14-15,2-1-11 0,4-3-3 0,0-2-2 16,0-1-3-16,2-1-4 0,1-1 7 0,-1-1-8 15,1 0 8-15,-1-1-3 0,-1 0 0 0,2 2 3 16,-3-1 3-16,-1 1-10 0,-1 2-4 0,0 0-5 16,0 0-3-16,-3 2-1 0,2 2-9 0,-3 0 2 15,1 0 3-15,-1 3 4 0,0 0 2 0,-2 2 3 16,0 1 5-16,1 0 3 0,-1 0-1 16,-1 3 3-16,2-2 4 0,-2 3 2 0,0-2-1 15,0 4 2-15,0 3 0 0,-2-3 1 0,1 0 9 16,1-1-7-16,0 0 4 0,-2-1 1 0,2-2 4 15,0 1 2-15,0-2 1 0,0 0 11 0,0-1 8 16,0 1 2-16,0 0 9 0,0-2-1 0,2-1-2 16,-2 0-4-16,1-1-4 0,2 0-5 0,2-2-2 15,3 0-15-15,-1-3-1 0,1-3-8 16,4 1-5-16,-3-2 0 0,18-13 2 0,-20 16-4 16,0-3-1-16,2 1 2 0,1-1 1 0,-2 2 4 15,1 0-7-15,-1 0-4 0,-2 3-1 0,-1 0 0 16,1 1 3-16,-1 3 1 0,0 0 5 15,-2 1 4-15,3 5 8 0,-2 1 0 0,1 0 3 0,-2 2 5 16,2 2-3-16,-3 0 4 0,2 0-1 0,-2 0 2 16,-1 1-11-16,-1 0-29 0,-1 1-25 15,-1-2-31-15,-2 0-37 0,-1 1-64 0,-3-1 20 16,-17 14-235-16,6-12-114 0,-4-3 41 0,-3 1-85 16,-4-4 48-16,0 4 44 0,-1-7-326 0</inkml:trace>
  <inkml:trace contextRef="#ctx0" brushRef="#br0" timeOffset="-12239.19">23388 12709 1813 0,'4'-1'280'0,"0"1"-34"0,-1 0-21 16,2 5-13-16,0 1-15 0,-2 4-15 0,2 1-16 15,-2 3-15-15,0 0-11 0,0 3-13 0,1 2-9 16,-3 0-13-16,1 0-9 0,-2 0-11 16,0 1-7-16,0 1-9 0,0-2-3 0,0 0-5 15,0-2-3-15,0-1-4 0,0-1-6 0,0-2-3 16,0-1-1-16,0-2-1 0,0-1 16 0,0-2 8 16,0 0 16-16,0-3 7 0,0 0 16 0,0-1 7 15,0 0-14-15,0-1-8 0,0 0-9 0,0-2-12 16,0-2-6-16,0-1-7 0,0-3-6 15,0-7-7-15,2-2-9 0,1-1-4 0,5-25-9 0,0 12-5 16,-2-3-4-16,3-5-5 0,0 0-4 0,4 1-6 16,-1-6-1-16,1 4-2 0,-2 0 1 15,2 3-2-15,1 6-1 0,-2 0-5 0,-1 6 0 0,-1 1-7 16,-5 14-3-16,2-2-2 0,1-1-2 16,1 2 0-16,1 2 3 0,0 4-3 0,1 0 1 15,-1 3 3-15,0 1 2 0,0 3 1 0,-2 2 0 16,0 1 1-16,-2 2 3 0,-1 2 3 0,0 1-1 15,-2 1 7-15,-3 2 5 0,0 1 6 16,-3-2 1-16,-1 1 2 0,-2-1 3 0,0 0 0 16,-2 1 4-16,-15 14-5 0,18-23 5 0,-16 18-2 15,15-19-4-15,-4 2 5 0,0 1-6 0,-1-1 2 16,0 1 6-16,1-1 2 0,1 0 1 0,1-3 1 16,0 0 3-16,2-1-3 0,1 1 3 15,-1-1-2-15,2-2-5 0,-1 1 1 0,2 0-2 16,1-2-3-16,-1 2 1 0,0-1-10 0,1 0-2 15,1 1-6-15,-1-2-1 0,1 3 0 0,0-1 1 16,0 0 3-16,1 2 0 0,0 0 3 0,1 4 9 16,1 0-3-16,1 3 10 0,2-1 3 0,2 3 5 15,1-1-2-15,13 17 11 0,-5-12 1 0,0-3-5 16,2-1 0-16,3 1-3 0,0-2-1 0,2-2-5 16,1-1-4-16,-2 0-3 0,2-1-1 0,-14-6-4 15,4 0-4-15,1 1 1 0,1 0-6 16,0-3 1-16,-1 0-1 0,1-2-12 0,-1 0-7 15,-1-4-5-15,-2-2-7 0,-1-3-2 0,13-15 0 0,-12 7-1 16,-9 10 6-16,4-3 6 0,-2 0 7 16,-1-2 3-16,1 1 1 0,-2 0 1 15,-1 3 3-15,0-1-9 0,-2 2 5 0,1 2-11 0,1 0-4 16,-2 4 2-16,0 1 0 0,-3 1 6 0,1 1 3 16,-3 3 2-16,0 3 4 0,-1 0 2 15,-1 3 2-15,-1-1 0 0,0 2 1 0,3 2 3 16,-1 2 1-16,1-2 0 0,0 3 0 0,2 0 5 15,0-3-1-15,1 1-1 0,0-1-1 0,1-1 4 16,1-1-3-16,0-1 0 0,4 1-3 0,0 0 0 16,2-1 3-16,1 0-4 0,1-2-8 0,1 1-10 15,3-1-6-15,-1-2-8 0,4-1-7 0,-2-1-9 16,1-1-7-16,1-2-8 0,1-2 6 16,-1-1 1-16,1-2 8 0,-2-1 5 0,0-1 5 15,0 1 14-15,-2-1 13 0,-1-1 8 0,-1 2 5 16,-2-2 6-16,-1-1 15 0,-1 1 12 15,-1 0 3-15,0 0 7 0,-2 2 2 0,-1-1 0 0,-1 2-3 16,1 1-5-16,-2-1-4 0,0 3-2 0,0-3-7 16,0 4-10-16,0-1 0 0,0 1-5 15,-2 1 3-15,1 0-3 0,1 1-3 0,-2 0 2 16,0 1-6-16,-1 3-3 0,0-2-3 0,0 4-5 0,1-1-8 16,0 3 1-16,-1 0-2 0,3-2-5 15,0 0 0-15,0 0-4 0,0 0-5 0,3 1 3 16,1 0 0-16,2-1 3 0,-1 2 1 0,4-2 1 15,1 0 0-15,2 0-2 0,1-2-4 0,0-1 2 16,1 0 1-16,-1-1 5 0,0-2-1 0,-1-1 4 16,2-1 3-16,-4-2 5 0,3-2 0 15,-2-2 5-15,-1-1 5 0,0 0 5 0,-2-2 8 0,-1 1 7 16,-1-1 8-16,-1-1 6 0,-2 2 2 16,0 0 4-16,-1 2-3 0,-1 1-6 0,-1 0-6 15,0 1-9-15,0 1-3 0,-1 2-2 0,-1 0-1 16,-2 0-5-16,0 2 1 0,1 0-1 0,-2 2-1 15,0 0-4-15,-3 2-4 0,2 2-6 0,-1-2-9 16,1 1-3-16,1-1-9 0,0 2-5 0,1-2-8 16,0-1-5-16,2 1-7 0,1 0-2 0,-1-2-1 15,2 2 1-15,-2-3 2 0,2 2 5 16,2-1 4-16,0 1 2 0,-1-2 3 0,3 0 1 0,-1 0 6 16,0-1 4-16,2 0 3 0,0 0 5 0,3-2 5 15,0 0 12-15,0-2 16 0,0 0 19 16,0 2 16-16,-4 0 9 0,2 1-4 0,-1 0-3 15,-2 0-8-15,0-1-3 0,-1 2-8 0,0 0-11 16,1-1-4-16,0 1-5 0,-1 0 0 0,-1 0-2 16,1 1 3-16,1 1-5 0,-1 0 1 0,0 1 3 15,1 0-1-15,0 2 0 0,2 1 1 0,1 3-1 16,-1-3 2-16,0 2 5 0,0-2 2 16,0-1 2-16,2 2 1 0,0-2 0 0,0-1 0 15,1 2 0-15,-1-4 2 0,-1-1-3 16,4-1-8-16,0 0-6 0,4-2-3 0,-4-2-10 0,3-3-4 15,-2 2-5-15,1-4-2 0,16-14-10 0,-12 8-3 16,-2-5-3-16,2-3-7 0,-1-2-2 16,1-1 0-16,-1-3-1 0,1 3 5 0,-3 3 6 0,0-2 10 15,0 6 14-15,-9 11 2 0,0-3-4 0,1 0-11 16,-1 1-12-16,-1 0 3 0,0 4 10 16,-2 2 15-16,-1 4 13 0,0 1 8 0,-3 6 6 15,0 1 4-15,-1 2-4 0,-2 2-1 0,0 0 2 16,-1 3 4-16,1 1-2 0,-1 0-1 0,1-1 2 15,-1 0-6-15,2 0 0 0,1 0 0 0,0 0-3 16,1-2 3-16,-2-1-2 0,4-1 1 0,-1-1 14 16,0-4 3-16,2 2 3 0,0-2 0 15,2-1 6-15,1 1-1 0,1-2 1 0,0-3-6 0,1 1 1 16,0-2-6-16,1-5-4 0,3-1-13 16,1-1-3-16,-1-3-9 0,16-16-4 0,-11 7-5 15,1-2-2-15,-1-2-2 0,0-1-1 0,0 0 1 16,0 0 0-16,-4 3 5 0,1 1 17 0,-9 13-3 15,3-3-5-15,0 0-5 0,0 0-7 0,-2 2-7 16,1 1-1-16,-1 2 1 0,-3 4 7 0,0 1 4 16,-4 6 4-16,-2 1 3 0,-11 20 2 15,1-8-2-15,2 2 4 0,-1 1-2 0,0 0 0 0,2 1-7 16,0 1-11-16,-3-2-22 0,3 0-27 0,0-2-36 16,-3 3-88-16,3 0 17 0,-3-1-215 15,3 1-68-15,-5-2 35 0,0-1-143 0,-1-2 36 16,1 0 47-16,-2-3-362 0</inkml:trace>
  <inkml:trace contextRef="#ctx0" brushRef="#br0" timeOffset="-11616.19">22287 13424 2189 0,'-15'45'-181'0,"2"-8"-66"0,2-6-137 0,6-6 19 16,2-17-83-16</inkml:trace>
  <inkml:trace contextRef="#ctx0" brushRef="#br0" timeOffset="-11352.24">22240 13271 614 0,'3'-15'450'0,"2"0"-44"0,1 2-51 16,1 1-36-16,4-1-30 0,19-9-27 0,-9 12-20 15,3 0-21-15,2 3-18 0,0 3-20 0,1-1-18 0,1 1-18 16,4 2-18-16,1 0-10 0,-2 1-12 16,-2 1-9-16,2 0-11 0,-3-1-8 0,-17 1-10 15,4 0-14-15,2 0-17 0,-2 0-17 0,1 0-20 16,-2 0-31-16,-3 0-19 0,0 0-24 16,-3 0-22-16,0 0-26 0,-3 0-19 0,-2 1-4 0,2 0 15 15,-4 1-62-15,-1-1-40 0,-1 1-27 0,-4 3-41 16,-3 1-19-16,0 2-34 0,-5 0-486 15</inkml:trace>
  <inkml:trace contextRef="#ctx0" brushRef="#br0" timeOffset="-10856.43">22259 13102 1587 0,'2'-3'286'0,"-2"1"-25"0,3 0-22 0,-3 2-13 16,2 0-12-16,-1 3-9 0,1 0-11 0,0 4-3 15,2 1-7-15,-4 5-3 0,2 0-5 16,-1 2-6-16,-1 2-10 0,0 3-5 0,0 0-3 0,-3 30-13 15,-3-19 3-15,1 2-8 0,-1-2-15 16,1-2-1-16,-2 1-8 0,1-3-8 0,-2 0 1 16,0-1-20-16,1-1-5 0,-3-1-9 0,2-1-4 0,1 2-9 15,3-17-6-15,1 4-12 0,-1 2-2 16,-2 0-62-16,3 0-32 0,-1-1-35 0,0-2-34 16,2 1-35-16,0-2-40 0,-1-2-47 0,3-1 22 15,0-2-239-15,0-1-113 0,0-2 43 16,3-1-18-16,0 1 42 0,2-2-434 0</inkml:trace>
  <inkml:trace contextRef="#ctx0" brushRef="#br0" timeOffset="-10566">22412 13500 1572 0,'37'-10'237'0,"-3"3"-681"16,-3-1 24-16,-2 2 21 0</inkml:trace>
  <inkml:trace contextRef="#ctx0" brushRef="#br0" timeOffset="-10272.26">23006 13231 817 0,'7'-8'590'0,"-1"2"-75"0,-1 1-57 16,-2 1-41-16,2-1-47 0,-2 2-49 0,0 1-38 15,-1 0-34-15,0 1-29 0,-1 1-24 0,0 1 9 16,-1 3-8-16,-2 4-7 0,0 4-13 0,-9 22-14 16,1-10-11-16,0 1-12 0,-1 0-12 0,1 2-7 15,0-1-12-15,-1 0-8 0,-2-1-9 0,0-1-6 16,3 0-6-16,-2-1-11 0,0-1-5 0,-2 3-7 15,2 1-4-15,-3-3-6 0,4 3-5 16,0-5-10-16,1 0-18 0,5-12-32 0,-2 0 2 16,1 3-101-16,-1 0-35 0,1 0-34 0,2-1-69 15,0-2-50-15,-1 1 28 0,2-2-193 0,-2-4-106 16,2 0 45-16,1-1-61 0,-1-2-715 0</inkml:trace>
  <inkml:trace contextRef="#ctx0" brushRef="#br0" timeOffset="-9669.86">23503 13362 1879 0,'1'-13'421'0,"-1"1"-50"0,-1 3-43 16,-1-2-40-16,-3 3-32 0,0 2-33 0,1-1-26 16,-2 4-20-16,0 1-22 0,2 0-17 0,0 2-16 15,-1 0-21-15,2 2-13 0,-2-2-11 0,2 4-12 16,1 0-11-16,0 0-8 0,1 0-5 0,1 5-2 15,0 3-6-15,1-1 0 0,2 1-6 16,1 2-5-16,-1 0-2 0,-1-1-2 0,3 2-1 16,-2-3-1-16,0 1-7 0,1-2-1 0,-1-2 0 15,-1 1 1-15,-1-1-1 0,1-2 7 0,-2 0 28 16,0 0 14-16,0-1 7 0,-3 1-2 0,-2 1 4 16,-1-1-4-16,-1 0-5 0,-3 1-4 0,2-3-6 15,-2 2-2-15,-1-2-3 0,-1 1-5 16,1-2 0-16,-2 0-6 0,2 0-4 0,0-1-45 15,0-1-26-15,2 0-22 0,1 1-26 0,2-2-25 0,0 1-24 16,3-1-37-16,1-1-82 0,2 0 23 16,0-1-125-16,5-4-21 0,5 2-25 0,3-5-24 15,18-9 33-15,-7 6-131 0,-3-1 39 0,4 1-321 16</inkml:trace>
  <inkml:trace contextRef="#ctx0" brushRef="#br0" timeOffset="-8722.65">23626 13451 1051 0,'10'-5'280'0,"3"2"18"0,-2 0 12 16,-1-1 7-16,-2 2 18 0,-1 0-8 15,-1-1-21-15,-3 2-27 0,1 0-23 0,-3-1-18 0,-1 2-20 16,0 0-12-16,0 0-22 0,0 2-2 0,-3-1-16 16,-2 3-14-16,-1 1-15 0,-1 3-12 15,2-1-15-15,-1 1-7 0,0 3-12 0,1-2-9 16,0 3-7-16,1-1-12 0,0 1-6 0,1 0-14 16,-1 1-17-16,4-1-4 0,0 1-18 15,0-1-7-15,3 0 1 0,-1-1-9 0,1-1-5 0,2-2-3 16,0-1-5-16,1-1-5 0,1-1-5 0,1-1-6 15,2-1-2-15,1-3 6 0,2-2 4 16,0 0 2-16,-2-4 5 0,1 2 6 0,-1-3 8 0,0 0 4 16,0-2 12-16,-2-1 13 0,-1 0 36 15,0-1-5-15,0 1 24 0,-3 0 2 0,0 2 0 16,0-1-3-16,-2 2-7 0,-1 1-11 0,-1 1-7 16,1 1-7-16,-2 2-8 0,0 2-2 0,-3 0-5 15,1 1-4-15,-3 4 0 0,0 1-2 0,1 1-4 16,-2 1-3-16,2 1-3 0,-1 1-4 0,2 0-5 15,0 0-5-15,1-1-11 0,-1 1 1 16,2-1-17-16,1-1-3 0,0-2-1 0,0 1 2 16,2-3-2-16,0 0 6 0,0 0 4 0,-1-2 6 0,3 1 3 15,-1-3 0-15,0 0 4 0,4-1 3 16,0-3 3-16,0 0 1 0,0 0 2 0,0-4 0 16,-2 1-1-16,1-3 1 0,-2-1-2 0,1-1 2 15,-2-2-1-15,-1 1 3 0,1-1 7 0,0 2 3 16,-1 2 1-16,-2 1-3 0,2 1-9 0,-2 1-13 15,1 1-2-15,-1 2-3 0,2 0 0 0,-2 1 0 16,0 3 5-16,0 0-1 0,0 0 4 0,0 3 1 16,0 1 2-16,0 0 1 0,0-1 0 0,3 5 2 15,0 2 2-15,-1-2 0 0,3 2-2 16,-1-2 0-16,0 1-1 0,3-1 2 0,-1-2-5 16,1 1 0-16,0-1 1 0,2-1 1 0,-1-1 0 15,0-1-1-15,0-1 2 0,-1 1 8 0,-1-3 0 16,2 0 1-16,0 0 2 0,2-3 0 0,-2 0 1 15,2 0 3-15,0-3-1 0,1 2-1 0,-1-2 5 16,-2 1 6-16,1-1 13 0,-2 2-3 16,1 0 22-16,-2 0 0 0,0 0-1 0,-2 2-6 15,0 0-5-15,-1-1-8 0,0 2-6 0,-1-2-3 0,1 3-8 16,-1 0-4-16,-2 0 0 0,3 0 0 16,-2 0-5-16,1 0 3 0,-2 0-2 0,2 3-1 15,-1 1 1-15,1-1 3 0,1 5-2 0,-1-1-1 16,-1 1-1-16,1 1 2 0,0 0 1 15,-2-1-4-15,0 1 0 0,2-2 1 0,-1 1-2 0,-1 0 3 16,3 2 1-16,-3-3-1 0,1-1 0 0,0 0 6 16,1 0 0-16,-2-3 1 0,0 1-2 15,1 0 5-15,2-2 3 0,-1 0 1 0,0 0 0 16,1-2-2-16,0 0-3 0,2-2 2 0,2 0 0 16,1-4-3-16,0 1 1 0,1-4 0 0,0 1-4 15,-1-2 2-15,-2-1-3 0,2 0 1 0,-1 0 4 16,-2 0-1-16,1 2-2 0,-2 2-5 15,-1 1-11-15,1 0-4 0,-2 2-6 0,0 0 0 0,1 1-6 16,-3 0 7-16,0 2 0 0,0 1 2 0,0 1 3 16,0 2 4-16,0 0 0 0,0 1-1 15,0 1 0-15,0 0-2 0,0 1-3 0,-2-1 2 16,2 0-31-16,0 1-20 0,0 0-11 0,0-1-15 16,0 1-18-16,2 1-31 0,2 3-17 0,0-2-32 15,0 0-45-15,0-3 23 0,1 1-206 16,0-1-60-16,-3 0 38 0,1-3-147 0,-1 1 45 0,-1-2 42 15,-2-1-415-15</inkml:trace>
  <inkml:trace contextRef="#ctx0" brushRef="#br0" timeOffset="-7284.87">19007 13777 2469 0,'6'36'473'0,"-2"-7"-47"0,0-3-57 15,-4-17-38-15,2 3-35 0,1 0-23 16,-1 0-24-16,0 0-27 0,2-3-23 0,-2-2-20 0,-1-2-20 15,0-1-17-15,2-2-14 0,-3-4-7 0,0 0-21 16,1-5-12-16,3-4-9 0,-1-2-9 16,7-25-10-16,-4 11-8 0,2-3-10 0,0-4-10 15,1-1-10-15,-1-4-7 0,3-2-3 0,-1 1-1 16,-2 2-3-16,0-5-1 0,2 6-4 0,0 2 11 16,-2 6-16-16,0 3-3 0,-1 0 0 0,3 4-5 15,-6 14 12-15,1-4-10 0,3-1-3 0,0 2-1 16,2 2 0-16,1 1 3 0,1 4-1 0,-3 1-2 15,3 3 0-15,-1 0 2 0,0 3-2 0,-3 0 11 16,1 2-13-16,0 1 5 0,-2 1 0 0,-2 2 2 16,0 2 1-16,-2 1 2 0,0-1 3 15,-1 3 0-15,-2 1-2 0,0-2 2 0,-4 1 8 0,1 0-10 16,-2 0 10-16,1 1-10 0,-11 21 4 16,2-20-1-16,6-10 0 0,-14 16 0 0,15-15 9 15,-3 1-3-15,-2 0 8 0,-1 1-8 0,-2 0 0 16,1-2-1-16,2 0 12 0,-3 1-9 0,3-2 2 15,-1 0 3-15,1-1-2 0,1-1-1 0,1 0 10 16,1-2-11-16,2 0-1 0,1 0-2 0,1 1-2 16,0-1-5-16,0-1-4 0,3 1-2 15,0-1 1-15,1 2 0 0,0-1 4 0,0 1-3 16,4 1 1-16,2 3 2 0,1-2 1 0,0 2 1 16,1 0 0-16,2 2-2 0,1 0 1 0,-1-2 2 15,2 2-4-15,-1 1 5 0,-1-2-1 0,0 1 1 16,-1 0 2-16,0-1 6 0,-2 0-10 0,1-1-1 15,1 0-2-15,-2 0 1 0,-1-1-13 16,1 0-18-16,-2 0 3 0,-2-4-73 0,2 2-31 16,-2 1-28-16,-1-3-25 0,1 1-35 0,-2 0-52 0,1-1 26 15,0 0-236-15,0 0-114 0,-1-1 44 16,2 0-26-16,-2 0-634 0</inkml:trace>
  <inkml:trace contextRef="#ctx0" brushRef="#br0" timeOffset="-6536.68">19522 13668 2626 0,'22'17'461'16,"-2"-5"-59"-16,-13-9-42 0,3 0-39 0,4 0-35 16,-3-3-21-16,-1-3-37 0,-1 0-24 0,-1-4-22 0,-1-1-17 15,-1-1-18-15,-2-4-19 0,-3-2-14 16,-1 0-14-16,-3-2-20 0,0 2-17 0,-2 1-27 15,0 0-2-15,-1 0-85 0,-2 2-43 0,0 1-38 16,1 2-34-16,-3 3-74 0,3 2 22 0,-1 3-146 16,2 2-42-16,-1 3-20 0,0 0-13 0,3 0 35 15,1 2-159-15,1-2 40 0,2 1 32 0,2-1-287 16</inkml:trace>
  <inkml:trace contextRef="#ctx0" brushRef="#br0" timeOffset="-6206.01">19812 13606 2795 0,'4'27'516'0,"0"-1"-65"0,0-15-53 15,-1 1-46-15,2 5-39 0,-1-2-34 0,3-1-30 16,-1-1-29-16,2 0-24 0,1-2-22 16,0-2-20-16,0 1-22 0,0-4-22 0,0 0-35 0,2-3-31 15,-4-2-36-15,2 2 0 0,-1-3-98 0,0-3-70 16,1 1-45-16,-1-3-61 0,0 0 24 0,-2-1-239 15,0 0-93-15,-3 0 44 0,1-1-80 0,-4 0-717 16</inkml:trace>
  <inkml:trace contextRef="#ctx0" brushRef="#br0" timeOffset="-5604.43">20382 13626 2763 0,'31'-46'464'0,"-4"3"-57"0,-3 4-59 15,-3 4-41-15,-2 6-35 0,-1 2-33 0,-4 1-28 16,1 7-28-16,-2 1-19 0,-8 12-20 16,1-1-15-16,4 1-14 0,-3-2-2 0,2 4-22 0,0 0-14 15,-1 1-9-15,0 3-8 0,-1 1-5 0,0 6-7 16,3 4-3-16,-2 1-5 0,7 24-2 15,-9-12-1-15,-4-14-6 0,0 6-3 0,0 4-2 16,4 29-2-16,-6-37-2 0,0 6-1 0,1 33 9 16,-1-20-21-16,-1-2-6 0,-1-17-10 0,-1 4-6 15,-2 26 2-15,3-33-69 0,-1 5-27 0,1 0-19 16,-1 1-19-16,0 0-18 0,0-1-42 16,0-1-19-16,-1-2-29 0,-1 0 23 0,-1-3-111 15,-1-1-36-15,1 0-27 0,1-4-23 0,-3 1 33 0,3-3-158 16,-2-1 35-16,-1-1-378 0</inkml:trace>
  <inkml:trace contextRef="#ctx0" brushRef="#br0" timeOffset="-5418.87">20564 13667 340 0</inkml:trace>
  <inkml:trace contextRef="#ctx0" brushRef="#br0" timeOffset="-5104.04">20670 13615 724 0,'13'0'567'0,"0"3"-93"15,-2 3-67-15,0 1-49 0,-1 2-41 0,-1 0-39 16,-2 4-33-16,0-1-21 0,1 0-28 0,-3 2-19 16,2 0-17-16,0-1-17 0,0 0-13 0,0-2-11 15,0 1-9-15,0-3-5 0,0 1-4 0,1-2 2 16,0 1-3-16,0-3 1 0,1-2 3 0,3-2-13 15,-2 0 28-15,4-4-4 0,-1-1-3 16,2-2-7-16,19-12-5 0,-17 3-11 0,0-2-5 0,0-2-4 16,0-1-8-16,-2-4-5 0,1-3-9 15,-3-1-20-15,0-1-20 0,-2-1-11 0,-1 2-1 16,-2 1-61-16,-1 1-22 0,-4 16-32 0,-1-5-32 16,-1 2-35-16,1-2-39 0,-2 3 20 0,0 3-190 15,-2 2-25-15,1 4-27 0,-1 2-47 0,-3 3 38 16,-1 2-116-16,-1 3 42 0,1 1 37 15,0 1-289-15</inkml:trace>
  <inkml:trace contextRef="#ctx0" brushRef="#br0" timeOffset="-4754.18">21287 13646 2480 0,'12'24'430'0,"-2"-1"-115"15,3-5-68-15,-9-12-60 0,2 1-52 0,2-1-97 16,-1 1-59-16,-1-4-76 0,-2-3 10 0,0 0-182 16,-1 0-40-16,-2-1-44 0,-1-1 27 0,0-1-175 15,-1-1-338-15</inkml:trace>
  <inkml:trace contextRef="#ctx0" brushRef="#br0" timeOffset="-4255.67">20540 13612 2412 0,'45'-6'458'0,"-6"0"-62"0,-5 2-67 15,-6 0-39-15,-2-1-121 0,-15 4-89 0,-1-2-79 0,1-2-93 16,-5 3 10-16,-2-1-334 0,-2 3 33 16,-2-2-177-16,0 2 53 0,0 0-396 0</inkml:trace>
  <inkml:trace contextRef="#ctx0" brushRef="#br0" timeOffset="25031.77">23077 7068 1983 0,'-19'-15'315'0,"1"0"-36"0,2 3-25 16,-2 0-34-16,11 8-24 0,-4-2-22 15,-2 0-22-15,0 0-16 0,0 1-13 0,-3 0-14 16,2 3-4-16,-1-2-19 0,0 2-10 0,0-1-8 16,-2 2-7-16,2 1 0 0,-3 0-11 0,2 1-6 15,-2 2-5-15,-1-1-5 0,2 0 5 0,-23 9-11 16,18-4-1-16,0 0-4 0,12-5-3 0,-3 1-3 15,-21 11 0-15,13-8-1 0,13-1-2 16,-5-1-2-16,0 2-2 0,0 0-2 0,-2 2 0 16,1-2 0-16,1 1-2 0,0 2-1 0,0-2-1 15,0 3 0-15,0-1-1 0,0 1 0 16,1-1 0-16,1 0-2 0,0 2 3 0,1-2-2 0,-3 3 1 16,3-3 1-16,-1 3-4 0,1-2 4 0,-17 17 2 15,12-11-3-15,2 1 1 0,-3-2 2 16,12-9-2-16,-5 3 3 0,1 2 0 0,0 1 0 15,-1 1-4-15,1 0 1 0,-1 0 1 0,-9 19 2 16,13-23-2-16,-3 2 0 0,0 1 2 0,1 2 0 16,-3 1-1-16,3 0 2 0,-10 20 1 0,6-15-1 15,7-12-3-15,-9 20 3 0,3-6 0 16,1 0-1-16,6-12-2 0,-10 20 3 0,9-21-1 16,-7 23 0-16,8-23 0 0,-2 4-2 0,1 2 4 15,0 1-1-15,0 0 0 0,1 1 1 0,-2 2-2 16,2-1-4-16,-2-1 1 0,0 0 2 0,2 1 0 15,-2 0 1-15,2 0-2 0,0 1 1 0,-1-1-3 16,0-1-1-16,2 3 3 0,-3-1-2 16,1 1-3-16,0-1 4 0,-1 2-2 0,-3 23-1 0,4-35 1 15,0 5-1-15,-4 27 2 0,3-15 2 0,1-15-4 16,-5 24 5-16,2-7-2 0,1-2-1 16,-2-1-1-16,1 0 1 0,1 0-2 0,1 2 4 15,0 2-1-15,0-3 3 0,-1-1 2 0,-2 0-4 16,3 4 8-16,-2-2-1 0,-1-2-1 0,0 2 0 15,1-3 3-15,1 2 2 0,-1 0-2 0,0-1 0 16,0 0-2-16,0-4 2 0,-2 3-2 0,2 0 4 16,1 1 0-16,2-15-5 0,-7 23-2 15,3-11-2-15,6-12 2 0,-2 4 0 0,0 1 0 0,0 1 2 16,1 2 0-16,-1 0 4 0,-6 26 2 16,10-35-3-16,-3 5-2 0,0 2 4 0,-1 0 0 15,3 3 1-15,-2-1-2 0,2-1 6 0,0 1-8 16,-1 0 1-16,1-3 2 0,1 4 5 0,0-1-3 15,0 1 0-15,1-1 0 0,-1 0-2 0,2 1 1 16,-1 0-1-16,1 1 2 0,1 0 2 16,0-1 0-16,-1 1-5 0,8 27 1 0,-4-20 2 15,-1-1 0-15,3-1-5 0,-1 0 6 0,4-1-2 16,-3-1 0-16,2 2-1 0,3-2-1 0,-3-1-1 16,3-1-2-16,0 2-1 0,1-2-1 15,1 0 4-15,0 0 1 0,-1-2-2 0,1 0-3 0,-2-1 1 16,1-1 1-16,1 0-2 0,-1 1 1 0,0-2-2 15,0 2-1-15,1 0 0 0,1-3 5 16,1-1-2-16,-1 2-1 0,0-1 4 0,0 0 4 0,2-1-3 16,-11-7 0-16,17 13-2 0,-5-6-3 0,3 3 0 15,-1-4-1-15,0 1-3 0,-2 0 4 16,-1-2-6-16,3 0 1 0,-4-1 4 0,2 0-3 16,-1 1-2-16,-10-8 0 0,2 3 4 0,20 11-7 15,-11-7 3-15,0-1 1 0,0-1-3 16,-12-3-1-16,4-2 5 0,2 4-3 0,21 7 3 0,-16-5-7 15,-10-6 5-15,21 10-3 0,-6-3-1 0,-1-3 6 16,0 3-4-16,1-3 0 0,-2 0-1 16,0 2-1-16,-1-1 9 0,0-1-8 0,-13-4 0 15,22 7-2-15,-20-7 1 0,3 0 0 0,3 2 2 16,18 9-2-16,-11-7-2 0,-2 1 2 0,1-3 0 16,-13-3 0-16,24 10 2 0,-8-5-2 0,-1 1 0 15,0-2 0-15,3 2-2 0,0 0 3 16,0-1 3-16,-1 3-6 0,-1-4 8 0,2 3-8 0,-2-1 5 15,0-1-1-15,-1 2-1 0,3-1-2 0,-5 0 0 16,3-1-3-16,-2 0 5 0,-3 0-4 16,-9-4 5-16,1 1-4 0,2 0 0 0,2 2 1 15,1-2 5-15,-1 1-4 0,22 8-1 0,-30-10 0 16,24 8 4-16,-10-3-5 0,0-2 0 16,0 2 3-16,0-1 0 0,0 1 1 0,-13-6-2 0,4 1 0 15,1 2 1-15,3-1 5 0,-1 0-5 0,25 8-2 16,-17-5 1-16,-1-2-1 0,1 2 2 15,0-2-2-15,-12-3-1 0,2 0 0 0,2 0 1 0,2 0 4 16,0 0 0-16,1 1-8 0,1-1 4 16,23 6-2-16,-32-7 1 0,5 0-1 0,1 1-2 15,2-1 7-15,0 0 0 0,2-1-3 16,0 0-3-16,-2 1 14 0,0-2-3 0,2 0-5 16,-1 0 3-16,1-2-5 0,-1 1 1 0,-1-1 1 0,1 0 3 15,-1 1 1-15,0-2 3 0,-1 0 2 16,0 0 1-16,0-1 6 0,23-6 3 0,-21 1 5 15,-9 5 3-15,1-1 0 0,2-1-1 0,1-1 0 16,3 2-2-16,-3-2-4 0,21-8-2 0,-17 2 1 16,1 3 2-16,1-2-4 0,-2 1-2 0,1-1-4 15,-1 0-1-15,1 1-2 0,-2 0-1 0,-9 5 1 16,3 0-2-16,3-2 0 0,16-9-1 0,-22 12 4 16,17-13-1-16,-6 6 0 0,-1 0 0 0,-10 7-2 15,0-2 1-15,5-2-2 0,0 0 3 0,-1 1-2 16,19-12 1-16,-23 14-1 0,2-1 0 0,17-12 0 15,-19 14 1-15,1-3-3 0,2-1 1 0,1 1-1 16,0-1 0-16,1-1 5 0,0 1-5 0,0-1-1 16,0 0 0-16,19-11 1 0,-14 8-2 15,-3-1 1-15,1-1 0 0,0 2 1 0,2 2 2 16,-11 7-3-16,16-17 0 0,-17 16 0 0,17-15 0 16,-7 7 2-16,-2-1-2 0,3-3-1 0,-2 1-1 15,2 0 1-15,-3-1-2 0,4 1 2 16,-1-2-3-16,-3 0 3 0,1 3-2 0,1-1-1 0,-3-3-1 15,0 0-1-15,2-2-1 0</inkml:trace>
  <inkml:trace contextRef="#ctx0" brushRef="#br0" timeOffset="25913.16">25274 8138 6654 0,'-29'-51'-12'0,"20"33"3"0,-1-1-2 0,0 1 8 15,-2-1-5-15,1 2-4 0,1 0 1 16,1 2 4-16,-12-18-4 0,7 13 4 0,1 0 0 16,-1 1-3-16,1 0 0 0,8 10 2 0,-15-19-3 15,6 8 3-15,-3 1 4 0,0 0-1 16,0-1-4-16,-2 1 3 0,3 2-2 0,-1-3 5 0,0 2-3 16,-1-2 4-16,0 1-3 0,2 1 1 15,-3 0-1-15,1 0 1 0,0 2 2 0,1-3-1 16,-1 2 1-16,1 1-1 0,2 0-3 0,-1 1 1 15,-1 1-3-15,1-1-1 0,1 2 5 0,0-2-8 16,-2 1 0-16,1 0-1 0,-2-1 6 0,4 0-2 16,-3-1 0-16,-1 4 0 0,2-4 3 0,-2 3 1 15,2-1-3-15,0 1 0 0,-2-2 2 16,0 1-3-16,2 0 2 0,-2-1 1 0,0 1 1 16,2 1 0-16,-2-1-3 0,1 3 4 0,9 5 0 15,-16-10 1-15,16 11 2 0,-3-1-3 0,-2-2 2 16,-19-9 0-16,12 8-8 0,12 6 0 0,-4-2-2 15,-1-1-2-15,-1 0-5 0,-1 0 7 0,-1 2-5 16,2-3 0-16,-3 3 7 0,1-4-10 16,1 4 2-16,-2-1 0 0,0 0-1 0,1 0 2 0,-2 2 0 15,2 0 1-15,-2-1-2 0,0 0 3 0,2 0 2 16,0 2 5-16,-2-1 0 0,0-2-2 16,0 3-1-16,2 0 1 0,0-2 3 0,-1 1-3 15,1 1 2-15,1 0 3 0,-2-1 3 0,2 1-5 16,-24-5 5-16,28 4-3 0,-4-1 3 0,-1 2-1 15,-25-4 5-15,16 0-4 0,15 4-2 0,-5 0 2 16,-1-1 2-16,0 1-2 0,-3-1 0 0,-26-3 3 16,17 3-3-16,1-1-3 0,-2-1-1 15,-1 0-1-15,0 3-1 0,-1-1-5 0,0 1-6 0,0-2-10 16,-1 1-8-16,-1-3-10 0,-1 4-19 16,-1-1-15-16,2 0-14 0,2 2-20 0,2 1-16 15,0-2-13-15,19 2-23 0,-6 2-29 0,-2 0 17 16,0 0-89-16,-24 5-15 0,17-2-34 15,3 2-2-15,1 1-5 0,12-5-4 0,-2 2-12 0,-2 2-518 16</inkml:trace>
  <inkml:trace contextRef="#ctx0" brushRef="#br0" timeOffset="26826.67">24001 5375 2197 0,'-3'14'515'15,"-7"29"-62"-15,4-16-50 0,-2 3-38 16,-2-1-44-16,4 4-34 0,-3-2-27 0,0 1-28 0,2 0-22 15,-3-3-25-15,-1 3-18 0,1-2-15 0,0-3-16 16,1 3-13-16,0 2-11 0,-2-2-10 16,2-2-10-16,0 0-5 0,0 0-12 0,2-5-8 15,-3 2-7-15,2-2-6 0,5-14-5 0,-3 2-4 16,2 4-5-16,-2 0-2 0,1 0-5 0,-2 0-4 16,1-2-1-16,1 2-3 0,0-3-4 0,0 2-1 15,0-3-1-15,-1 1-2 0,0-1 0 0,0 0-2 16,0 0 0-16,1 0-3 0,-1 1-3 0,2-1 1 15,0-1-1-15,-1 1-7 0,1-2-1 0,0 0-4 16,-1-1-6-16,0 0 0 0,2-3-2 0,1 1-4 16,-1-2-2-16,1 0 0 0,-1 0 1 15,1-1-2-15,1-1 1 0,-1 0-2 0,1 1 2 16,-1-2-1-16,2 1 0 0,-2 0 0 0,2-2-1 16,-1 2-2-16,0-1-5 0,0 0-2 15,1-1-10-15,-1 2-4 0,1-2 3 0,-1 1-26 0,1 0-12 16,-1-1-10-16,1 0-16 0,-2 0-28 15,2 0-15-15,-1 0-20 0,-1 0-19 0,2-2-28 16,-3 0-42-16,0-2 26 0,-2-3-118 0,-2 2-24 0,2-4-10 16,-1 0-16-16,-2-1 34 0,0-2-168 15,1-1 39-15,0 0-416 0</inkml:trace>
  <inkml:trace contextRef="#ctx0" brushRef="#br0" timeOffset="27296.22">23449 5853 1546 0,'-1'-4'351'0,"1"0"-30"0,-1 0-6 16,1 1-32-16,-1 1-26 0,1 0-33 16,0-1-26-16,0 2-22 0,0-2-23 0,-1 2-20 0,1 1-17 15,0 0-11-15,0 0 1 0,0 2 10 16,0 3-7-16,0-2-11 0,0 6-4 0,-2 3-7 15,0-1-8-15,2 3-6 0,0 0-1 0,0 2-1 16,0 2 0-16,0 0-7 0,0-1 2 0,2 4-9 16,-2-2-8-16,0 2-4 0,2-1-4 0,-2-1-5 15,0 1-3-15,1-1-1 0,1 1-3 16,1-2-4-16,0-2-1 0,-3 1 2 0,4 1 0 16,-1-3-2-16,-2-1-3 0,1-1-2 0,1-1 1 15,-1 1 0-15,1-2 8 0,-1 0-1 0,2-1 0 16,0 0 5-16,2-2-3 0,-1 1 13 15,3 0-3-15,0-3-3 0,-1 1-3 0,3-1 0 0,-1 0 0 16,1-2 1-16,1 1-8 0,1-2-4 0,-1 1-1 16,2-1-1-16,2-2 1 0,1 0 1 15,0-1 1-15,-1-1-3 0,1-1-1 0,-1-1-6 0,2 0-6 16,0-1-4-16,-1 0-9 0,0-1-2 0,25-4 2 16,-31 7-46-16,1 0-14 0,5-3-16 15,-1 2-11-15,-2 0-17 0,1-2-21 0,-2 0-21 16,-1 1-37-16,0 0-48 0,-1 2 23 0,-1-1-212 15,-3 0-67-15,0 0 39 0,-2 1-109 0,-1 0 37 16,-1-2 42-16,-1 1-413 0</inkml:trace>
  <inkml:trace contextRef="#ctx0" brushRef="#br0" timeOffset="30996.07">21506 12896 2304 0,'104'11'386'0,"-10"1"-46"16,-7-3-40-16,-7 4-32 0,-9-5-27 15,-4-1-28-15,-10-3-22 0,-5 0-20 0,-6 0-17 16,-4-1-16-16,-5-1-11 0,-5 0-5 0,-6 1-13 15,-14-3-8-15,1 0-10 0,1 0-2 0,1 1-10 16,-2-1-7-16,-3 0-8 0,0 0-16 0,-2 0-19 16,0 0-28-16,-3 0-33 0,1 0-29 0,-3-1-24 15,2-1-25-15,-3 1-61 0,-2 0-37 16,0 0-34-16,0-1 20 0,-2 0-82 0,-4 1-8 16,-2-2-9-16,-2 1-3 0,-3 1-6 0,-2 0-6 15,-25-4-30-15,11 1-478 0</inkml:trace>
  <inkml:trace contextRef="#ctx0" brushRef="#br0" timeOffset="31343.25">21785 12876 1817 0,'63'7'165'0,"-9"-1"-69"16,-7-2-62-16,-10-1-3 0,-6 0-155 0,-5 1-40 15,-19-2-42-15,1 1-43 0,0 1 17 0,-3 0-234 16,-2-1-12-16</inkml:trace>
  <inkml:trace contextRef="#ctx0" brushRef="#br0" timeOffset="36265.53">17722 14151 911 0,'-5'29'604'0,"1"-2"-91"0,1-17-69 0,-1 3-47 15,3 0-36-15,-1 1-42 0,0-2-26 16,0 0-30-16,-1-3-24 0,2 1-27 0,-1-5-20 16,2 2-17-16,-1-2-22 0,1-1-13 0,-1-1-12 15,1 0-14-15,0-3-12 0,0 0-8 0,0 0-12 16,1 0-9-16,0 0-10 0,2-3-8 0,2-1-4 15,0-1-5-15,3-4-15 0,0 3 4 0,17-21-1 16,-10 11-4-16,2-4-14 0,3-1 6 16,-1-3 4-16,4-1-4 0,0-1 0 0,-1 1-6 15,0-8-1-15,0 3-1 0,2 0 4 0,-1 3-4 16,0 1-3-16,-4-1 3 0,-1 4 1 0,-1 1-5 16,-3 3-2-16,2 2 14 0,-2 1-11 0,-10 10-2 15,3-2 1-15,1-3-1 0,-2 3-3 16,1-1 4-16,-1 1-1 0,-1-1-3 0,0 4 4 15,0-3-3-15,-2 4 0 0,0 0-3 0,-1 1 0 0,2-1-2 16,-2 1 1-16,-1 2-3 0,0-1 1 16,0 0-1-16,-1 2 0 0,1-3 0 0,-1 2 2 15,2-1-1-15,-2 1 2 0,0-1-3 0,1 1 0 16,-1 0-1-16,0 0-2 0,0 0 3 0,0 0-1 16,0 0 1-16,0-1-2 0,0 1 4 0,0 0-8 15,0-1-1-15,0 1 0 0,0 0-2 0,-1 0-1 16,1 0 1-16,0-2-2 0,-3 2-11 15,2-2 12-15,0 2-6 0,0 0 11 0,-1-2-6 0,0 3-3 16,0-3 3-16,0 1-1 0,-1 1-1 16,0-1 2-16,1 1-12 0,-1-1-4 0,1 2 1 15,-2-2-3-15,0 1 0 0,0 0-5 0,-1-1-3 16,1 2-4-16,-5 0 2 0,0 0-2 0,-2-1-3 16,-2 1-1-16,0 1 15 0,0 2-13 0,0 0 2 15,-2 0 1-15,-2 0 1 0,1 2 1 0,-1-1 2 16,0 0 1-16,-23 6 8 0,14-3-4 15,5 1 1-15,0 0 3 0,0 0 2 0,12-5 2 16,-5 1 2-16,1 0 1 0,-3 3 1 0,2-2 3 0,0-1 0 16,0 3 1-16,0-4 0 0,2 2 3 15,1 1-1-15,0-3 3 0,2 2 1 0,1-3-1 16,1 0 3-16,1 1-2 0,2-2 2 0,0 1 4 16,1-1 2-16,0 1 4 0,2-2 1 15,0 0 5-15,1 0-4 0,0 0 1 0,1 0 2 0,0-3 0 16,2 1-2-16,0 0 0 0,2-1 3 0,1 0-1 15,0-2 1-15,4 0-1 0,-1 0 7 16,1 0-1-16,-1 1-8 0,3-3-2 0,-1 3 4 0,1-3-2 16,1 2 2-16,1-1-4 0,0 1 1 15,22-11 1-15,-15 9-2 0,-13 3 1 0,23-7 0 16,-10 2-2-16,1 1 3 0,0 1-3 16,0-1 0-16,-12 6 2 0,2-2-1 0,3-1 1 0,-1 2-2 15,3-2 2-15,-2 1 6 0,-2 0-7 16,1 1-1-16,-3-1-2 0,1 2 1 0,-1-2 2 15,-3 1-3-15,2 1 4 0,-5 1-4 0,0-1-1 16,1 0 3-16,-1 1-3 0,-2 1 4 0,0-1 0 16,0-1-3-16,1 2 5 0,-2-1 0 0,1 1 8 15,-1 0 4-15,1 0 1 0,-2 0 6 0,1 0 5 16,0-3 2-16,0 3 1 0,-1 0 2 0,0 0-3 16,1 0-1-16,-2 0-3 0,2 0-3 0,-1 0-5 15,-1 0 6-15,0 0-11 0,3 0-3 16,-3 0 0-16,1 0-7 0,0-2-2 0,-1 2-2 0,2 0-2 15,-2 0 0-15,1 0 3 0,-1 0-1 0,2 2 0 16,-1 0-1-16,-1 2 1 0,0 0-1 16,1 0 0-16,-1 6 1 0,1 0 3 0,-1 2 0 15,0 2 3-15,1-1-4 0,-1 2 11 0,0 0-19 16,1 0-57-16,0 3-36 0,1-1-34 16,0 0-37-16,0-1-47 0,0-1 21 0,0 1-162 15,1 1-37-15,-1-2-37 0,2 0-70 0,-2 0 35 0,2-2-70 16,-2 1 46-16,-1-3-360 0</inkml:trace>
  <inkml:trace contextRef="#ctx0" brushRef="#br0" timeOffset="57725.01">3195 1295 2758 0,'39'3'480'0,"-3"-3"-57"15,-1 0-51-15,-4 0-44 0,-2-3-36 0,-17 3-32 16,4 0-30-16,0-2-24 0,0 1-20 16,1 1-20-16,-3-1-17 0,-1 1-14 0,-1-2-14 0,-1 2-15 15,-2 0-8-15,-2-1-10 0,0-1-10 16,-4 2-6-16,3 0-7 0,-2 0-6 0,0 0-4 15,-2 0-6-15,2 0-3 0,-3 0-5 0,1 0-5 16,0 0-3-16,0 0-5 0,-1 0-5 0,0 0 0 16,1 0-4-16,0 2-1 0,0-1-3 0,-1 2 0 15,0 0-4-15,1 0 2 0,0 4 2 16,-1 3 0-16,-1 3-3 0,2 2-1 0,-1 1 0 0,0 1 1 16,-1 0-1-16,0 1-1 0,0 3-2 15,0-1 1-15,0-1-2 0,0 2 0 0,0-1 2 16,0 0 0-16,-1 0-1 0,0 1-3 0,-1-3 3 0,2 1-4 15,-3-3 2-15,1 1-1 0,2 0 1 16,-2-1-1-16,2-1 4 0,-1-1-8 0,0-2-6 16,1 1-20-16,0-2-24 0,-1-4-43 0,1 1 11 15,-3-3-150-15,3-1-42 0,-1-1-62 0,1 0 33 16,0 1-214-16,0-3-88 0,0 0 46 0,0-1-1060 16</inkml:trace>
  <inkml:trace contextRef="#ctx0" brushRef="#br0" timeOffset="58256.98">3771 1577 2017 0,'6'2'374'0,"-2"2"-27"0,-1 0-25 0,0-2-14 16,-1 1-35-16,0-2 31 0,1 1-13 16,-3-1-17-16,3-1-18 0,-1 1-14 0,-1-1-11 0,0 0-22 15,0 0-16-15,1 0-18 0,-1 0-14 0,0-1-17 16,-1-2-15-16,1 1-11 0,-1-2-12 15,1 0-10-15,-1 0-7 0,1 2-16 0,0-4-9 0,-1 3 0 16,2-1-16-16,-2 2-10 0,0-2-8 16,2 1-6-16,-2 0-7 0,1 3-3 0,-1-2-3 15,0 0-4-15,0 2 1 0,0-3-9 0,0 3-3 16,3 0-3-16,-2 0-3 0,-1 0-6 16,0 0-3-16,0 0 2 0,1 0-6 0,-1 0-3 0,0 0 7 15,2 2-10-15,-2-1 3 0,0 0 0 0,0 0 2 16,0-1 1-16,0 2 2 0,0-2 4 15,0 0 1-15,0 0 4 0,0 0 6 0,0 0 0 16,0 2 6-16,0-2 0 0,0 1 2 0,0-1 2 16,0 0 3-16,0 0-3 0,0 0 2 0,0 0-5 15,0-3-7-15,0 1-12 0,0 1-20 0,-2 0 4 16,1-2-57-16,1 3-24 0,-2-2-34 0,0 1-38 16,2 0-114-16,0 1 28 0,0-1-208 15,-1 1-75-15,1 0-37 0,-2 0 44 0,2 1-760 16</inkml:trace>
  <inkml:trace contextRef="#ctx0" brushRef="#br0" timeOffset="60657.2">4536 1813 1637 0,'0'0'392'16,"0"0"-21"-16,0 0-15 0,2 0-22 0,-1 0-15 16,-1 0-26-16,0 0-32 0,0 2-10 0,1-2-10 15,-1 1-11-15,1-1-18 0,-1 1-11 16,1 1-13-16,-1-2-18 0,1 0-11 0,0 1-5 15,-1-1-8-15,2 0-10 0,-2 0-10 0,0 0-11 16,2 0-13-16,-1-1-8 0,1-2-10 0,1-2-10 16,2-3-10-16,-1-2-4 0,2-2-9 0,7-23-5 15,-4 12-4-15,-2 0-5 0,-1-2-6 16,-1-1-4-16,2 1-8 0,-2-2-3 0,0-2-7 0,1 2-4 16,-4-2 1-16,-1-2-3 0,1 0-2 15,-2 19 0-15,0-7-1 0,0-1 1 0,-1-1 2 16,-1 2-5-16,0 0-5 0,-9-26 0 0,1 20 0 15,7 17-4-15,-1-5 0 0,-2 1 1 0,-1-2-1 16,3 1 2-16,-3 2-3 0,0-1-1 0,1 2 0 16,-1 1 1-16,1 0-2 0,0 2 3 0,0 0-3 15,3 3-3-15,-2-1-2 0,2 2 0 0,-2 1-2 16,2 0-2-16,0 2 10 0,0 0-4 0,-1 0 2 16,2 3 4-16,-1 2-3 0,-1 3 3 0,2 5 6 15,0 2 0-15,0-1 2 0,2 5 1 16,0 0 3-16,2 1 1 0,2 28 2 0,0-18 0 15,-1 2-1-15,3-1 1 0,-3-2 2 0,2 2-3 16,0 0 0-16,-1-2 3 0,1-2 0 0,0-1 0 16,-3-15-1-16,0 4-1 0,2 2 0 0,0 0 2 15,1 1-1-15,1 0 1 0,-4-3-1 16,1 0 1-16,0-1 0 0,0-1 2 0,-1-3 1 16,0-2 2-16,0 0 2 0,-1-1 2 0,1-1 4 0,-1-1 2 15,1 0 5-15,-1-1 8 0,-1-2 6 16,2 0 5-16,0 0 0 0,-1-1 0 0,1-1-3 15,-1 0-6-15,1-3-6 0,2-2-2 0,0-3-4 16,2-4-6-16,8-17-4 0,-4 7-2 0,-7 13-1 16,3-3-3-16,2-2-5 0,-1 1-3 0,0 1-5 15,1-2 7-15,0 3-8 0,-2-1 0 16,2 3-3-16,-1-1-2 0,-1 3 0 0,1 0-2 16,-2 0-1-16,-1 3 1 0,1 0-1 0,0 1 0 15,-1 2-1-15,-2 0 4 0,2 1-1 0,0 0 3 16,-2 2-2-16,2 1 3 0,-1-1-1 0,0 3 4 15,2 3-2-15,-2-1 8 0,2 2-4 0,0-1-3 16,-1 2 1-16,0-2 3 0,1 1 1 0,0 0 0 16,-1-1 1-16,-1 0 2 0,1-1-1 0,1-1 1 15,0 2-2-15,0-4 3 0,-2 2-10 16,3-1-7-16,0 1-3 0,1-3-6 0,0-1-3 16,-2-2-1-16,1 0-2 0,2-1 2 0,0-1 1 15,-1-5 9-15,0 1-1 0,0-4 2 0,0 1 1 16,0-3 4-16,0-3 0 0,8-22 1 0,-13 27-1 15,2-4 4-15,-1-4 0 0,1 2 2 0,-2-2 6 16,0 1 3-16,1 2-2 0,-1 3 3 0,1 1 1 16,-2 3-4-16,0-1-1 0,0 3-4 15,0 0-8-15,-1 2 2 0,0 0 2 0,0 3-1 16,0 1 2-16,0 1-1 0,0 2 3 0,0 0 4 0,0 1 0 16,0 1 0-16,0 5 2 0,0 0-1 15,0 0 4-15,0 3-2 0,2-1-1 0,0 0 2 16,1 2 0-16,0-2-2 0,1 1-1 0,0-3-2 15,1 0-16-15,1-2-9 0,0 1-11 0,1-3-8 16,0 0 4-16,0-3-5 0,-1 0-1 0,1-3 1 16,3-3 4-16,1 0 5 0,-1-3 5 0,1 0 5 15,1-4-1-15,-1-2 6 0,-3-1 7 16,-1-2 5-16,11-20 2 0,-8 14 8 0,-3-4 9 0,-4 15 8 16,1-4 6-16,-1-4 6 0,-1 2 13 15,1 1-2-15,-1 0-7 0,1 1-8 0,-3 4-6 16,1 1-7-16,-1 0-8 0,0 2-6 0,0 3 2 15,2 2 0-15,-2 2 2 0,1 2-1 0,0 6 3 16,1 2 2-16,0 7-3 0,0-2 3 16,1 34-1-16,-1-19 1 0,-1 3-3 0,1 0 5 0,3 2-5 15,-1 1 2-15,-2 1 1 0,3 1 2 16,-3-2-2-16,1-3 0 0,0 0 0 0,1-1-2 16,-4-3 3-16,2 0-3 0,1 1-3 0,-3-19 9 15,1 4-6-15,1 3 1 0,-2 1 2 16,0-1 3-16,0-2 1 0,-2 0 1 0,1-2 2 0,-1 3 2 15,0-4 4-15,1-1 5 0,1-1-1 0,-2-1 5 16,0-2 5-16,1-2 4 0,-1-2 0 16,0 1-2-16,0-3 2 0,1 2-1 0,-2-4-4 0,-1 0 0 15,0-4-3-15,-2-1-3 0,-1-3-5 16,-1-3-2-16,0-1-1 0,1-3-3 0,2 0-4 16,-1 0-3-16,3-1-1 0,-1-1 0 0,3 0-12 15,-1-4-5-15,4 2-2 0,3-28-5 0,5 19-11 16,0-2-3-16,1 0-8 0,-2 1-3 15,1-2-11-15,0 0-10 0,-1 0-9 0,5 2 6 0,2 3-29 16,-2-1-2-16,0-1 11 0,-1 0 2 16,-1-2 13-16,0 5 4 0,-5 1 10 0,0 0 14 15,-4 14 14-15,1-3 8 0,-1-2 14 0,0 0 1 0,0-2 20 16,1 3 13-16,-2 2 17 0,-1 1 0 16,1 1-5-16,-1 1-1 0,1 3-2 0,-1-2-7 15,1 4-8-15,-2-1-7 0,0 1-5 0,0 1-5 16,0 1 0-16,0 2 1 0,2 0 7 0,0 4-1 15,-1 3 3-15,1 6 2 0,1 0 0 0,-1 4 1 16,6 30-4-16,-3-16 5 0,1-1-4 0,-2 2 1 16,-1 2-5-16,1 1 2 0,1-4-2 15,-4 1-2-15,-1-19 1 0,6 28-2 0,-5-29-1 16,0 4 8-16,1 3-8 0,0-1 2 0,0 1-2 16,0-1 0-16,0-3 5 0,-1-2 0 0,0-2 6 15,-1-1 6-15,1-3 15 0,-1 0 4 0,0-3 5 16,0 0 2-16,0 0-2 0,0-4-5 0,1 0-10 15,2-2-1-15,-3-6-7 0,0-5-3 0,0-2-5 16,2-36-2-16,-1 18-3 0,-2-1-3 16,1-1 1-16,0 0-4 0,1 3 2 0,-2-2-5 15,1 21-3-15,1-3-1 0,0-3-5 0,1 1-2 16,-1-1-1-16,2 4 0 0,-1-2-4 0,-1 4 0 16,3 0-3-16,0 1 0 0,2 1 0 15,1 2 0-15,1 4 4 0,1-2-2 0,2 3 0 0,-2 2-1 16,0 2 0-16,-1 0-3 0,-2 0 1 0,1 0-2 15,-2 0-1-15,0 5-3 0,1 2 2 16,-2-2 5-16,-1 5 1 0,-3-2 3 0,0 2 5 16,-3 1 1-16,1-1-1 0,-3 3 2 0,0-1 3 0,-2 1 0 15,1-1 0-15,-2-1 3 0,0 1 2 16,0-2 0-16,1-2 4 0,-2-1 3 0,3 0 2 16,0-2 4-16,3-1 4 0,-1 2 0 0,1-3 2 15,0-1 0-15,1 0-2 0,0-1-2 0,0 0-6 16,2-1-2-16,0 0-4 0,0 0-7 0,0 0-4 15,0 0 2-15,1-1-4 0,1-2 1 0,3 1-2 16,3-1 1-16,-1-1 2 0,1 0-2 0,1-1 2 16,1 2-1-16,-2-1 2 0,2 0-2 15,-1 1 1-15,1-1-7 0,-1 0-3 0,2 0-9 16,0 0 1-16,0-3-4 0,-2 0-3 0,2 0-1 16,1 1 0-16,-1-2 4 0,0 1 2 0,0-1 9 15,1-2 1-15,-2 3 3 0,0-5 6 16,-1 1 0-16,0 0 4 0,-2-1 1 0,0-2 7 0,-2 2 9 15,0 1 8-15,-2-1 4 0,0 2-4 0,-1 2-3 16,-1 0-5-16,1 3-13 0,-2 0-2 16,0 2-2-16,0 1-1 0,0 1 7 0,0 1-8 0,-2 3 8 15,0 1-5-15,-2 4 0 0,1 2-1 0,-2 1 2 16,1 1 0-16,0 1 0 0,2 1-3 16,-2-1 0-16,1-1 3 0,1 2 0 0,1-2-4 15,1 2 1-15,1-3 2 0,0 0-4 0,1-1-6 16,1-1-13-16,2-2-2 0,1-1 1 0,-3-3 7 15,4 2-2-15,-2-3 3 0,1-2-1 0,2 0 0 16,3 0 4-16,0-2 2 0,3-4 0 0,15-13 1 16,-13 4 3-16,-3-3 1 0,-9 11-5 15,12-21 5-15,-11 19-3 0,0 0 8 0,0-3 7 16,2 2 6-16,-3-3 3 0,1 3 6 0,-3 0-4 16,1 0-5-16,-2 3-4 0,1 3-8 15,-2-1-3-15,0 0-2 0,0 3-1 0,0-1 1 0,0 2-2 16,0 1 3-16,0 0 2 0,-2 1-1 15,2 2 0-15,-1 0-2 0,0 1 1 0,0 1 1 16,1 2-3-16,0 3 2 0,0 1 2 0,1 0 3 16,1 1 0-16,3-1-1 0,-1 2 10 0,2-1 5 15,-1 0 1-15,0-2 0 0,3 0 5 0,3 0 0 16,-1 1 1-16,1-3-1 0,2 1-2 0,1-2-6 16,0-1-9-16,0-2-34 0,1-1 3 15,1 0-75-15,0-1-36 0,-1-2-37 0,1 0-47 16,1-1-63-16,-3-3 25 0,1 0-221 0,1-3-120 0,15-9 45 15,-20-5-23-15,2 4-740 0</inkml:trace>
  <inkml:trace contextRef="#ctx0" brushRef="#br0" timeOffset="61225.79">6373 1240 2056 0,'5'-3'515'0,"-2"3"-40"0,0-2-50 15,0 2-48-15,-1-2-45 0,0 1-32 0,0 1-44 0,0 0-30 16,0 1-26-16,0 1-19 0,1 3-15 16,-1 5-15-16,-1 3-11 0,2 4-15 0,-3 3-10 15,0 31-13-15,-4-18-10 0,0 2-10 0,1 2-4 16,-1-1-7-16,0-1-8 0,-1 1-6 15,0-2-5-15,-1-3-4 0,3 1-6 0,-1-6-6 0,2-16-3 16,1 5-1-16,-2 0 0 0,1 0-4 0,-1-3 3 16,1 0 1-16,0-1 6 0,1-4 3 15,0 0-4-15,-1-1-2 0,2-5-3 0,0-1-6 16,0-1-2-16,0-7-3 0,0-3-5 0,3-5-1 0,2-30-2 16,-2 3-4-16,2-2-2 0,0-5-4 15,1 0 1-15,1 1-1 0,-1 0 1 0,1 4-1 16,-1 3 5-16,2 7-1 0,2 4 3 0,-4 2-10 15,2 5-9-15,2 4 2 0,-5 13 0 0,2-2 0 16,3 1-2-16,1 2 2 0,0 2 0 0,1 3 0 16,0 2-2-16,0 3 3 0,-2 0-3 0,0 3-2 15,1 2 0-15,-5 1 2 0,1 1-1 16,-3-2 0-16,-1 0 4 0,-2 0-3 0,-1 1 2 16,-3 0 3-16,-1 1 1 0,-2-1 3 0,-2 1 0 15,-3-1 1-15,1-2 1 0,0 2 1 0,-1-3-1 16,1 1 0-16,-2-2-5 0,0-3-1 0,2 3-17 15,2-2-20-15,-2-2-20 0,2-2 5 0,1 0-78 16,1-2-16-16,1 0-18 0,0 0-24 16,2 0-24-16,0 1-33 0,1-2-41 0,0 2 27 0,2-1-131 15,3 0-12-15,4-1-27 0,1-2-4 16,5 1-28-16,1 2 34 0,3-1-76 0,-1-2 36 16,2 3-310-16</inkml:trace>
  <inkml:trace contextRef="#ctx0" brushRef="#br0" timeOffset="63559.3">6742 1280 860 0,'9'-6'268'0,"3"2"25"15,2-3 6-15,-3 2 2 0,2-1-7 0,-1-1-7 16,-3-1 1-16,1-1 26 0,-3 1-15 16,0-5-35-16,-3 1 24 0,-1-2-15 0,-1 2-17 0,-1 1-19 15,0 1-18-15,-1 2-17 0,-2 1-21 0,0 0-16 16,-1 1-13-16,-1 1-18 0,0 0-11 16,-2 1-17-16,-2 4-6 0,-3 3-7 0,2 0 0 15,-2 2-18-15,-12 18-8 0,18-16-6 0,-3 4-8 16,-10 20-1-16,14-22-8 0,0 3-4 15,-1 2-8-15,0 1-11 0,2-1-10 0,0 1-11 0,1-1-17 16,2 1-13-16,3-2-18 0,-3-2 7 16,2-4-22-16,1 1 4 0,0-2 8 0,1-3 5 15,0 0 6-15,3 0 3 0,3-3 8 0,-1-2 1 16,1-2 5-16,0 0 6 0,0-5 4 0,-2 0 3 16,0-1 1-16,1-2 18 0,0 0 20 0,-1 0 16 15,-3 1 7-15,2 1 8 0,-2 1 0 0,-1 2-8 16,-1 0-9-16,-1 2-10 0,-1 1-7 15,1 2-4-15,1 1-2 0,-3 1-3 0,0 0-1 0,2 1 0 16,-2 2-1-16,0 1 0 0,0 2-3 0,0-1 0 16,0 0 0-16,2 6-2 0,-2 0 2 15,3 2-2-15,-2-1-5 0,2-1-5 0,-1 1-10 16,0-2-11-16,3-1-15 0,-1 1-2 0,0-3 1 16,3-1-2-16,1-2 2 0,1-2 7 0,1-1 3 15,1-2 2-15,2-1 8 0,-1-4-2 0,1-1 7 16,0-1 1-16,18-14 3 0,-13 7 3 0,-1-3 4 15,-2 0 7-15,-1 1 17 0,-9 11 14 0,2-3 14 16,0-2-1-16,0 1 13 0,0 2-3 16,-2 1-10-16,-1-3-8 0,0 5-8 0,-1 1-7 0,-2 1-10 15,0 0-1-15,2 2-1 0,-3 1-2 16,2 1 0-16,-1 2-4 0,-1-1 3 0,0 3 4 16,2 2-7-16,-1 3-2 0,1-1 0 0,0 3-8 15,-1 1-6-15,1-3-9 0,2 3-12 0,-2-3-11 16,3 3-19-16,-2-2 5 0,1 0-40 0,1-1-9 15,1 0-5-15,1-3-4 0,3 3-5 16,-1-5-7-16,2 1-3 0,1-2-1 0,0-1 3 0,-1-3 4 16,2-1 5-16,1-1 11 0,-1 0 9 0,2-3 12 15,-2-1 12-15,-2-3 21 0,2-1 19 16,-2 0 22-16,-1 0 33 0,0-2 28 0,-2 1 30 0,-1 1-11 16,-1-2 41-16,-2 3 1 0,-2 0-8 15,-2 1 0-15,0 1-3 0,-1 2-9 0,1-1-5 16,-2 2-7-16,1-1-9 0,-1 1-7 0,-1 2-1 15,0-1-14-15,1 0-10 0,0 3 0 0,-2 0-4 16,0 3-2-16,-1 2-5 0,1 2-2 16,0 1-4-16,-2 0 1 0,2 0-4 0,0 1-4 15,1 1-9-15,1 0-12 0,0-3-8 0,2 1-15 0,0-2 4 16,0 0-39-16,2 1-6 0,1 1-3 16,-1-2-11-16,1-1-1 0,1-1 7 0,0 1 10 15,2 0 7-15,-1-5 8 0,1 0 13 0,1 0 15 16,0-3 7-16,1-1 19 0,0-3 20 15,0 0-1-15,-1 0 39 0,0 0 14 0,0-1 10 0,-2 3 7 16,0-2-2-16,-2 4-5 0,-1-1-10 16,0 0-11-16,-1 3-11 0,1-2-9 0,-2 3-6 15,2 0-6-15,-1 0 1 0,-1 0-5 0,0 3-2 0,0 1-2 16,0-1-3-16,0 6-7 0,0 0-12 16,1 3-11-16,0-3-14 0,-1 0-21 0,1 3 7 15,1-1-54-15,1-2-7 0,1 1-13 0,-1-2-9 16,2 0-15-16,0-1-6 0,1-2 2 0,2-1 1 15,-1-2 4-15,2-2 1 0,1-1 11 16,0-2 10-16,1-1 13 0,-1-2 15 0,1-1 21 0,-1-1 22 16,2-2 36-16,-2-1 24 0,1-1 17 15,-2 0 16-15,-1-1 24 0,2 0 23 0,-5 1-12 16,1-1 33-16,-1 2-3 0,-1 2-8 0,-1 2-15 16,-1 2-15-16,0 2-8 0,0 0-9 15,0 2 5-15,0 1-3 0,-2 1 0 0,0 0-3 0,0 4-5 16,0-3-5-16,0 2-7 0,0 2-2 0,0-1-5 15,0 4 1-15,-2 2-10 0,2 0 0 16,-3 1-2-16,2-3-3 0,0 1 4 0,0-3-10 0,1 0-2 16,0-1 0-16,-1 1 4 0,1-4-1 15,0 1-2-15,0-1-11 0,0-1-6 0,0 0 2 16,0-2-6-16,0 2-4 0,2-2-6 0,0 0-5 16,3-2 6-16,1-4-1 0,1-1-6 15,2-3 9-15,1-1-2 0,0-1 1 0,1 1 2 0,-1-1 5 16,-2 3 9-16,0-2 5 0,-1 1 7 0,-1 1 3 15,-1 3 0-15,-1 2 1 0,0 0 0 16,-1 0-4-16,-1 1-2 0,-1 2 6 0,1 1 2 16,0 0 1-16,-2 1-3 0,0 2 9 0,1 0-9 15,-1 0-2-15,2 2-2 0,-2-1-2 0,0 1 2 16,2-1-2-16,-2 1-2 0,1 0 0 0,-1 0-3 16,1 0 1-16,0-1 1 0,0 1-4 0,0-2 1 15,-1 1-3-15,3-1-1 0,-2 0 1 16,1-3-1-16,0 3-2 0,1-3-2 0,0 0 1 15,4-3 0-15,1 0-1 0,2-4-3 0,0-1 0 0,17-17-1 16,-11 8-1-16,-1-1 2 0,-1 2-1 16,-9 8 6-16,3 0 5 0,0 0 7 0,-1-1 5 15,0 0 1-15,-1 2 0 0,-2 2-1 0,0 0-2 16,-1 3-3-16,1 2 6 0,-1 0 1 0,-2 1 1 16,1 1 0-16,3 6 5 0,-2 0-7 0,0 2 0 15,2 1-3-15,-2 0-2 0,1 1 0 16,-2 2-1-16,1-1-2 0,0 1 0 0,0 0-3 15,0-2-2-15,1 1-4 0,1-1-3 0,1 0-9 0,-1-1-5 16,0-3-6-16,2 0-13 0,1 0 0 16,1-4 3-16,1 1-2 0,1-5 3 0,1 2 2 15,0-2 6-15,2 0-2 0,0-4 4 0,-1-1 0 16,1-2 9-16,19-16-5 0,-15 7 1 0,-3-5 4 16,-1-4 5-16,-1 2 2 0,-3 0 19 0,-3 0-1 15,-3 14 6-15,-1-3 7 0,1-2 5 0,-2 2 2 16,-1-2-1-16,2 4-5 0,-3 1-6 15,0 0 3-15,0 3-13 0,0 0-1 0,-3 3-3 16,2 0 6-16,-3 2-6 0,1 1-3 0,-3 4 1 16,-1 0-3-16,-1 5-1 0,0-1 1 0,0 4-2 15,2 0 0-15,-1 1-2 0,3 1 3 0,0 0-3 16,-1 0-2-16,3 0-5 0,1 1-4 0,1 1-6 16,1 0-8-16,1-3-1 0,0 1-4 15,1-1-4-15,1-1-4 0,0-1-3 0,3 0-3 0,-1-2 4 16,1-4 4-16,2 0 6 0,2-2 0 15,0-3 0-15,3 0 3 0,-1-4 5 0,1 0 0 16,17-17 4-16,-13 9-1 0,-1-5-2 0,0-3 3 16,1-6-5-16,-2-3-3 0,0-9 1 15,1-2-6-15,-4-3 8 0,-2-1 4 0,-3 2 23 0,0 1 24 16,-3 5 22-16,-2 1 8 0,1 6-4 0,-3 19-9 16,1-5-12-16,-2 1-11 0,0 4-3 15,0 4-1-15,-3 5-3 0,-2 4 3 0,-12 19 0 16,3-1 2-16,0 6-1 0,1 0-2 0,2 4-1 15,2 1 2-15,1 4 0 0,1-1-3 0,4 1-1 16,0-3 3-16,1-2-5 0,5 1-7 0,-1-1-5 16,-2-20-9-16,3 5-11 0,-3 0-6 0,3-2-18 15,1 3 6-15,3-3-23 0,0 0 5 0,0-3 1 16,2-2 6-16,1-1 2 0,1-4 5 16,1-1-1-16,1-3 2 0,1-5 3 0,-2-2 12 15,20-17 9-15,-15 1-3 0,-3 0 7 0,-2-3 12 16,-2 2 2-16,-1 0 41 0,-6 15 8 0,-1-3 9 15,0-2 8-15,2 1-11 0,-2 1-7 0,0 1-16 16,-1 4-6-16,1 2-6 0,-2 0-2 16,-3 5-2-16,2 0 0 0,-1 3-2 0,-3 1 2 0,1 3-4 15,0 2 2-15,-2 4-2 0,3 1-2 16,-1 1 0-16,0 0-3 0,2-1-7 0,1 1-5 16,-2-3-3-16,3 2-13 0,0-3-2 0,0 1-13 0,0-1 3 15,2 1-30-15,2-2-4 0,1-4 1 16,-1 1 3-16,2-2 6 0,-2-2 2 0,2-1 0 15,-1-1 2-15,4-2 0 0,2-2 5 0,-1 0 8 16,0-3 5-16,1-2 9 0,-1 1 5 16,0-2 6-16,1 0 8 0,-3 0 19 0,2 0 12 0,-2 2-2 15,-3 2 22-15,0-1 5 0,2 1-4 16,-3-2-7-16,-2 5-12 0,0 0-1 0,-1-1-14 16,2 2-3-16,-2 1 0 0,1 0-2 0,-1 0 3 15,0 3-1-15,-1-1 2 0,2 3 3 0,-2 0 0 16,3 3-5-16,1 4-5 0,-1 0 4 0,1 0 0 15,-1-1-2-15,1 0-2 0,0 1 0 0,0-3-10 16,0 1-13-16,0-3-19 0,-1 2-11 0,2-3 1 16,1 0 6-16,1-3 8 0,-3-2-2 15,3 1 3-15,3-1 1 0,-1-1-3 0,2-3 2 16,1 1 4-16,0-2-3 0,0-4 7 0,20-10-1 16,-12 5 3-16,-2-2-4 0,-2 3 2 0,-9 8 1 15,2-4 5-15,2 2 0 0,-1-1-6 0,1-1-9 16,-1 2-22-16,-3 0-24 0,2 1-57 15,0 1-47-15,-1 1 17 0,-2 0-168 0,1 3-42 0,-2-2-41 16,-1 0 34-16,0 2-152 0,-3 0 36 0,1-2 37 16,-2 0-333-16</inkml:trace>
  <inkml:trace contextRef="#ctx0" brushRef="#br0" timeOffset="63781.72">8275 816 1786 0,'-6'-2'389'0,"1"0"-14"0,2 0-23 16,3 2-13-16,5 0-41 0,4 2-35 0,5-2-29 16,26 4-26-16,-12 0-39 0,-1-2-51 0,1 0-49 15,0-2-50-15,-17 0-55 0,5 0-67 0,28 4 8 16,-17-2-311-16,-16-2 31 0,3-2-200 15,2 1 46-15,0-2 47 0,2 3-386 0</inkml:trace>
  <inkml:trace contextRef="#ctx0" brushRef="#br0" timeOffset="64441.31">9717 938 2261 0,'4'-13'422'0,"0"-1"8"16,-2 2-22-16,1 1-35 0,-1 0-32 0,1 3-29 16,-3 0-32-16,3 2-30 0,-3 0-19 0,0 2-30 15,0-1-23-15,1 2-19 0,-1-1-17 0,0 2-15 16,0-1-15-16,0 1-13 0,1 0-10 16,-1 2-9-16,0-2-10 0,0 1-6 0,0 0-8 15,0-1-2-15,2 1-8 0,-2 0-8 0,0-1-1 0,0 2-5 16,0 0-1-16,1-2-1 0,-1 2 0 15,0-2 6-15,2 2 4 0,-2-1 6 0,0 0 1 16,2-1 2-16,-1 1-4 0,1-2-3 0,-1 1-4 16,1 0-6-16,4-5-1 0,-2-1-5 0,3-2-4 15,-1-1-1-15,2-1-3 0,0 0 0 0,0-1 3 16,0 3-2-16,0-1-7 0,-2-1 0 0,0 3 1 16,-1-1 1-16,-2 1-1 0,0 2-1 0,0 2-1 15,-1-1 0-15,-1 1-3 0,0 1-2 16,0 3-2-16,-1 1-1 0,0 0-1 0,-2 2 0 0,-12 20 1 15,-1 1 3-15,-1 1-3 0,-2 4 0 16,0 3 0-16,2 1 6 0,2 1-6 0,-2 1 0 16,2-1-2-16,0 1 1 0,0-1-2 0,3 0-3 15,2-2-1-15,-1-2-3 0,2 2-1 0,3-5-5 16,2 1-6-16,3-17-6 0,-2 4-5 0,2 1-9 16,0 2-6-16,3-5-9 0,-1 2-13 15,1-1-3-15,2-3 2 0,0-1-7 0,2 0 7 16,-1-4-49-16,4-2-28 0,-1 0-24 0,3-2-27 0,-1-2-27 15,-1-3-28-15,4-3 23 0,-1 0-232 16,13-16-36-16,-20 14 40 0,0 0-166 0,1-5 38 16,-1 0 41-16,-4 2-530 0</inkml:trace>
  <inkml:trace contextRef="#ctx0" brushRef="#br0" timeOffset="66014.51">9377 1023 1426 0,'-4'-2'325'16,"3"0"-29"-16,2 2-21 0,6-1-24 0,4 0-25 16,5 0-23-16,28 0-24 0,-13-1-21 0,1 2-18 15,2-2-14-15,-1 0-23 0,1 2-27 0,0-3-33 16,-3 1-37-16,0 1-41 0,1 0-67 16,-6-1 10-16,-15 2-71 0,4-1 4 0,0 0 11 0,0-1 10 15,-2 1 22-15,0 1 30 0,-2 0 7 0,-3-1 88 16,-1-1 47-16,-1 2 48 0,-2 0 16 15,-1-1 0-15,0 1 9 0,0-1 2 0,-1 1-1 16,-1 0-1-16,0 0-2 0,0 0-2 0,-1 0-1 16,0 0 4-16,0 1 10 0,0 2 2 0,0 1-3 15,0-1-15-15,-2 5-5 0,0-1-12 0,-2 4-2 16,0-2-11-16,1 3-7 0,0-1-8 0,0 3-7 16,1-2-6-16,2 3-11 0,0 0-17 15,0 1-11-15,0-4-11 0,0 2-13 0,0-3-15 0,3 0-11 16,-1-1-5-16,1 1-8 0,1-3 1 0,1 1 2 15,0-3 5-15,2-1 7 0,0-1 1 16,1-1 1-16,1-3 1 0,1 0 5 0,-1-2 2 0,0-2 2 16,1-2 2-16,0 0 1 0,0-3 7 15,-1 0 1-15,14-20 9 0,-17 22 10 0,1-4 14 16,0-1 15-16,0-1 13 0,0 1 12 0,-2 0-7 16,1 3 21-16,-1-2-3 0,-3 3-17 0,3 2-11 15,-3 1-5-15,-1 1-18 0,1 2-4 0,-2-1 0 16,0 3-4-16,-2 0-2 0,1 3-6 0,0-1 0 15,0 0-3-15,1 7-1 0,0 0-8 0,0-1-6 16,-2 0-9-16,2-2-14 0,0 0-18 16,0-2-15-16,0 1-5 0,0-1-5 0,3 0 0 0,-2 0 2 15,2-2-5-15,3 0-1 0,2 1 1 16,2-2 2-16,1-1 0 0,-1 0 6 0,3-1 9 16,-2-3 6-16,-1 1 6 0,2-2 8 0,-1-2 7 15,0 0 21-15,-1 1 21 0,1 0 20 16,-2 2 17-16,0-1 8 0,-2 0-3 0,-1 2-5 0,-1-1-10 15,0 2-6-15,-2 0-8 0,-1 0-6 0,-2 2 5 16,0 2-7-16,-2 0 0 0,0 4-5 16,-1 1 0-16,-1 1 1 0,0-1-1 0,0 2-1 15,-1-1-5-15,1 1 2 0,-1 1-3 0,1 1-3 16,-1-2 3-16,2 0-5 0,0-2-1 0,1-1 1 16,0 0-2-16,2-4 1 0,-2 1-4 0,2 0-5 15,-2 0 3-15,2-2-3 0,0 0 3 0,0 0-5 16,0-1-3-16,2 0-3 0,0 0 1 0,3-3-6 15,1-4 0-15,2 0-2 0,0-2 3 0,1-1-4 16,14-15 2-16,-17 17 2 0,1 0 5 16,2-1-6-16,-1 0 8 0,-1-1 8 0,3 3 4 15,-5 0-5-15,1 2-3 0,-3 1-1 0,1 2 8 0,0 0 3 16,-2 2 14-16,0 2-1 0,-1 0-3 16,0 1-1-16,-1 2-1 0,0-1-1 0,0 2 1 15,0-1 1-15,0 1-5 0,0 0 4 0,0 0-4 16,0 4-4-16,0 2-1 0,0-3-5 0,0 3-6 15,1-5-16-15,0 2-11 0,-1-5-8 0,0 2 1 16,2-2 2-16,-2 0 5 0,2 0 5 0,0 0 5 16,0-3 5-16,2 0-6 0,-1 0-6 0,4-1-3 15,2-2-1-15,1-2-2 0,0-1 1 16,1-2 1-16,1 0 1 0,0-4 6 0,18-13 5 16,-16 7 8-16,-9 9 15 0,2 0 15 0,-1-3 14 15,2 2 12-15,0 0 11 0,-1 0 5 0,-2 0 1 16,0 2-7-16,-2 2-5 0,-1-1-9 0,1 4 0 15,-1-2-15-15,-1 2-3 0,1 0-1 0,-1 1-1 16,-1 1-3-16,0 0-2 0,0 0-1 0,0 1 1 16,2 1-1-16,-1 4 2 0,0 0-7 15,2 4-1-15,-2-1 2 0,1 1 0 0,0 2-3 0,1-1 1 16,-1 1-2-16,2 1 0 0,-1-2-6 0,1 0-9 16,1-1-6-16,0-1 4 0,1 2-3 15,1-3 2-15,0 0 0 0,2 0 3 0,0-2 3 16,2-1-1-16,-2-3-3 0,4 1 5 0,-2 0 1 15,3-3 1-15,0-3 7 0,-2-2-4 0,1-1 1 16,-1-1 2-16,0-3 2 0,-2-2 1 0,0-1 0 16,-1 1 6-16,-1-1 11 0,-2-1 8 0,1 1 7 15,-2 0 4-15,0 1 0 0,-2 1 1 16,-1 0 0-16,-1 3-2 0,1 1-10 0,-2 0-7 16,0 0-6-16,0 4-6 0,0-1 0 0,0 2-6 15,-2-2 0-15,1 3 1 0,-1 0-6 0,0 1-1 16,-1 1 1-16,2 0 2 0,-5 4 1 0,0 1 0 0,0 2 1 15,-1 0-2-15,3 4 2 0,-1 2 3 16,2 2-7-16,-1-2-5 0,1-1-6 0,-2 3-7 16,3-1-11-16,-1-1-11 0,3 2-7 0,0-1-10 15,0 0-3-15,0-3-7 0,0 1 6 16,3-1 7-16,-3-3 10 0,4 0 8 0,-1-2 4 0,0-2 7 16,0 0 3-16,0-4 6 0,3-1 4 15,0-1-2-15,3-4 5 0,0-2 4 0,1-2 3 16,14-17-3-16,-18 17 4 0,10-17 5 0,-6 6 9 15,3-1 11-15,-3-1 15 0,-5 14 21 0,0-4 19 16,-2 1 20-16,2-1 14 0,2 0-4 0,-3 3-14 16,1-2-15-16,-2 4-18 0,0 0-15 0,-1 3-10 15,0 0-3-15,0 2-3 0,-2 2 0 0,0 6-2 16,-2 2 3-16,-2 5-5 0,0 2 0 16,0 1-4-16,-1 3-1 0,-7 22-1 0,7-13-1 15,-2-2-3-15,4 3 1 0,-4 0-1 0,-1 2 1 16,0-2 0-16,-2-2 4 0,1 2 0 0,-1-2 4 15,0 2-4-15,-1-2 20 0,1-4 4 0,-1 1 0 16,1-3 8-16,-4-4 0 0,2 1 4 16,6-11-1-16,-3 1-3 0,-2 0-1 0,0-1-3 15,-2 1-4-15,1-4-5 0,-1 2-16 0,0-2-17 16,1-2-25-16,-2-2 3 0,-1-2-95 0,1-5-30 16,-17-10-32-16,13 2-42 0,2-2-84 0,2-2 30 15,0-6-232-15,0-1 40 0,4-1-154 0,0-6 46 16,1-1 42-16,0-13-529 0</inkml:trace>
  <inkml:trace contextRef="#ctx0" brushRef="#br0" timeOffset="68359.99">6811 2183 1676 0,'0'1'291'0,"0"1"-35"0,0-2-25 0,3 0-18 15,-3 0-16-15,1 0-13 0,0-2-14 16,1 1-11-16,-1 0-12 0,1-1-12 0,-1 1-6 0,2-2-8 16,-2 0-3-16,0 1-9 0,1-3 1 0,-2 0 0 15,0 1 1-15,0 0-3 0,0-2-6 16,0 1-9-16,0 2-10 0,0-2-9 0,0 1-6 16,-2 0-13-16,1-2-7 0,-4 2-3 0,1-2-6 15,-2 4-7-15,0-2-2 0,-2-1-7 0,-1 3-7 16,1 2 0-16,-3 1-3 0,1 2-1 0,0 1-6 15,0 1 0-15,1 3 2 0,-1 1-4 0,1 0 1 16,-1 5 1-16,1-2-5 0,1 2 0 16,1 1 5-16,0-1-5 0,2 1-1 0,-1-1 0 15,3 0 0-15,0-1-7 0,-1-2-13 0,3 0-19 16,1-2-11-16,0-1-4 0,0-1 0 0,2-2 4 16,1 0 0-16,0-3 1 0,0 0 0 0,1-2 1 15,3-2 1-15,3 0 5 0,1-2-4 16,-1-2 5-16,2-2 7 0,16-14-1 0,-13 9 6 0,-10 6 2 15,3-3 4-15,1-1 2 0,0-2 4 0,0 3 9 16,-1-2 11-16,-1 2 21 0,0 1 5 16,-1 0 1-16,-1 3-3 0,-2 0-9 0,2 2-4 15,-3 2 0-15,1 2-2 0,-1 0 2 0,0 0 2 16,-1 0-1-16,0 2 2 0,1 2-1 0,-1 1-3 16,1 2 2-16,3 2-4 0,-3 0 2 0,1 1-1 15,0-2-2-15,1 0-2 0,0 1-2 0,1-1-6 16,0 0-9-16,2-2 1 0,-1 0-3 15,4-1-2-15,-2-2 2 0,1-1-2 0,2-1-3 0,0-2 0 16,2-2-3-16,-2 1 5 0,3-5-9 16,17-9-1-16,-14 2-8 0,-1-2-1 0,-1-1 0 15,2-1 1-15,-3-3 6 0,0-2 3 0,-1 0 1 16,-3-2 3-16,-2-4 5 0,-1 2 4 0,-3-2 26 16,-2 18 7-16,-2-7 12 0,0 1 4 0,0 0 8 15,-3-2 2-15,1 3-4 0,-1 2-7 16,1 3-9-16,-1 1-4 0,0 1-5 0,0 4-5 15,-3 4 4-15,0 3-2 0,0 4-1 0,-1 4 2 16,-3 1 0-16,-7 21 0 0,7-10-5 0,8-12 8 16,-1 3-4-16,-1 4 3 0,3 4-1 0,1 1 0 15,0 1-1-15,2 27-6 0,1-40 2 16,0 5-6-16,5 28 0 0,0-22-2 0,-4-13-4 0,0 4-2 16,3-2-1-16,1 1 4 0,2-2 0 15,0 1-4-15,4-6-2 0,-1 1 5 0,2-4 0 16,0-1 1-16,1-2-1 0,0-2 3 0,21-10 2 0,-17 3 5 15,-1-3 5-15,-3-3 4 0,1-1 0 16,-3 1 6-16,-1-1 8 0,-9 9 6 0,0-2 12 16,1-1 10-16,-1-2 6 0,2 3-7 0,-3-1-7 15,-1 2-7-15,-2 2-8 0,0 1-11 16,-2 2-8-16,1 1-2 0,-3 1 0 0,0 3-6 16,0 2 0-16,-5 0-1 0,0 6-2 0,0-2-2 15,2 1-1-15,-2 2-8 0,2 0-4 0,-1 0-4 16,1-1-13-16,2 2-9 0,-1-1-12 0,3-1-1 15,1-2 0-15,1-1 1 0,1 1 6 0,3-1-1 16,0-1 4-16,0 1 3 0,1-3 4 0,0 2 1 16,0-1 4-16,2 0 3 0,-1 0-3 0,0 0 0 15,1 2 2-15,-1-3 1 0,0 3 5 0,0 0 3 16,-1 1 4-16,2 3 3 0,-3 1 8 16,1 2 3-16,0-1 3 0,-1 4 0 0,-1 0-4 15,0 2 2-15,-2 3 1 0,0 1 1 0,1 31-1 16,-2-21-2-16,-1 2 0 0,2-3 0 0,-2 3 2 15,-1-2-3-15,-2-1 4 0,-1-1 3 0,1 3-1 16,0-1 3-16,-5-2 2 0,3 1 1 0,-2-7 7 16,-2 1 5-16,0-6 2 0,7-9 9 15,-4 0 5-15,0 2 8 0,1-1-6 0,-1-1 10 0,2-1 1 16,-1-3 12-16,-1-3 5 0,2 0-4 16,1-4-4-16,-2-1-9 0,1-4-5 0,-1-4-8 15,1-1-5-15,2-3-14 0,1-3-4 0,0 0-8 16,3-33-17-16,8 22 0 0,2 0-32 0,2 0-10 15,2-2-8-15,4 0-7 0,-2 0-1 0,5 2-7 16,4 0-11-16,0 0-6 0,4 2-8 0,1-2-5 16,-1 2 10-16,-3 2 11 0,0 2 5 15,-2 2 6-15,-3 3 11 0,-3-1 11 0,0 5 10 0,-13 8 10 16,2-1 14-16,2-2 13 0,-1 2 7 16,-1-1 4-16,-1 2-4 0,-1 2-4 0,-1 1 4 15,-2 0-1-15,-1 2 5 0,-1 2 5 0,0 2 0 16,0-1 5-16,-1 7 0 0,-2 1-1 15,0 2 6-15,-2 1-10 0,1-1-2 0,-1 2-1 16,2-1 0-16,-1 2-2 0,1-1-5 0,1 0 0 16,-1-1 6-16,3 1-6 0,0-1 2 0,0 0-3 15,2-2-3-15,0 0-4 0,0-2 5 0,3-2 4 16,2 0 2-16,1 1-1 0,2-5 1 0,3 1 8 16,1 0-7-16,-1-4 12 0,2-3 10 0,-2 1 5 15,1-3-3-15,-2-1 16 0,-1-3 2 16,0 2 1-16,-1-2 5 0,-1-1-6 0,-3 1-5 0,1-4-6 15,-4-2-17-15,0-1-6 0,-3-1-11 16,-3 0-8-16,-4 0-11 0,1 1 2 0,-15-14-48 16,16 23-19-16,-5-2-35 0,-20-8-31 0,22 14-34 15,-5 2-108-15,-4 2 27 0,-22 7-168 16,19 1-56-16,-1 3 39 0,2 1-112 0,11-10 40 16,-2 4 44-16,-2 1-487 0</inkml:trace>
  <inkml:trace contextRef="#ctx0" brushRef="#br0" timeOffset="68675.98">8081 2350 2578 0,'78'-2'404'15,"-8"1"-77"-15,-9-2-55 0,-9 1-67 0,-8 0-56 16,-7-2-60-16,-4-2-60 0,-7 0-60 0,-4-1-61 15,-15 3 8-15,1-1-179 0,-1-1-127 0,-4 0-104 16,-2-2 37-16,-2 1 37 0,-2-2-347 16</inkml:trace>
  <inkml:trace contextRef="#ctx0" brushRef="#br0" timeOffset="68973.08">8316 2083 1844 0,'-5'-4'385'15,"2"1"-22"-15,0-1-29 0,2 2-33 0,0 1-29 16,1-2-24-16,0 3-21 0,1 0-14 0,5 3-24 16,2-3-18-16,3 3-19 0,0-1 7 0,4 3-14 15,-2-1-16-15,21 11-15 0,-15-5-3 0,-12-7-15 16,19 15-14-16,-8-2-9 0,2 6-9 16,-4 0-5-16,1 0-13 0,-5 1-3 0,-9-17-8 15,2 8-7-15,-2 1-5 0,0 0-4 0,-2 3 2 16,-1-1 0-16,-1 0-1 0,-2 1-1 0,-1-2-5 15,-2 2 5-15,-11 17-3 0,4-17-1 16,9-10-4-16,-4 1-9 0,-1 1-16 0,0 0-19 0,2 0-28 16,-1 0-24-16,-1 0-71 0,1-2-44 15,2 0-72-15,1-2 23 0,0 0-196 0,2-1-150 16,1-2 44-16,0 0 27 0,0-2-630 0</inkml:trace>
  <inkml:trace contextRef="#ctx0" brushRef="#br0" timeOffset="70457.67">9105 2030 1844 0,'8'-35'275'0,"0"7"-32"0,-7 17-25 15,2-1-25-15,0-4-17 0,-1 3-16 0,0 2-19 16,0 1-16-16,-1 2-12 0,0 1-8 0,1 2-8 16,-2 0-6-16,0 1-7 0,0 2-5 15,0 0-4-15,0 2 1 0,0-3-7 0,1 2-8 16,-1 1-4-16,0-1 0 0,0 1 0 0,0 0-2 15,0 0-1-15,0 0-6 0,0 0 1 0,0 0-5 16,0 0-2-16,0 0 4 0,0 1-8 16,0 0-3-16,0-1-3 0,0 0-1 0,0 1 0 0,0 1-5 15,0-2 1-15,0 0-3 0,0 2 2 0,0-1 7 16,0 0-3-16,0 2-3 0,-1 0 4 16,1 0 0-16,-2 2-1 0,2 0 4 0,-1 3 2 15,1 5-2-15,0 0 2 0,0 2 2 0,-1 2 4 16,0 1-5-16,1 2-2 0,-1-2-3 0,0 4 1 15,-2-1-2-15,3 2 2 0,0 31-5 0,-2-24 0 16,2-18 3-16,-1 33 3 0,1-12 8 16,0-2-8-16,1 1 0 0,-1-20 0 0,-1 6-5 15,-1 0-1-15,1 2-3 0,0-1-2 0,-2 1-2 0,2-1-2 16,-2-1-3-16,2 1-1 0,1 0 4 16,0-4-4-16,-2 1-1 0,1-2 4 0,0-2 4 15,-1-3-5-15,0-1 4 0,2-1 5 0,0-1 9 16,0-3 13-16,0 1 23 0,0 0 3 0,0-2-3 15,0-1-7-15,0-1-7 0,0 0-4 0,0-2-5 16,0 0-8-16,2-8-8 0,1-3-5 0,0-1-8 16,9-35-7-16,-5 12-4 0,3-1-10 15,-3-4-1-15,1-3-5 0,1 3 0 0,-1-4-2 16,0 5 6-16,-2 1-6 0,1 0 3 0,1 6 0 16,0 3 0-16,0 3-2 0,0 6-2 15,-5 12-7-15,1-2-6 0,-1 0-2 0,0-1 6 0,2 4-2 16,1 1 0-16,-1 4 2 0,2 1 1 0,2 4 2 15,2 3 2-15,1 2 1 0,0 3 0 16,-1-1 0-16,-1 1 6 0,1 2 2 0,-1 0-7 0,-3-1-3 16,0 2-5-16,-2 0 4 0,2 1-11 15,-4 1 3-15,2-1 7 0,-5-1 2 0,0-1 5 16,-2-2 11-16,-4 1 1 0,-1 1-1 0,-2-2 2 16,-1 1 3-16,-18 11 0 0,20-18 1 0,-5 2-3 15,2 0 0-15,-4-1 1 0,0-1-1 0,1 0 9 16,-1 0-7-16,-1-3 1 0,2 0-13 0,1 0 1 15,2 0-38-15,2 0-55 0,1 0-36 16,1 0-38-16,1-3-36 0,2 0-53 0,0 1 24 16,4 1-174-16,0-1-50 0,0-1 38 0,4 0-169 15,3-1 48-15,1 1 40 0,5-2-451 0</inkml:trace>
  <inkml:trace contextRef="#ctx0" brushRef="#br0" timeOffset="71726.5">9592 2129 2326 0,'-16'16'454'0,"10"-8"-76"0,-1-2-44 0,0 4-69 16,-1 1-42-16,2-2-40 0,2 0-26 0,1-3-21 15,0-1-9-15,2-1-9 0,1-2-14 16,0 0-9-16,4-2-12 0,-3 0-3 0,1-1-9 0,2 0-3 15,2-4-6-15,0 0 2 0,0-1 2 0,3-2 2 16,-2-3 9-16,0 2-8 0,0-3 9 16,0 0 4-16,-2 1-5 0,0 2 0 0,-2 0-7 0,0 1-7 15,1 2-7-15,-3 0-15 0,2 3-10 0,-2 1-5 16,2-1-3-16,-3 3 1 0,0 0-5 16,3 3 0-16,-3-1-3 0,0 1 1 0,2 3 0 15,-1-2-3-15,0 4-4 0,1 2 0 0,2 0 2 16,-1 0-3-16,0 1-3 0,2-1-8 0,-2-1 2 15,1-1-13-15,-1-1 1 0,0-1-26 0,1-2 6 16,2 2 8-16,0 0 3 0,2-4 2 16,2 0 10-16,1-2-4 0,1-2 4 0,0 0 3 15,0-2 4-15,1-3 2 0,1 2 0 0,-2-4 0 16,18-15 5-16,-16 7 0 0,-1-2-1 0,0-3 1 16,-3-1 7-16,-2 1 5 0,-5 14 10 15,0-4 0-15,-1-2 2 0,0 1-5 0,-1-1-3 0,-1 2-6 16,0 2-5-16,0 3-9 0,-1 1-2 15,-2 2-5-15,-1 0-3 0,1 3 7 0,-2 1 1 16,0 2-10-16,-3 1 2 0,1 1-17 0,-2 0-9 0,4 2-6 16,-2 2-9-16,1-1-3 0,0 2-6 15,2-2-5-15,1 1-5 0,1-1-6 0,2 0-5 16,0 0-4-16,1 1-9 0,2 0-3 0,-2 1-3 16,4 0-1-16,0-2 11 0,1 0 7 15,1 0 11-15,0-2 7 0,1 1 11 0,0 0 8 0,-2-3 12 16,0 3 12-16,0-4 12 0,-2 0 9 0,0-1 18 15,-1 2 3-15,1 0 0 0,-1-1 4 16,0-1 0-16,-3 0 4 0,4 2 3 0,-2-1 1 16,0 1 0-16,1 0 1 0,-1 0 4 0,2 5-6 15,0-3-2-15,1 3-5 0,-2-1 0 0,3 0-4 16,-3 0 1-16,1 1-3 0,1 1 0 16,0 0-2-16,1-2 0 0,1 0-3 0,1 0-5 15,1 1-7-15,1-2-9 0,2 0-10 0,1-1-9 16,0 0-1-16,1 0 3 0,1-2-5 0,1 0 1 15,0-1 2-15,0-2-2 0,2-2 5 0,-1-1 0 16,-1-2 8-16,21-7-3 0,-17 1 0 0,-2 1 5 16,0-7 0-16,-3 1 5 0,0 1 3 0,-2-4 5 15,-9 11 13-15,2-1 14 0,1-2 8 0,-1-1 3 16,-2 1 4-16,0 0-5 0,-1 1 3 16,1 0-5-16,-1 1-4 0,0 3-5 0,-3 1-5 0,2 0-3 15,-1 2-6-15,-1 2 1 0,1-2-12 16,-1 0 1-16,-1 3 1 0,0-2 0 0,-1 2 1 15,1 0-2-15,-1 2 0 0,-2 1-2 0,-2 1 7 0,0 0-6 16,-2 5 0-16,1 0-2 16,-3-1 1-16,2 2 0 0,-1 1 1 0,1 1 0 0,1 0-3 15,0 1 4-15,1-1-3 0,-1 0 3 0,0 1 3 16,1-1-8-16,1-1 1 0,1 1-3 16,0-2-8-16,1-1-5 0,0-2-2 0,1-1-2 15,1 0-5-15,-1-1 2 0,2-1 3 0,0-2 9 16,2 1-2-16,-1-1 5 0,1-1 4 0,0-1 4 15,0 0 2-15,2-1 1 0,1-1 1 0,1-3 3 16,0 0 8-16,1-4 8 0,-2-1 1 16,0-2 8-16,1 1-4 0,0-2 2 0,-2 0 2 0,1 1 3 15,-2 1 1-15,1 0-3 0,-1 4-5 16,-1-1-3-16,0 2-11 0,0 2-10 0,0 1-7 16,-2 1-1-16,3-1-1 0,-3 2 0 0,0 1 1 15,0 0 4-15,0 3-3 0,2-1 3 0,-1 1-4 16,0 0 4-16,0 2-5 0,2 1-1 0,-1 2-22 15,1-3-18-15,0 4-16 0,1 0-11 0,2-2-20 16,-1 0-15-16,1 1-13 0,-2-2-10 16,3-1-13-16,1 1-47 0,0-1 17 0,1-2-73 15,0 1-17-15,2-2-6 0,-1 0 5 0,1-2 9 16,0-2 17-16,1 1 20 0,-1 0 21 0,1-4-595 16</inkml:trace>
  <inkml:trace contextRef="#ctx0" brushRef="#br0" timeOffset="72340.89">10515 2136 2115 0,'6'-13'139'0,"-2"0"7"0,0 2 2 15,0 2-15-15,-1 0-15 0,-1 3-18 16,-1 0-21-16,2 2-8 0,-3 0-11 0,2 2 6 16,-2 1 9-16,1 1-1 0,-1 2-3 0,0 1-6 0,0 2-10 15,0 2-4-15,-1 3-3 0,1 0-6 16,-2 3-4-16,-1-2-4 0,2 1-1 0,0-1-4 16,-1 0-3-16,0 0 0 0,0-2-4 0,0-2 3 15,1-1 4-15,1-1-2 0,0 1 8 16,0-2-1-16,0-1 9 0,0-1 5 0,0 1 3 0,0-3-7 15,0 0-4-15,0 0 5 0,0-2-1 16,1 0-5-16,1-1-2 0,2-2-6 0,0-3-1 16,1-1-7-16,0-2-2 0,1-1-2 0,-1 0-3 15,3 1 5-15,-1-2-4 0,-1 2-1 0,1 0 3 16,-2 3-4-16,2 0-2 0,-3 1-5 0,-1 1-4 16,1 2 2-16,-1 1 3 0,0 0 5 0,0 3 2 15,-1 0 3-15,0 3 2 0,-1 0 0 16,3 1 1-16,-3 2-5 0,1 3 1 0,1 1-3 15,-2-1 3-15,1 0-4 0,1 1-1 0,-2 1-1 16,1-3-4-16,-2 0 7 0,1-1-7 0,-1 0 0 16,1 0-1-16,1-2 2 0,-2-2 2 0,0 1 4 15,0-1-1-15,1 0 3 0,-1-1 13 0,1 1-9 16,-1 0 6-16,0-3-1 0,1 2-3 16,0-2-5-16,-1 0-3 0,1 0-8 0,0-2-2 15,3-1-8-15,-1-2-7 0,2-2-5 0,-2-2-8 0,4-2-8 16,0 0 3-16,0-1-2 0,0 1-4 15,0-1 2-15,0 2 1 0,-1 1 0 0,0-1 5 0,-2 3 2 16,0-1 4-16,0 2-1 0,-1 0 1 16,-1 2-5-16,0 1 0 0,1 0 5 0,-3 1 2 15,3 1 5-15,-1 1 4 0,0 1 5 0,-1 0 7 16,1 1-4-16,1 5 3 0,-1 1 2 16,1 2-1-16,1 4 2 0,-1-3-2 0,0 2 0 15,0 0 2-15,0 0-4 0,0 0 2 0,-2 0 0 16,2-1 2-16,-1 1-2 0,1-2 0 0,-1 0-5 15,2-1-12-15,-1 1-12 0,1-3-15 0,-1-1-7 16,3 1-13-16,-1-4-20 0,1 2-30 0,-2-1-37 16,3 0 15-16,-1-2-154 0,-2-2-34 0,2 0-41 15,-1-1 29-15,0 0-176 0,3-2 34 0,0-1-316 16</inkml:trace>
  <inkml:trace contextRef="#ctx0" brushRef="#br0" timeOffset="72622.24">11231 2210 1835 0,'48'-1'264'0,"-8"2"-74"0,-3-2-67 0,-6-1-78 16,-20 1-4-16,4-1-179 0,-2-1-67 0,-2 0-77 16,-1-3-128-16,-4 1 24 0,-2-2 28 15,-3 0-16-15</inkml:trace>
  <inkml:trace contextRef="#ctx0" brushRef="#br0" timeOffset="72957.01">11378 1969 673 0,'9'-2'537'0,"3"3"-93"15,2 3-66-15,22 11-51 0,-15-2-32 0,0 1-34 16,-2 0-28-16,1 3-29 0,-3-2-23 0,-2 3-22 16,1 1-13-16,-1 0-17 0,-11-12-11 0,3 4-11 15,-1 1-9-15,0 3-3 0,-3 0-5 0,-2-1-6 16,-1 0-3-16,0 1-6 0,-3 0-3 16,-3-1-5-16,-1 0-8 0,1 0-3 0,-3 0-7 0,-12 17-2 15,8-13-5-15,7-13-3 0,-4 5-5 16,1-1-4-16,-4 0 0 0,3 0-6 0,-4 1-9 0,3 0-13 15,-1-1-11-15,0-1-18 0,-1-1-37 16,3 0-23-16,-3-1-28 0,2-1-38 0,0-1-62 16,1 0 18-16,0-1-170 0,2-1-88 0,-2 0-72 15,3-2 38-15,0 0 34 0,1 0-424 16</inkml:trace>
  <inkml:trace contextRef="#ctx0" brushRef="#br0" timeOffset="74422.84">12104 1801 2714 0,'5'43'486'15,"-2"-3"-60"-15,1 1-52 0,-3-1-42 0,-2-1-37 0,2 0-31 16,-2-1-29-16,-1-3-25 0,-1 4-19 16,2-3-23-16,0 0-16 0,0-2-14 0,0-1-15 15,0-21-14-15,-1 6-10 0,2 0-9 0,-1 1-7 16,-2-3-11-16,1-1-5 0,1 0-5 15,0-1-7-15,1-4-3 0,-1-1-4 0,1 0-3 0,0-3-4 16,0-1-7-16,0 0-16 0,0-2-9 16,-2-3-16-16,2 0-9 0,-2-3-13 0,2-2-2 15,0-4-3-15,-1-3 0 0,1-4 1 0,0-2 0 16,-2-2 7-16,1-1-5 0,1-1 5 0,-1 0 0 16,1 0 0-16,0-33-3 0,0 25 1 15,1 1 0-15,0 17 3 0,1-5-4 0,-2-4 5 16,5-28 3-16,-2 22-12 0,2 1 0 0,1 2 2 0,3 1 1 15,1-2 6-15,1 4-2 0,-2-1 0 16,3-1 6-16,-9 16 3 0,3-4 4 0,1 0 4 16,0-1 0-16,1 1 8 0,-2 1 0 0,2 2 13 0,-1-3 4 15,-2 5 5-15,-1 0 2 0,1-1-1 16,0 2-3-16,-3 0 1 0,0 2 0 0,1-1 8 16,-2 2-5-16,1-1 1 0,-2 0 4 0,1 2 3 15,1-1 0-15,-2 1-1 0,0 0 1 0,0 1-1 16,0-1-8-16,0 1 2 0,0 0-1 0,0 0 0 15,0 0 2-15,-3 1-4 0,-1 1 4 16,-2 3 1-16,-4 1-2 0,2 0 2 0,-3 1-1 16,-1 2-4-16,-1 0-1 0,-17 12 1 0,11-8-5 15,0-2-1-15,0 1 0 0,-3 2-2 0,2-3-1 16,2 0 0-16,-2 0-2 0,13-7 1 0,-3 3-4 16,-1 1 1-16,2-1 0 0,-2 0-3 0,2 0 1 15,1-2-2-15,2 1-2 0,1-3 2 16,-1 0-3-16,2 0-1 0,1-2-1 0,1 1 2 15,0 0-2-15,1-1 1 0,1 0 1 0,0-1-1 16,1 0-1-16,0-1 0 0,5-2-2 0,0-3-1 16,3 2 2-16,1-3 2 0,0 1-4 0,2-2 1 15,-1 1-3-15,1-2 0 0,1 2-1 0,-2-4 0 16,2 3 5-16,-1-3-5 0,0 2 4 0,-1-2 2 16,1 1-2-16,-2 1 0 0,1-1 1 15,-1 2 0-15,-1-1 0 0,0 0 0 0,-1 1 1 0,-1 1-2 16,1-1-2-16,-2 1 0 0,4 1 0 15,-4 1 0-15,1-1 0 0,0 2-2 0,1 0 5 16,1 0-2-16,-2 0-1 0,0 2 0 0,1-1 1 16,0 0-1-16,0 2 2 0,-1 1 0 0,0-1 2 15,0 1-2-15,-2 0 1 0,0 0 2 0,4 1 2 16,0 0 0-16,-1 2 3 0,-2-2 1 16,1 1 1-16,-1 0 2 0,1 1-1 0,1 0 5 15,0-1-1-15,0 2 3 0,-4-2 0 0,3 0 2 16,-2 1 5-16,0 0-5 0,-2-1 2 0,1 1 1 15,-1-1-2-15,2-1 1 0,-1 3-1 0,3 1-1 16,0 1 0-16,-2-1 3 0,2 0-3 0,0 0-1 16,-4 2 2-16,7-1 1 0,-3 2-2 0,1 0-1 15,0 0 0-15,0 3-2 0,0-1-1 0,1 1-1 16,0-1-1-16,1 3 0 0,-1-2-1 16,-1 2-2-16,0 0 3 0,1-1-2 0,-1-1-5 15,-2 1-11-15,0 1-16 0,1-1-21 0,-2 0-33 16,0-1 7-16,-1-1-129 0,-1-3-56 0,1 4-70 15,-1-4 30-15,-2 2-407 0,-1-2 43 0,0-3 51 16,0 1-974-16</inkml:trace>
  <inkml:trace contextRef="#ctx0" brushRef="#br0" timeOffset="92573.32">9536 2554 1648 0,'53'34'282'0,"0"-4"-33"0,-8-4-27 0,-1-1-22 0,-3-4-21 16,-3-5-13-16,-2-1-21 0,1 0-17 16,-2-6-13-16,-2 1-6 0,-1-1-15 0,1-5-9 0,0 1-7 15,1-1-7-15,0-1-6 0,-2 0-9 16,2-4-2-16,-2 1-6 0,0 0-7 0,-1-2-2 15,-4 3-4-15,-14-1-3 0,2-1-2 16,1-2-2-16,1 1 1 0,0 0 2 0,1-4 0 0,-1 3 4 16,0 1-4-16,-1-4-2 0,-1 2-2 0,2 0-1 15,-2-1-2-15,2-1-2 0,-1 0 0 0,19-10-3 16,-28 11 0-16,21-9 2 0,-8 2-1 16,-1 1 2-16,0 0 2 0,-2 0 0 0,-10 6 3 15,4-2 2-15,-1 0 2 0,2-3 4 0,-1 1 5 16,1-1-2-16,1 2 4 0,-3-3 9 0,1 1-3 15,-2-2 1-15,1 1-6 0,-2-1 3 0,-1-1 1 16,1 1-6-16,-1 0 0 0,-1-1-5 0,1 0-1 16,0 2-4-16,0-3 1 0,0 0-3 15,-1 0 2-15,1-2 1 0,0 1-2 0,-1 2-1 16,2-3 1-16,-2 1 4 0,-1 2-4 0,2-1 11 0,-1 0-1 16,-2-2 0-16,0 2 1 0,1-1-2 15,-2 1 5-15,2 0 1 0,-3-1-5 0,0 0 2 16,1 0-8-16,-2 0-6 0,1 0-1 0,-2-1-2 15,2 2-1-15,-2 1 1 0,0-1-8 16,0 0-2-16,-2 0-3 0,2 0 2 0,-3 2 1 0,3-1-4 16,-4-1 2-16,1 1 1 0,2-1 1 0,-3 2-4 15,1-1 7-15,0 0-3 0,-1 1-5 16,0-1 1-16,-1-1-2 0,0 1 5 0,-1-1-5 16,-1 0-1-16,1 2-2 0,-1 0-1 0,-3 0-1 15,2-2 1-15,-1 1-3 0,-1 3 0 0,0-4-2 16,-16-12 5-16,20 19-3 0,-3-3 1 0,-14-12-2 15,16 18-1-15,-15-16 2 0,14 13-3 16,-15-10-1-16,17 11 1 0,-20-9 1 0,8 3-4 16,0 0 3-16,-2 0-3 0,-1 1 2 0,1 0 1 15,-2 1 1-15,1 0-8 0,-2 0 6 0,0 1-3 16,-2 0 0-16,4 1 2 0,-2 0-2 0,2 0 4 16,0 2-2-16,-2-2 8 0,2 0-10 0,13 4 2 15,-3-1 4-15,-4 0-5 0,0 0 2 16,-2 0-1-16,-1 0-2 0,1 0 1 0,-22-5 0 0,16 6 4 15,-1-3-5-15,15 5-1 0,-6 0 1 0,-1-1 3 16,-3 1-3-16,-25-3 1 0,33 4 0 16,-5 0-1-16,-3 1 2 0,0 0-2 0,-29 0 1 0,21 0 2 15,-2-2 0-15,1 4-3 0,0 0 0 16,-2 0 1-16,0 3 1 0,0 0 1 0,2-1 0 16,0 2-3-16,-2-3 3 0,3 2 8 0,-2 0-11 15,0 3 4-15,4-3 0 0,-3 0-1 0,1 2-1 16,1 0 0-16,0 0 1 0,2 2 3 0,0-4-1 15,0 2 6-15,2-2-12 0,0 2 2 0,12-5 0 16,-20 9 3-16,21-7-3 0,-20 6 1 16,20-5 0-16,-4-1 1 0,0 1 0 0,0 2 1 15,-1-1-1-15,-1-1-4 0,2 2 1 0,0-2 0 16,0 3 1-16,0-2 1 0,2 1-1 0,-2 2 2 16,2 0-3-16,-1-2-1 0,1 2 0 0,0-1 0 15,0 1 1-15,1 0 2 0,0-1-1 0,1 2 5 16,0-1-8-16,-1 1 5 0,0 1 0 15,2 1 1-15,-2-2 0 0,1-1-3 0,1 1 1 0,1 0 0 16,-1 1 2-16,0-1 4 0,0 1 1 0,1-1-7 16,0 1-1-16,0-2 2 0,0 2 3 15,1-2 0-15,1 1-3 0,-1-2-6 0,2 0 2 0,-1-1 1 16,0 1-2-16,2 0 3 0,0 0 1 16,0 0 1-16,-1 2-7 0,1-3 3 0,0 2 3 15,0-1 0-15,1 0-1 0,0-1 1 0,-1-1 0 16,3 2-2-16,-2-2 7 0,1 2-4 0,-1 3-3 15,2-3 1-15,0 3-3 0,-2-4 1 0,2 1 0 16,1 3 0-16,0 0 0 0,2 1 4 0,-1-1 1 16,1 1 0-16,1-1 3 0,0 1-6 15,-1 0 4-15,2-1-2 0,0-1 3 0,0 2-4 16,0-1 1-16,2-1-1 0,-1 3 0 0,1-2 5 16,1 1-3-16,0-1-4 0,-1-1 1 0,2 2 0 15,2-1-2-15,-1 0 1 0,1 0 2 0,16 15 1 16,-11-13-2-16,3 2 1 0,-1-1 2 0,-1-1 2 15,3 2-4-15,-2-3 1 0,0-1 2 16,-10-6-2-16,1 1 1 0,3 2-1 0,0-2 2 16,-2 1-2-16,1 1 3 0,0-2-1 0,-1 1 0 15,1 0-3-15,-1 0 3 0,0 0-3 16,0 0 0-16,-1-2-2 0,1 1 1 0,-2 0 2 0,2 0 0 16,1 1-2-16,-1 0-2 0,3-1 2 0,-1 1 6 15,2 0-1-15,-1 1 1 0,2-2-4 16,-2 2-4-16,0-2 3 0,0-1 2 0,0 2-3 0,-1-2 0 15,-1-1 2-15,0 2-1 0,-2-2 6 0,0 1-4 16,-1 1-5-16,-1-3 4 0,0 0-2 16,0 0 2-16,-2 0 2 0,-1 0-4 0,4 1 0 15,-1-2 3-15,1 2 3 0,-1 0-3 0,-1 0-6 16,2-1 0-16,-1 0 2 0,-2 0-5 0,1 0-3 16,-1-2 2-16,1 0 0 0,-2 1 0 15,2 0-5-15,-3-1-7 0,2 0-6 0,-2 0-23 16,1 1-12-16,-1-2-18 0,1 1-17 0,0-1-14 15,1 0-22-15,0 1-27 0,-2-1-40 0,2 0 18 16,-2 0-112-16,2 0-27 0,-1 0-59 0,0 0-39 16,-1 0 32-16,-2 0-133 0,0-2 47 15,1 2-350-15</inkml:trace>
  <inkml:trace contextRef="#ctx0" brushRef="#br0" timeOffset="95535.59">10323 2923 2550 0,'55'32'444'0,"-6"-2"-54"16,-2-4-35-16,-5-5-38 0,-6-3-38 0,0 0-30 16,-3-1-27-16,-8-5-19 0,-2-1-24 0,-2 0-19 15,-14-9-16-15,2 3-15 0,2-1-12 0,0 3-11 16,0-4-8-16,-1 2-10 0,-2-1-6 16,-2-1-9-16,0-1 1 0,-1-1-6 0,-1 1-7 0,-1-2-3 15,-1 3-5-15,1-3-4 0,-1 1-5 16,0 1-1-16,0-2-7 0,0 2-3 0,0-1-3 15,-1 0-5-15,1 0-1 0,-1-1-3 0,-1 2-5 16,1-2-2-16,2 1-2 0,-3-1 0 0,0 0-1 16,0 1 2-16,1 0 1 0,-1-1-1 0,2 0 6 15,-2 0-3-15,0 2 3 0,0-2 1 0,0 0 0 16,0 1 0-16,2-1-3 0,0 0-1 16,-2 0-2-16,0 1-1 0,0-1-4 0,1 1-2 0,-1-1-1 15,0 0-5-15,1 0-1 0,-1 0-3 0,1 0 2 16,2 0 4-16,-2 1-2 0,1 1-1 15,1-2 1-15,-1 1 0 0,1-1 1 0,1 1 1 0,-1 1-2 16,0-1 3-16,0-1-3 0,-1 1 2 16,1 0 0-16,0 0 1 0,-1-1 1 0,0 1-1 15,0 0-2-15,0-1-4 0,0 0-8 0,0 0-11 16,-2 0-15-16,1 0-22 0,-1 0 6 0,2 0-93 16,-2 0-20-16,1 0-18 0,-1 0-23 15,0 0-18-15,1 0-30 0,-1 0-65 0,1 0 28 16,-1 0-115-16,0-1-26 0,0 0-45 0,0-1 38 15,-2 1-106-15,1-3 32 0,-1 1 45 0,-1-3-354 16</inkml:trace>
  <inkml:trace contextRef="#ctx0" brushRef="#br0" timeOffset="95989.27">10825 2987 2652 0,'11'6'466'0,"0"0"-57"0,1-1-47 0,-1 2-43 0,2 2-34 15,-1 0-31-15,0-1-29 0,0 2-23 16,-1-1-19-16,1-1-21 0,-1 2-12 0,-1-2-19 16,-1 0-13-16,1 0-13 0,-1 2-10 0,0-2-9 15,-1 2-6-15,0-2-7 0,0 2-11 0,-1-2-5 16,0 0-4-16,0 0-3 0,-2 0-5 0,1-1 1 16,-3-1-6-16,2-1 0 0,-3 1 1 0,0-1 2 15,2 0 6-15,-3 0-3 0,-1 0 0 0,0-2-2 16,0 4-3-16,-1 0-3 0,-3 2-2 0,0 1-3 15,-2-1-4-15,-3 1 2 0,-1 1-9 16,0 1-3-16,-1-1-4 0,-15 15-7 0,12-11-8 0,6-9-13 16,-2 2-13-16,-1 0-20 0,0 2-24 15,-1-2 7-15,0 3-74 0,-1-5-63 0,3 3-33 16,-1-1-46-16,1-1-61 0,2-1 31 0,-1 0-215 16,2-1 42-16,1-1-144 0,0-4 51 0,4 0-749 15</inkml:trace>
  <inkml:trace contextRef="#ctx0" brushRef="#br0" timeOffset="98389.84">11465 3131 2444 0,'14'-18'447'0,"0"2"-53"0,-4-2-46 16,-5 13-29-16,1-2-33 0,0-1-27 0,-1-1-22 16,1 3-23-16,-2-1-24 0,-2 1-19 0,0 0-20 15,1 1-13-15,-2 0-18 0,-1 1-10 0,0 2-13 16,0-2-11-16,0 2-13 0,-2 0-8 16,0 0-9-16,0 2-3 0,-1 0-2 0,-3 2-11 0,-4 1-6 15,0 0-4-15,1 1-1 0,-3 2-6 16,3 4-3-16,-3-1-5 0,3 1-4 0,-3 0 1 15,4 1-2-15,-2-1-3 0,0 0-1 0,2 1 3 16,0 1-6-16,2 0-8 0,1 0-12 16,2-1-7-16,2 1-2 0,0-3 3 0,0 0-14 0,1-3-3 15,0 0-2-15,0-2 5 0,0 2 1 0,4-1 0 16,1-1-5-16,1 0 7 0,4-2-6 16,2 0 2-16,-2-2-1 0,1-2 4 0,0-4 3 15,1 2 6-15,-1-1 2 0,2-1 7 0,-2 0 1 16,0-1 0-16,0-3 6 0,-2-1-2 0,1-1 4 15,-3 1 6-15,0-1 10 0,-2 0 7 0,1 3 7 16,0 2 5-16,-2 0 4 0,1 2-3 0,-1 1 0 16,-1 0 1-16,-2 1-3 0,3 1-11 15,-4 0-9-15,2 2-5 0,-2 0 3 0,0 0 3 16,0 0-1-16,0 2-5 0,0 3 0 0,0-1 0 0,0 0 6 16,1 6-3-16,-1 1-4 15,0-4 0-15,1 2-10 0,0 1 1 0,0 1-6 0,0-1-10 16,2 0-1-16,-2-2-13 0,3 0-2 0,-2 1-10 15,4-3 4-15,-2 1 2 0,1-3 0 16,1-1-6-16,3-2-1 0,-1-1 5 0,4 0-7 0,-3-2-2 16,4-2 0-16,-1-2 6 0,-1-2 4 15,17-15-1-15,-15 8 7 0,0-4-1 0,-1 0 6 16,-2-4 3-16,-1-1 1 0,-3-2 3 0,-2 2 3 16,-3 12 14-16,2-3 6 0,-1-3 22 15,-1 1 10-15,-1 2 9 0,3 0 1 0,-2 0 2 0,-1 2-2 16,0 1 2-16,0 1-7 0,0 4-8 0,0 0-1 15,0 2-5-15,0 1-5 0,-2 4-4 16,-1 0 0-16,-3 2-1 0,-2 5 1 0,-1 1-5 16,2 4 3-16,-12 18-5 0,16-21 0 0,-4 4-1 15,2 0 3-15,-1 5 0 0,1-1-2 0,1 3 0 16,2-2 5-16,-2 2-2 0,4-2-3 0,0-1 1 16,0 1 0-16,4-1-3 0,-2-2 3 0,2 0 2 15,-1-1-4-15,1-2 5 0,3 0-4 16,-2-2 0-16,2-3 5 0,2 0-2 0,0-3-4 15,2-1-7-15,0-3-6 0,-1 0-3 0,5-1-4 0,-1-4-7 16,19-11 3-16,-17 1-5 0,0 1 4 16,0-4-1-16,-3-4 8 0,1 2-2 0,-5-1 4 15,1-1 1-15,-7 14 11 0,4-3 12 0,-2-3 23 16,-1 2 8-16,1 1 0 0,0 2 2 0,-3-1-4 16,3 3-8-16,-3 0-12 0,-1 3 0 0,0 1-4 15,0 1 1-15,2 2 0 0,-3 0 11 16,-3 9 5-16,1 1-7 0,-3 5-5 0,-10 20 5 15,7-9 0-15,0 1-2 0,-1 1-3 0,2 1 0 16,1 4-4-16,1-5 0 0,-3 6 9 16,1-2-5-16,0-4-5 0,1-2 0 0,-2-2-2 0,2 1-4 15,2-17 2-15,3 4 0 0,-1 2-1 0,-1-1-1 16,1 1-1-16,-1-1 13 0,1-2-7 16,1-3 8-16,-1 0-2 0,1-4 16 0,-1 1 2 15,1-2 4-15,1 1-8 0,0-2-3 0,0-2-7 16,0 0 0-16,0-3-8 0,2-3-4 0,0-7-2 15,1 1-9-15,5-28 0 0,-3 9-14 0,2-2-3 16,-2 0 1-16,-2-1-1 0,2 1 3 0,0 4-6 16,3-2 8-16,1 5-13 0,-2 0 2 0,-4 16-3 15,0-5 1-15,1 1-1 0,1 1 0 0,0-2 1 16,3 3 0-16,0 0 3 0,0 3-4 0,0-1-1 16,5 2 3-16,-3 2-1 0,-1 0-3 15,3 1-1-15,-5 4 7 0,1 1 0 0,-1 0-2 16,1 1-3-16,0 2 0 0,-2 1-5 0,-1 2-11 15,-2 0-8-15,2 1-1 0,-4 0 1 0,-1 2 5 16,-3 1 4-16,-2 1 3 0,0 1 4 0,-2-2 8 16,-1 1 0-16,-1-1 1 0,1 0 5 15,-2-1-4-15,0 1 2 0,1-2 2 0,1 0-1 16,-1-1 6-16,1 1 2 0,0-3 4 0,0-2 1 0,1 2 7 16,3-2-5-16,0-1 2 0,0 1-3 15,2-1-2-15,-1 0-3 0,1-1 0 0,-1 0-1 16,3-1-6-16,-2 1 0 0,2-1 5 0,0 0-3 15,0 0 11-15,2 0 2 0,1 0-5 16,4-2 1-16,1-1 1 0,1 1-5 0,1-3 0 0,2 0-3 16,-3-1-2-16,5-2-3 0,0 1-3 0,-1-1 0 15,0-3-1-15,16-11-4 0,-13 7-1 16,1 0 0-16,-3 0 1 0,1-3-1 0,-2-2-3 16,-2 1 3-16,-1-2 1 0,-1-1 4 0,-5 11 5 15,-1-3 2-15,2-2 5 0,-3 0 7 0,1 0 6 16,0 3 4-16,0-2 9 0,-3 3 5 15,4 2 2-15,-4 0 2 0,1 3-6 0,-1-1-6 0,0 4-4 16,-1 0-4-16,-3 2 1 0,3 2 9 16,-4 2 4-16,0 4 3 0,-3 2 5 0,0 1 1 15,0 5 0-15,-9 20-1 0,8-10-1 0,0 3-1 16,3 3 0-16,-2-2 1 0,-1-1-6 0,5 2 0 16,-3-2-3-16,1-1 2 0,4-16-3 0,0 4-2 15,-1 2-1-15,0-1 0 0,1 0 5 16,0-1-7-16,1-1-1 0,0-2-4 0,1-1-2 15,0-2 2-15,0-1 3 0,0-2 2 0,1 1 2 16,1-4 1-16,0 1 7 0,2-2-3 0,0-1 3 16,4-1-1-16,0-2-5 0,1-3 2 0,3-3-5 15,-2 0 1-15,1-4 3 0,12-15-6 0,-19 21 0 16,3-3 4-16,3-1 6 0,-3 1 1 16,1-1 2-16,-2 1-1 0,1 1-3 0,-1 2-3 0,-2 1-8 15,0 1-7-15,0 0-6 0,-2 3 2 0,2-1-2 16,-1 3 6-16,0 0-1 0,-1 3 0 15,0-1 1-15,1 1 0 0,0 2 1 0,2 1 1 16,-2 1-1-16,1 1 1 0,0-2 2 0,1 1 2 16,2 2 3-16,-2-2-1 0,-1 0 0 15,3 1 4-15,0 0-2 0,-1-1-1 0,1-1 0 0,2-2 1 16,-1 0 3-16,2-2-1 0,0 1-4 0,-1-1 5 16,3-4 1-16,-2-1 0 0,1 1-4 15,-1-4 5-15,0 1 2 0,-1-1 3 0,1-1 3 16,0 0 1-16,-2-1 1 0,0 0-1 0,-2 0 6 15,-1-3 7-15,-1 1-7 0,-3 0 0 0,-1-1 2 16,0-1-1-16,0 3-4 0,0 3-1 0,-1 0-8 16,0 3-9-16,-2 0-1 0,0 0-6 15,0 3 4-15,-2 3-6 0,-3 0-2 0,-3-2 0 16,1 5 1-16,1 0-2 0,0 2-5 0,1 0-3 16,1 2 2-16,0 0-4 0,3 0-8 0,-2 0-8 15,2-1-4-15,1-1-7 0,-1 2-5 0,3-2-3 16,0-2 0-16,0-1 3 0,1 0 2 0,0-2 2 15,1 0 8-15,0 0 1 0,1-1 2 16,1-1 3-16,2-1 0 0,-2 0 5 0,2-1 4 0,0-1 2 16,1-2 5-16,2 0 1 0,-1 0 3 15,-1-1 2-15,1 0 12 0,-2 2 6 0,-2 0 6 16,2 1 1-16,-3-1-4 0,0 1-1 0,0 1-5 16,-1 0-3-16,1 1 0 0,0-2-2 0,-2 2 5 15,2 2 7-15,-2 0 3 0,0 0 0 16,1 1-4-16,0 2 5 0,-1-2 5 0,0 0 1 0,1 2 1 15,-1-1 2-15,1 0 13 0,0 2-5 0,2 0 19 16,0 3-1-16,0-4 2 0,-1 2 4 16,1-1 0-16,1-3 1 0,0-1-6 0,3 3-5 15,1 0 1-15,3-3-5 0,-1 1-6 0,3-3-62 16,-1 0-22-16,0-3-39 0,0-1-42 0,-1-2-52 16,1 0-72-16,-1-3 22 0,-3 1-173 0,1-3-60 15,-2 1 38-15,-3-1-142 0,-1-2 48 16,1 1 36-16,-4 0-410 0</inkml:trace>
  <inkml:trace contextRef="#ctx0" brushRef="#br0" timeOffset="100380.34">12723 3181 1930 0,'-5'0'404'0,"1"0"-43"15,2 0-39-15,-2-3-40 0,3 2-31 0,-2 1-28 16,3-1-26-16,0 0-16 0,1-1-25 0,1 0-20 15,4-2-11-15,2-2-11 0,2 1-12 0,2-1-10 16,0-2-13-16,0 3-6 0,1-3-7 16,0 1-3-16,1 1-6 0,0-2-2 0,18-10-5 15,-26 12-6-15,6 0-1 0,-1-1-2 0,1-1-10 16,-1 1 2-16,1-1-3 0,0 4-5 0,0-3-1 16,-1 2-5-16,-2 0 0 0,1 2-2 0,-1-2 0 15,-3 1 4-15,1 2-3 0,-3-2 3 16,2 2-2-16,-2 0 1 0,-2 0-3 0,1 0 3 0,-1 0-4 15,1 2 0-15,-3 0-1 0,3-2-2 0,-1 2 2 16,-2-1-3-16,1 1-14 0,0-2-17 16,-1 1-12-16,1 1-16 0,-1 0-12 0,2 0-13 15,-2-3-15-15,0 3-21 0,0 0-18 0,0 0-48 16,-2 0-21-16,1-2-29 0,-1 2 22 16,-3 0-79-16,2-2-15 0,-1 2-10 0,1 0-14 0,-3 0-8 15,-3 0-19-15,0 1-70 0,-2 0-472 16</inkml:trace>
  <inkml:trace contextRef="#ctx0" brushRef="#br0" timeOffset="100905.29">12777 2951 1581 0,'-2'0'302'0,"0"0"-26"15,1-2-23-15,1 2-15 0,0-1-24 0,0 1-21 16,-2 0-19-16,2 0-18 0,0 0-16 16,-1 0-16-16,1 0-14 0,0 0-14 0,0 0-9 15,0 0-9-15,0 0-3 0,0 0-4 0,0 1-4 16,1-1-1-16,1 2 2 0,1 0-3 0,1 0-3 0,3 3 8 16,0 0-8-16,2-2-10 0,1 1-4 15,1 2 1-15,3-3-3 0,0 2-7 0,1-3-3 16,0 0 0-16,1 1-2 0,2-2-5 15,-2 1-2-15,0-1-3 0,2 1-2 0,-3-2-2 0,2 2 2 16,-2-2-6-16,0 2-1 0,-1-1 3 16,-2-1-1-16,-2 0 0 0,-1 0 0 0,1 0 0 15,-2 0 2-15,-3 0 5 0,-1 0-2 0,0 0 12 16,1 0-3-16,-3 0 6 0,2 0 3 0,-2 0-1 16,0 0-1-16,-1 0 0 0,1 0 0 0,1 1-2 15,-3 1-1-15,3-2-3 0,-1 0-7 16,0 1-1-16,-2-1-9 0,1 0 0 0,1 0-7 15,-2 1-3-15,0-1-2 0,1 2-2 0,-1 2 2 0,2 0 0 16,-2-1 4-16,0 6 1 0,-2 1 1 16,1 1-5-16,-2-1 1 0,0 2-3 0,-1-2 1 15,1 1 2-15,1 0 3 0,0 2-7 0,1-3-1 16,-2 1-1-16,0-2-27 0,1-1-18 0,0 0-16 16,-1-1-23-16,3-1-20 0,-3-2-23 0,2 1-26 15,0-2-32-15,1 1-40 0,-1-1 22 0,0 0-123 16,1-1-97-16,0-2 33 0,0 1-161 15,1-1 38-15,1 0 38 0,2-1-367 0</inkml:trace>
  <inkml:trace contextRef="#ctx0" brushRef="#br0" timeOffset="101555.31">13394 2941 1554 0,'1'-2'319'0,"1"1"-24"15,1-1-20-15,-1-1-15 0,0 2-3 16,-1-1-18-16,1-1-16 0,-2 2-14 0,1-2-11 16,1 2-15-16,-2 0-15 0,2 1-13 0,-1-1-3 15,-1 1-25-15,1 0-9 0,0-2-12 0,-1 2-12 16,0 0-9-16,0 0-10 0,-1 0-1 15,0 0-1-15,-2 0-5 0,1 2-4 0,1 0-3 0,-2 2-5 16,-1 0-5-16,0 2 2 0,0-1-4 16,-1 3-2-16,0-2-2 0,-1 2-5 0,1-1-3 15,-2 1 0-15,3 1-1 0,-1 1-7 0,2 0 1 0,-1-1-4 16,1 1-2-16,0 0-5 0,0 0-1 16,1-1-1-16,-1-2 5 0,1 0-4 0,1-1-3 15,0 1-1-15,1-2 0 0,0 0 2 0,0 1-5 16,0 0 3-16,0-1 1 0,2 5-5 15,0-3-2-15,2 1-1 0,-2 0 0 0,0 0 0 0,1-3 2 16,-2 0-7-16,1-2-1 0,0 1 0 16,1 1-1-16,2 0 1 0,0 0-2 0,0-1-1 15,-2-1 2-15,0-1 10 0,2 0-8 0,-3-1 11 0,1-1-4 16,-1 0 2-16,2 0-2 0,2 0-1 16,1 0 2-16,-2-3-1 0,2 1 2 0,-1-1 1 15,-1-2 6-15,0-1-1 0,0-1-11 0,0-1 3 16,-1 0 2-16,0-2-3 0,-1-1-3 15,2 2 1-15,-2-3-1 0,0 2 3 0,-1 0 0 0,0-1 3 16,-1 0-4-16,-1 0 0 0,0 2 2 16,0 1 2-16,0 2 1 0,0-1 2 0,0 2 1 15,0-2-7-15,-1 3-1 0,-1 0-5 0,-1-4-6 16,0 2-6-16,-2-2-4 0,0 1-8 0,0 0 3 16,-2 1-29-16,1 1-21 0,0 0-14 15,-1 1-14-15,1 2-13 0,0 0-12 0,0-2-12 16,-1 0-15-16,0 2-15 0,2-1-18 0,0 2-29 15,1 0-34-15,1 1 23 0,-1 0-134 16,2 0-8-16,-1 0-31 0,2 0-116 0,0 1 35 0,1 0-13 16,0 1-390-16</inkml:trace>
  <inkml:trace contextRef="#ctx0" brushRef="#br0" timeOffset="101938.91">13636 3046 1217 0,'3'1'230'16,"0"0"-15"-16,0 1-18 0,-1 1-9 0,0 0-10 15,1 0-12-15,0 0-13 0,-3 0-11 16,2 1-9-16,-1 0-9 0,1 0-5 0,-2 1-3 15,2-2-2-15,-1 2-8 0,1-3-1 0,-2 3 0 16,3-2 2-16,-3 1 2 0,1-2 5 0,0 0 6 16,0 0 8-16,0 1 4 0,-1 0 16 15,2 0-3-15,0-3-3 0,-2 2-4 0,0-1-10 16,0-1-15-16,0 0-9 0,0 1-9 0,0-1-10 0,0 0-7 16,0-1-14-16,0-2-15 0,2 0-11 15,-2-1-20-15,0-1-16 0,0-1-16 0,0 2-22 16,0-1-22-16,0 0-27 0,0 0-26 0,0 1-32 0,0 0-43 15,0 1 19-15,0-1-208 0,1 1-37 16,1 0-70-16,0 1 36 0,-1-1-87 0,1 0 41 16,1 0-411-16</inkml:trace>
  <inkml:trace contextRef="#ctx0" brushRef="#br0" timeOffset="102289.01">13821 2894 2044 0,'1'-4'382'0,"-1"2"-31"0,2-1-38 0,-2 1-30 0,0 0-32 16,0 0-23-16,3-1-24 0,-3 3-22 16,2-1-21-16,-2 0-23 0,0 0-18 0,0 1-16 15,0 0-8-15,1 0-7 0,-1 2-9 0,1 4-5 0,0 3-3 16,-1 4-6-16,0 0-1 0,-2 4-2 15,1 1-6-15,-1 3-4 0,-5 27-3 0,3-21-7 0,2-15-2 16,-3 26-5-16,4-27-2 0,-1 6-3 16,2 0-3-16,-3 4 7 0,1-2-11 0,1-1-3 15,-1-2 2-15,-3-1-6 0,5-3 0 0,-3-1 2 16,3-1-3-16,0-3-2 0,0 0-12 0,0 0-19 16,0-2-43-16,-2 1-26 0,2-3-25 15,0 2-26-15,0-3-22 0,-1 1-40 0,0 0-51 0,1-1 23 16,-1 0-158-16,1 1-49 0,-2-3 37 15,1 3-151-15,-2-2 32 0,1 0 48 0,-3 1-364 16</inkml:trace>
  <inkml:trace contextRef="#ctx0" brushRef="#br0" timeOffset="102987.88">13225 3746 2660 0,'5'6'399'0,"3"3"-50"15,1-2-35-15,0 1-39 0,0-4-30 0,-1-3-26 0,0-1-21 16,-1 0-23-16,0-1-13 0,1-3-18 0,-2 1-12 16,-1-1-9-16,0-1-15 0,0 0-11 0,-2 0-9 15,-1 1-4-15,0 0-4 0,0-1-2 16,-1 0-6-16,0 0-10 0,-1 1-6 0,0-2-8 16,0 1 0-16,-1-3-6 0,-2-1-4 0,-1-1-5 15,-2 0-5-15,2 0-4 0,1 1 1 0,-4 0-5 16,1-1-7-16,0 4-4 0,-1-4-4 0,2 3-1 15,-3 0 0-15,2-2-15 0,-1 2 0 0,1 1-39 16,2 0-16-16,-2 0-30 0,1 2-16 16,2 0-28-16,0 2-23 0,-1 0-28 0,1-1-35 0,-1 3-36 15,0 0 24-15,-1 0-111 0,0 3-29 0,-2-1-28 16,0 3 34-16,2 0-170 0,1-2 38 16,1 3 42-16,2-2-357 0</inkml:trace>
  <inkml:trace contextRef="#ctx0" brushRef="#br0" timeOffset="103534.65">13628 3790 1693 0,'3'0'277'0,"-2"0"-24"0,1 0-26 16,1 0-20-16,-1 0-11 0,-1 0-15 15,1 0-11-15,0 0-12 0,-1 1-11 0,1-1-11 16,0 3-5-16,1-2-4 0,-3 0 0 0,1 2 1 0,1-1 0 16,-2-1 7-16,0 0-4 0,0 2-4 15,0 0-1-15,0-3-6 0,0 1-1 0,0 1-11 16,0-1 13-16,-2 0 0 0,2 2-2 0,-1-3 4 15,1 3-1-15,0-3-6 0,-2 0-6 0,2 0-8 16,0 0-6-16,-1 0-8 0,1 0-7 16,-1 0-7-16,1-2-12 0,-1-1-10 0,-1 1-6 0,1-1-7 15,1-1-9-15,0 0-9 0,0-1-7 16,0-1-12-16,0 2-12 0,-2-3-12 0,2 3 3 16,0-2-58-16,0 0-28 0,0 3-32 0,-1-1-58 15,0 0-28-15,1 1-49 0,0-1 24 0,0 1-148 16,0 1-36-16,0 0-51 0,0 2 37 0,0 0-111 15,0 0 41-15,0 0 39 0,0 0-399 16</inkml:trace>
  <inkml:trace contextRef="#ctx0" brushRef="#br0" timeOffset="103994.83">13806 3776 2658 0,'8'45'443'0,"-5"-37"-57"0,-1 3-46 0,1 1-35 16,2-1-33-16,-1 0-29 0,0-2-24 0,0-3-15 16,2 0-19-16,-3-1-17 0,1-2-14 0,-1-3-15 15,0 1-11-15,0-1-13 0,1-1-12 0,-1-2-11 16,0-3-8-16,-1-2-8 0,1-3-5 0,0 1-11 15,-3-3-4-15,0-1-8 0,0 0-10 0,0-1-12 16,-3 0-14-16,0 1-17 0,-1 0-21 16,1 3 2-16,0 2-51 0,0-1-25 0,1 3-17 15,-1 0-18-15,0 3-16 0,-1-1-24 0,1 2-21 0,0 2-69 16,0 1 23-16,-1 0-114 0,2 1-26 16,-1 2-20-16,0 0-54 0,3-1 33 0,0 0-95 15,0 0 40-15,0 1-411 0</inkml:trace>
  <inkml:trace contextRef="#ctx0" brushRef="#br0" timeOffset="104507.57">14106 3660 2241 0,'-3'10'504'0,"-2"1"-63"15,2 1-54-15,-3 1-43 0,1-1-41 0,0 0-31 16,0 1-30-16,0-2-25 0,1 1-24 0,0 1-16 16,1-2-22-16,-1 0-15 0,2-1-14 0,0-1-16 15,0-2-11-15,2 2-15 0,0-5-11 16,0 3-10-16,0-3-8 0,2 2-5 0,-1-4-6 16,1 2-6-16,0-1-4 0,1 1 4 0,0-2-7 0,3 1-2 15,1 2 1-15,1-3 0 0,-3-1 0 16,1 0-3-16,-1-1 3 0,0-2-2 0,-1 0-4 15,2-3-3-15,0-1-5 0,1-2-3 0,-2 1-7 16,1-4-5-16,-3-2-8 0,1 0-11 0,-1-2-10 16,-3 0-11-16,-2-2-2 0,-1 1 7 0,0 1-57 15,0-2-20-15,-2 5-20 0,1-1-51 16,-2-1-33-16,1 4-30 0,-2 1-35 0,1 0 24 16,-2 4-132-16,-2-1-31 0,2 2-60 0,0 2 35 15,1 1-100-15,1-1 44 0,3 2 36 0,0-3-330 16</inkml:trace>
  <inkml:trace contextRef="#ctx0" brushRef="#br0" timeOffset="104812.32">14178 3812 2488 0,'1'38'433'15,"2"-6"-157"-15,-1-1-86 0,-2-22-80 0,0 6-79 16,-1-1-4-16,-1-1-307 0,-3 0-93 16,-1-4 28-16,-2 1-128 0,-2-3-406 0</inkml:trace>
  <inkml:trace contextRef="#ctx0" brushRef="#br0" timeOffset="105500.56">13149 4143 1903 0,'1'-2'470'16,"1"2"-56"-16,-2 0-9 0,0 2-36 0,0 2-31 15,0 0-29-15,-1 4-27 0,-2 3-27 0,0 1-19 0,-1 1-26 16,-2 3-22-16,3-2-19 0,-1 2-15 16,0 2-15-16,-2-2-14 0,4 1-15 0,-1-1-8 15,0 2-10-15,3-2-10 0,0 1-7 0,0-2-7 16,0-2-3-16,0 0-10 0,1 1-4 0,2-3-9 15,1 0-5-15,-1-1-4 0,2 0-3 16,1-3-4-16,1 0 0 0,1-1-3 0,0-1-2 16,2 0 0-16,1-2-2 0,-1-2 0 0,0 0 1 0,1-3-2 15,-1-1 4-15,1 0-5 0,-1-1 3 0,0-1-1 16,1-1 0-16,-2-2 0 0,0 0-2 16,-3-2-1-16,1-1-1 0,-2-1 0 0,-1-1-1 15,0 0 3-15,-1-1-4 0,-1 1-1 0,-1 0 1 16,-1-2-1-16,-2 2 0 0,-1-2 0 0,-1 1-3 15,-1 0-2-15,-1 2 0 0,0 1-3 0,0 1-2 16,-1-1-7-16,1 5-4 0,-1-4-14 16,-1 3-13-16,0 3-16 0,1-3-26 0,-1 5 7 15,-1-3-99-15,-1 3-24 0,3-1-22 0,-2 3-27 16,2 0-27-16,1 0-37 0,0 0 27 0,3 0-97 16,-1 0-20-16,2 0-15 0,0 0 33 0,1 3-187 15,1-2 37-15,0 2 40 0,1-1-436 16</inkml:trace>
  <inkml:trace contextRef="#ctx0" brushRef="#br0" timeOffset="105938.62">13462 4370 2085 0,'3'9'537'15,"1"1"-56"-15,-1-1-57 0,-2-4-44 0,1 1-38 16,-2-2-36-16,0-2-30 0,0-1-30 0,0 2-25 16,0-2-24-16,1-1-20 0,-1 0-19 0,2 0-21 15,-2-1-9-15,1-2-17 0,0 0-18 16,-1-1-14-16,3 0-15 0,-3-1-11 0,3 1-9 0,-1 0-13 16,0-1-15-16,-1 1-15 0,1 0-21 0,1 0 1 15,-3 2-46-15,3-3-44 0,-1 3-18 16,0-1-22-16,1 3-23 0,0 0-24 0,-2-2-35 15,0 2 21-15,0 0-147 0,1 2-42 0,-2 1-44 16,0-2 35-16,3 2-148 0,-3 0 44 0,0 0 39 16,3-1-428-16</inkml:trace>
  <inkml:trace contextRef="#ctx0" brushRef="#br0" timeOffset="106472.77">13812 4371 2644 0,'5'11'411'0,"2"-1"-58"16,1 0-46-16,2-1-33 0,1 0-34 0,1 0-26 15,-1-1-30-15,-1 0-27 0,1-1-20 0,0 1-16 16,1 0-10-16,-3 0-13 0,0-1-7 15,0 3-11-15,-1-3-14 0,-1 1-5 0,-1 1-6 16,-1-2-3-16,2 2-10 0,-1 2-3 0,-2-1 1 16,0-2 3-16,-2 1-4 0,1-1 19 0,-1 0 1 15,-2 0 1-15,0-2-1 0,0 2 1 0,0-2 1 16,-1 3-1-16,-1-1 3 0,0 0-2 0,-1 1 3 16,1-1-2-16,-1-1 0 0,-2 0-1 15,2-2-7-15,-4 1-4 0,2-1-5 0,-1 2-4 0,2-4-4 16,-2 2-5-16,1-2-9 0,-1 0-8 0,-2 0-6 15,1-2-28-15,-1 0-23 0,2-1-24 16,-3 0 7-16,0-2-65 0,-1-2-20 0,0 0-21 16,1-1-28-16,-1 1-33 0,3-3-45 0,-2-1 25 15,2-2-207-15,-1-1-41 0,3-2 41 0,0 0-129 16,1 0 37-16,2-2 45 0,0-1-482 0</inkml:trace>
  <inkml:trace contextRef="#ctx0" brushRef="#br0" timeOffset="106788.98">13978 4345 2357 0,'34'-7'513'16,"-4"1"-66"-16,-3-1-49 0,-19 4-48 0,5 0-41 0,2 0-36 15,-2 0-31-15,0 0-29 0,-3 1-28 16,1 0-36-16,-3 0-34 0,0 1-35 0,-4-1-9 0,3 1-74 16,-3-1-36-16,-1 2-35 0,0 0-24 0,-1-1-27 15,-1 1-63-15,-1 0-35 0,0 0 20 16,0 0-120-16,-1 0-31 0,-2 0-23 0,-1 1-42 15,0-1 33-15,0 3-122 0,-1-3 39 0,-1 3-360 16</inkml:trace>
  <inkml:trace contextRef="#ctx0" brushRef="#br0" timeOffset="110012.38">13014 2632 1852 0,'-43'46'384'0,"4"1"-40"0,5-2-42 0,2-3-19 15,3 4-37-15,3-3-24 0,1-1-22 16,5-3-13-16,0-1-19 0,2-2-13 0,2 0-12 0,1-3-12 15,2 0-12-15,5 0-8 0,-4-1-10 0,3 5-2 16,1-4-12-16,-2 1-5 0,1-2-4 16,1-1-6-16,-1 5-6 0,3-3-3 0,-1 2-7 15,0 1-3-15,2-1-4 0,-2 2 4 0,0 0-4 16,2 3-4-16,0-3-2 0,2 1-4 0,-3-3-3 16,1 0 4-16,3 0-8 0,-1-2 0 0,3-2-1 15,-2 0-6-15,2-18-4 0,-1 32 5 16,-1-14-8-16,2-18 2 0,0 3-1 0,0 4-5 0,0-1 1 15,-2 2 3-15,2 0-6 0,0-2-2 16,0 1 0-16,0-1 1 0,0 2 5 0,2-1 1 16,-2 2-6-16,2 0 5 0,-1-1-4 0,1 0-1 15,0 0-3-15,0-1-3 0,2 1-3 0,2 28 6 16,-1-23-1-16,-2-15-7 0,6 26-3 16,-7-27-1-16,1 3 2 0,1 3-4 0,1-1-2 0,2 1-4 15,6 23 4-15,-3-19 1 0,1-1-7 0,1 1 3 16,2 0 1-16,0 0 2 0,0-2-3 15,0-2-3-15,2-1-3 0,-1 0-3 0,3 0 3 16,0 1-6-16,1-1-1 0,-1-2-3 0,3 1 0 16,0-2 3-16,0 1 0 0,-1-2 6 15,-12-9-1-15,2 4 2 0,3-2 3 0,19 12-3 0,-25-12 4 16,4 1 1-16,2 1 1 0,-1-1 0 0,3 1 8 16,21 9-5-16,-26-12 2 0,1-1 2 15,4 2-2-15,1 1 2 0,23 5 2 0,-14-2 2 16,-1-3-3-16,-1 0-2 0,-13-3 3 0,24 5-2 15,-10-3 6-15,-13-2-4 0,2 1 2 0,5-1 0 16,-3 1-3-16,1-2 3 0,2 2 0 0,0-2 0 16,1 0 7-16,-3 2-6 0,4-1 6 15,-1-1-3-15,-1-1-6 0,1 0 2 0,0 0 2 0,0-1-2 16,-1 1 0-16,26-5 0 0,-35 3 0 0,6 2 0 16,0-3 2-16,2 2-2 0,1-2 7 15,0-2-5-15,-1 3 1 0,-1-2-2 0,0 1 4 16,-1-3-1-16,2 3-2 0,-2-2 2 0,0 3-1 15,-1-3 3-15,1 2-3 0,-1-3 2 0,0-1-1 16,-1-1 0-16,1 2-5 0,-1 0 2 16,0-3-2-16,3 4 3 0,-3-3-1 0,1 1 6 0,0 1-6 15,1-2 9-15,-1 1 0 0,1-1-1 16,-4 0 1-16,2-2 3 0,-1 1 1 0,0-1 7 16,-2 0-5-16,1-1 4 0,-1 1-2 0,0-1-3 15,14-17 2-15,-9 10-6 0,-2 2-2 0,-8 9 0 16,1-2-1-16,3-2-1 0,0-1 0 0,-2-3-2 15,1 1 3-15,1 1-1 0,0-1 7 0,13-19-6 16,-10 15 2-16,-7 10 1 0,1-2 7 0,2-3-2 16,10-19 3-16,-13 25-4 0,0-4 1 15,2-3 2-15,-1 1 2 0,1-2-1 0,12-18-2 16,-9 14-1-16,-7 10 0 0,3-3-2 0,1-1 3 16,-1-1-4-16,-1-1-3 0,2 0 2 0,-1 0 5 15,1 0-4-15,-1-2 0 0,1 3 5 16,-2-1 0-16,1 0 2 0,0-1-2 0,1 1 5 0,-3-2 0 15,0 1-4-15,1 0-1 0,0-3-2 0,-1 3 0 16,-1-3-1-16,1 0-2 0,1 1-1 16,-2-3 0-16,-1 1-2 0,1 1-4 0,0-2 4 15,1 0-5-15,2-27 4 0,-4 36-1 0,-1-4-2 16,1-3 6-16,1-31-4 0,-1 20 2 0,-1 2 0 16,0 14 1-16,-1-3 0 0,0-2 0 0,1-2-2 15,-1-1 1-15,0-1 2 0,0 2-2 0,0-2 6 16,-1 1-5-16,-1-32-3 0,1 24 2 0,-1 17-2 15,-2-27 1-15,3 28-2 0,-3-29 0 0,3 29-1 16,-2-27-3-16,0 27 1 0,1-5-3 16,-5-26 3-16,4 14-3 0,-3 1-1 0,0 1 3 15,4 17 0-15,-5-27-2 0,5 25-2 0,-7-22 0 16,7 23 0-16,-6-26-2 0,5 27 2 0,-9-24-2 16,3 10 1-16,-1-1-6 0,0 2 1 0,-1 1 3 15,2-1-4-15,-2 2 0 0,0 0 1 0,-1 1-3 16,1-1 5-16,1 2-5 0,-3-2 2 15,2 1-2-15,0 1-1 0,-2 1-1 0,8 11 7 0,-2-5-5 16,-1 0 2-16,0-1-2 0,0 1 1 0,-2-1 3 16,1-1-4-16,-1 0-1 0,0 2-1 15,-11-18 0-15,14 23 1 0,-1-3-2 0,-1 0 1 16,-1-1-1-16,0-1 3 0,0 0 0 0,1 3 0 16,0-3-1-16,0 1-4 0,0 1-1 0,0 0-3 15,0 2 2-15,0-1-4 0,1-1-2 0,-2 1-1 16,2 0 1-16,-1 1 2 0,0 0-3 0,1 1 1 15,-3 0 1-15,1-1-4 0,0-1 2 0,-1 3-3 16,1-2-1-16,-3 1 2 0,1 0-2 16,0 0 1-16,0 1-2 0,1 0 0 0,-2 1 1 0,0-1 1 15,0 1 6-15,0-1-1 16,0 1 1-16,-3 0 3 0,3 0 3 0,-2 2 3 0,0-3-3 16,1 4 2-16,1 0 1 0,-2-2 3 0,1 2 1 15,-1-1 5-15,1 0-7 0,-1 1 3 16,-1 0-1-16,1-1 2 0,-1 1-1 0,1 2 1 0,1 0-3 15,-1 0 3-15,1 0-1 0,-1-3 5 16,0 3 2-16,-1 0-8 0,0 0 0 0,1 0 2 16,-1 0-1-16,0 0 3 0,0 3-1 0,1-2 0 15,0 2-1-15,0-1-1 0,1 0 6 0,-2 1-3 16,1 1-1-16,-1-2 3 0,1 2-3 0,2-2 3 16,-3 3 0-16,3-1 2 0,0-1-3 0,0 4-1 15,1-4 1-15,-1 2 3 0,1 0-6 16,-1 3 4-16,0-4-5 0,0 2 5 0,1 0-3 0,0 2 3 15,0-1-3-15,1 3 2 0,-1-2 6 16,2 1-8-16,-1 1 1 0,1 1-4 0,0 0-2 16,-1 0 1-16,0 1 0 0,0-1-5 0,1 0 0 15,-2 1 0-15,3 0 2 0,1 0-4 0,-3 0 0 16,2 0 3-16,1 2-8 0,0-2-7 0,-2 2 1 16,1-2-2-16,-1 0-2 0,2 2-4 15,1-2-3-15,-1 1 0 0,0 1 3 0,0-2-6 0,1 1-4 16,1 1-2-16,-2 0 2 0,3-2 2 15,0 2 2-15,0-3 0 0,-1 1 1 0,1 0 1 16,0-1 6-16,2-1-1 0,-1 0 4 0,1-1 6 16,-1 1-1-16,1-1-1 0,2-2 3 0,-2 0-1 15,0 0 1-15,2-2 0 0,0 1-2 16,-3-3 3-16,3 2 1 0,-1-1-3 0,1-1-6 16,-1 1 2-16,0 1 0 0,2-3 0 0,-1 3 2 15,1-2 0-15,-2-1 0 0,2 2 3 0,-3-2 7 16,2 2-6-16,0-1 6 0,0-1-2 0,1 0 1 15,0 1 1-15,0 0 2 0,-2-2-2 0,2 0-1 16,0 1-2-16,0-2 0 0,0 3 0 0,0-3-4 16,-3 2-5-16,3-1-3 0,0 1-12 0,0-2-1 15,0 1-2-15,0 0-1 0,0-1-8 0,-2 2-6 16,2-2-4-16,0 0-6 0,0 2-4 0,0-1-5 16,0 0-17-16,0 1-6 0,0-2 10 15,0 0-37-15,2 0-12 0,-2 0-13 0,0 0-12 16,0 0-17-16,0 0-4 0,0-2-594 0</inkml:trace>
  <inkml:trace contextRef="#ctx0" brushRef="#br0" timeOffset="113754.28">13230 1991 1794 0,'-6'57'350'0,"2"-7"-41"0,-2-6-35 0,2-6-32 15,1-3-26-15,0-4-26 0,2-20-18 16,-1 4-25-16,1 1-28 0,0 2-25 0,-1-5-19 16,1 1-16-16,-1-1-17 0,1-3-18 0,-1-1-17 15,2-1-16-15,0-2-16 0,-2-1-36 0,0 1-21 16,1-3-27-16,1 2-34 0,0-2 14 0,-2 1-66 16,2-2-17-16,-1 2-22 0,-1-1-17 0,0 1-25 15,-1 0-596-15</inkml:trace>
  <inkml:trace contextRef="#ctx0" brushRef="#br0" timeOffset="114332.45">12984 2429 2008 0,'18'29'331'15,"1"-6"-32"-15,0-5-33 0,0-1-30 0,4-7-25 16,-2-2-21-16,-13-5-17 0,5 0-24 0,3-2-23 15,1-1-27-15,0-2-26 0,0-3-26 0,-1 1-22 16,0-4-23-16,-1 2-17 0,-1-1-55 0,-1 1-46 16,-1 0 11-16,-2 2-144 0,-1-1-44 15,-2 0-27-15,-3 3-29 0,-2-1-61 0,-2 3 34 0,-1 0-474 16</inkml:trace>
  <inkml:trace contextRef="#ctx0" brushRef="#br0" timeOffset="116043.38">13371 3241 1837 0,'74'21'343'0,"-9"-2"-32"15,-8-3-35-15,-6-2-24 0,-9-1-31 0,-3-2-20 16,-5-1-21-16,-5-2-18 0,-3 0-21 16,-4-1-17-16,-13-6-25 0,1 2-25 0,0 1-31 0,1-2-29 15,-1 0-28-15,-2 2-29 0,0-1-28 16,-1-1-36-16,-3-2 11 0,1 0-149 0,-3 0-29 15,0 0-29-15,-2 0-23 0,0 0-54 0,-2 0 34 16,0 0-546-16</inkml:trace>
  <inkml:trace contextRef="#ctx0" brushRef="#br0" timeOffset="116574.66">13157 4104 1776 0,'48'17'129'0,"-4"-4"-15"0,-7-2-174 0,-4 1-61 16,-9-4-55-16,-3 1-60 0,-14-7-135 0,1 0 11 15,-4 2-60-15</inkml:trace>
  <inkml:trace contextRef="#ctx0" brushRef="#br0" timeOffset="117006.37">12684 4447 249 0,'0'0'406'0,"-1"0"-33"15,1 0-35-15,0 0-30 0,0 0-35 16,0 0-26-16,0 0-22 0,0 0-22 0,0 0-19 16,0 0-13-16,0 1-22 0,0 0-12 0,1-1 11 15,4 3-9-15,0-1-7 0,6 2-6 0,2-2-8 16,25 9-4-16,-9-3-5 0,2 2-5 0,3-2-5 16,2 1-7-16,5 2-5 0,7 0-6 15,2 0-7-15,1 1-10 0,0-1-5 0,1 2-9 16,-3-1-2-16,0 2-7 0,-1-4-3 0,1 3-4 0,-6 1-2 15,-1-2 0-15,0 1-2 0,-2-1-5 16,-2 0-3-16,-4-2-5 0,-3-2-2 0,-2 3 1 16,-1-4-2-16,-4 1-1 0,-2 0-4 0,-13-5-4 15,1-1-10-15,1 2-23 0,0-2-17 0,0 1-18 16,-2 0-19-16,-1-1-21 0,-2 0-26 0,1 1-40 16,-3-1 15-16,0-2-133 0,-1 2-54 0,0-2-47 15,-1-2 29-15,1 0-155 0,-1-1 30 16,-1-1-405-16</inkml:trace>
  <inkml:trace contextRef="#ctx0" brushRef="#br0" timeOffset="120121.04">13829 2867 2355 0,'-2'-19'480'0,"-3"-23"-61"0,4 31-50 0,-10-22-40 16,1 11-40-16,1 1-36 0,-2 1-29 0,-2 2-21 16,0 2-21-16,-2 1-21 0,-1-1-18 0,0 3-13 15,8 7-16-15,-18-12-13 0,8 7-8 0,-5 1-6 16,1-1-8-16,-1 1-19 0,-3 2 0 0,-2 1-9 15,-1-1-7-15,-3 4-5 0,-1 1-4 16,1 0-4-16,1 2-2 0,-2 2-5 0,1 2 0 0,-1 1-1 16,3-1-3-16,-2 4-1 0,2 0 2 0,4 0 2 15,-2 2-8-15,4 1 1 0,1-1-4 16,1 2 0-16,2 0-4 0,1 0 3 0,2 1 1 0,-1 2-2 16,12-9-1-16,-5 4-2 0,-12 15 0 15,10-6 2-15,0 0-2 0,0 1-2 0,3 0 0 16,0 2 1-16,6-13 0 0,-8 23 0 0,9-20 0 15,-1 3 0-15,-4 28 2 0,4-15-1 0,1 3-2 16,4 1 1-16,1 1 1 0,2 0 0 16,0 0 0-16,0 0 3 0,3-1 0 0,1-2-4 15,-1-3 1-15,1 1-1 0,2-2 0 0,-1 0-1 16,2-2 0-16,-2-2-1 0,1-1 4 16,1-1-1-16,0 1-1 0,-7-13 0 0,4 4 1 0,12 16-1 15,-6-12 0-15,-6-9-2 0,16 14 2 16,-6-8 0-16,2 1-1 0,-1-1 1 0,4-2 0 15,1-1-1-15,-1 1 2 0,4-2-2 0,-2-1 1 16,2 0-2-16,1 0 3 0,3-3-3 0,0 0 3 16,1-1 0-16,-1 1-4 0,1-1 1 0,-2-1 5 15,-1-1-5-15,0 1 1 0,0-2-1 0,-17 0 9 16,4-3-6-16,26-1-1 0,-16 0 1 0,0 1-2 16,-16 0-2-16,22-3 2 0,-22 3 1 0,3 0 1 15,2-1 0-15,1 0-3 0,0-3 4 0,-1 1-2 16,1 0 1-16,17-13 3 0,-25 13-1 0,1-2 0 15,3 0-1-15,15-13 2 0,-20 16-4 0,2-5 2 16,1 2-1-16,0-3 0 0,0 1 6 16,0-3-6-16,-2 1 3 0,0-2 0 0,0-1-1 15,-2 1-4-15,1-2 2 0,-2 1-1 0,0-2-2 16,-1 0 0-16,-2-2 0 0,1 1-3 0,-1-1 0 16,0-1 1-16,-2 2 1 0,1-3 1 0,-1 3-1 15,0-2 0-15,0 0 1 0,0 2-1 0,-1-2-1 16,-1 1 0-16,0-1 2 0,-1 1 0 15,-5-27 2-15,2 21-2 0,4 16 2 0,-1-6-1 16,-1-1 4-16,0 0-5 0,0 0 2 0,-2-2 0 0,-9-19-4 16,12 27 2-16,-12-20 2 0,4 7-2 15,-2 0-2-15,0 2 2 0,3 3-1 0,-4-3-1 0,0 3 0 16,0 0-1-16,1-1 1 0,-2 2-2 16,-1-2 1-16,0-1 0 0,-2 2 1 0,0-1-2 15,0 1 0-15,1 1 0 0,0 1 0 0,1 2-2 16,-2 2 1-16,12 5 0 0,-4 0 1 0,-19-10 0 15,8 6-2-15,1 0-2 0,-4 1 0 0,0 1 2 16,-1 0-2-16,-2 2 1 0,2 3-2 0,-4 0 1 16,-1 1 1-16,0 2 1 0,-1 0-2 0,-3 2 1 15,-2 2 0-15,0 0 0 0,0 0 1 16,1 0 0-16,-1 3-2 0,3 0-2 0,4 1 1 0,2-1 1 16,1 2 1-16,0-1-2 0,2 1-1 15,1 2-1-15,2-1 0 0,12-6 1 0,-3 4-3 16,-17 11 4-16,22-13-3 0,-4 2 1 0,1 2-1 15,-2 2 2-15,1 0-2 0,-15 16 0 16,13-8 2-16,-1-3 0 0,2 4-1 0,1 1 4 16,-1 0-2-16,2-1 2 0,0 1-1 0,3 3-1 0,-3-3-1 15,4 4 1-15,0-2 2 0,4-11 0 16,-2 2 0-16,1 5 1 0,0-1 0 0,1 3-1 16,0-1 1-16,1 0 1 0,-1 1-2 0,0 0 7 15,2 1-6-15,0-1 0 0,0 2 2 0,0-2 0 16,6 31 0-16,-5-41-1 0,1 6 0 0,1 2 0 15,0-1 0-15,4 27 3 0,-4-35-2 0,0 3-4 16,9 25-2-16,-2-16 3 0,1 0-3 16,-1-4-1-16,3 0 1 0,1-1-3 0,0-1 1 15,1 0-3-15,2-1-2 0,0-3-4 0,3 0-8 0,1 1-9 16,2 1-7-16,-2-1-6 0,1-3-7 16,0-2 4-16,2 2-19 0,-1-1-4 0,-2-2-6 15,2-2-6-15,-14-2-1 0,24 7-3 0,-10-2-13 16,-14-8 0-16,4 3-6 0,2 2-4 15,0-2 3-15,1 1 1 0,-1 0-1 0,2-2 4 16,-3 0-2-16,0 0 2 0,2-1 0 0,-1-1-10 16,1 0 3-16,-1 0-1 0,1 0 3 0,-1-3-6 15,0 3-7-15,0-2-8 0,1 0-11 0,0-1-17 16,1 1 14-16,-2-1-43 0,1 0-8 16,2-2 3-16,-2 2 6 0,0-3-1 0,0 0 2 15,0 0-3-15,-1 0-638 0</inkml:trace>
  <inkml:trace contextRef="#ctx0" brushRef="#br0" timeOffset="125810.19">12489 2659 2139 0,'29'-5'426'0,"4"-4"-55"16,-1-2-41-16,4-5-45 0,3-3-52 0,0-6-65 15,5-3-59-15,8-9-101 0,3-4-79 0,0-2 5 16,2 2-236-16,0 1-103 0,-2-1 31 16,-3-1-136-16,-3 0 49 0,-2-1-351 0</inkml:trace>
  <inkml:trace contextRef="#ctx0" brushRef="#br0" timeOffset="131253.66">540 989 750 0,'10'-10'445'0,"-1"1"-50"0,0 2-34 0,-3-1-34 16,1 3-18-16,-1-1-22 0,-3 2-22 0,1 0-27 15,-1 0-28-15,0 2-22 0,-1 0-21 0,1 0-22 16,-3 1-19-16,3 1-20 0,-1 0-9 15,0 0-3-15,1 3 7 0,0 1 6 0,1 6 3 16,0 1-6-16,1 5-9 0,0 1-2 0,-2 0-3 16,5 30-1-16,-4-16-11 0,-2-1 17 0,-1 0-7 15,4 2-2-15,-4-2-8 0,1-16-1 0,-2 2-9 16,0 3-4-16,5 33-5 0,-2-22-4 0,-3-19-4 16,3 32-5-16,-3-32-2 0,0 4-4 15,1 3 7-15,0 0-14 0,-1-1-5 0,0-1 0 16,0 0-3-16,1 0-3 0,1-2 0 0,-2 0-1 15,3-2-1-15,-3-1-3 0,0-3 1 0,0-1 14 16,1-1-9-16,0 0 7 0,-1-2 2 0,0-1 7 16,1 0 5-16,-1-1 5 0,1 1-3 0,-1-1-2 15,1-2-5-15,-1-2-5 0,2-2-3 16,-2-2-3-16,3-5-5 0,-1-2-3 0,0-1 0 0,1-1-2 16,1-1-4-16,-2-2-2 0,3-1-3 15,-2 1 0-15,0 0-5 0,-1 2-1 0,3 1 2 16,-1 1-7-16,0 0-2 0,-1 1-1 0,2 0-3 15,0 4 0-15,-1 0-3 0,2 1-2 0,0 2 1 16,-1-1-1-16,0 3-1 0,2-1 4 0,-3 3-4 16,0 1 1-16,2-1 2 0,-1 2-1 0,2 0 0 15,-1 3-4-15,1-2 1 0,0 3 0 16,0 0 1-16,-3 0 1 0,-1 2 8 0,1-1 1 16,-2 1-2-16,-2 1 4 0,0 1 1 0,-2 2 2 15,-2 2 4-15,1-1-1 0,-2-1-1 0,-2 2 0 16,-1-3 1-16,3 2 2 0,-3-1 2 0,3 0-2 15,-3-2 2-15,1-2 0 0,1 2 3 0,-1-4 1 16,1 1 0-16,0-1 2 0,0-1-2 16,0-2 0-16,3 0 0 0,-2-1-6 0,0 0-4 15,2 0-1-15,0-1-5 0,-1 0 1 0,1 0-6 0,2-1-6 16,-1 2-3-16,0-2 0 0,2 0-1 16,0 2-2-16,0-2-1 0,0 2 4 0,0-3 2 15,0 1-2-15,0 1 4 0,3-1-2 0,2-2 1 16,1 0 4-16,1 1 3 0,0-1-3 15,2 0 3-15,1 0 3 0,1-1 1 0,0-1 2 0,0 0 1 16,0 0 9-16,0 0-10 0,19-13 1 16,-24 15 2-16,15-17-2 0,-6 5 2 0,1 1 5 15,1 1-5-15,-11 7 5 0,13-17 0 0,-7 6-6 16,-1-4 5-16,1 3 7 0,-9 11-8 16,8-25 1-16,-9 24 1 0,1-5 3 0,0 1 6 0,-1-2-1 15,-2 1-1-15,0 0 4 0,0 0-3 0,0 3 2 16,0 1-1-16,-2 3-4 0,-1-2-6 15,0 0-3-15,-2 2 0 0,0 1-4 0,3 0-4 16,-2 2-1-16,-1 2-3 0,1 2 2 0,-2 0-3 0,3 0 2 16,-2 4 0-16,-3 1-4 0,0 2-1 15,1 1 3-15,0 1 2 0,1 0 0 0,1 1-1 16,2 0 1-16,0 1 3 0,1 1 1 0,2-1 0 16,0 3 0-16,2-5 1 0,-1 1-2 0,1-2 0 15,-2-2 3-15,5 4 0 0,0-3 0 16,0 1-1-16,1-2 9 0,-1-3-1 0,3 0 4 0,0 1-1 15,2-4 0-15,0-2 3 0,4-1 1 16,-1-1-1-16,0-1-3 0,2-3-1 0,16-11 0 16,-13 5 4-16,-1 1-1 0,-2-1-1 0,-2-3 1 15,-8 8-2-15,0-3-1 0,0-2-3 16,0-1 3-16,-2 0 0 0,2 1-2 0,-4 0 3 0,0 0 0 16,-1 3 7-16,1 1-10 0,-1 3-6 15,-2 0-2-15,1 1-3 0,0-1-1 0,1 4-6 16,-4-1 1-16,4 2-5 0,-2-2 1 0,1 2 10 0,1 0-16 15,-1 2-3-15,1 0-6 0,-1 0 0 16,0 0-4-16,1 2 0 0,0-1 1 0,1 2 0 16,4 2 4-16,-2 1-2 0,2-1-2 0,1 2 2 15,1 1 4-15,3-1 1 0,1 3 4 0,-1-2 3 16,1 0 3-16,2 1 3 0,-2 1 0 0,1-1 0 16,-1-1-2-16,-1 0 1 0,0 1-2 0,-2 1 0 15,0-3 1-15,-1 2 0 0,-1-2-1 0,-3-1 2 16,0 0 7-16,-2 0 3 0,0 1 3 15,-1-3 1-15,-1 2 1 0,-1 1 2 0,-1-1 4 16,-1 3-1-16,-1-4 18 0,0 1 7 0,1-2 0 16,-1-2 2-16,0 2 2 0,2-2 0 0,-2-1-1 15,2-1 6-15,-1 0-2 0,1 0-1 0,1 0-2 16,-1 0-2-16,0-3-1 0,1 1-4 16,1 0-5-16,-1 2-6 0,0-2-8 0,-1 0-5 15,2 1-3-15,1 0-4 0,0 1-4 0,0 0 1 16,1 0 0-16,2 1 4 0,-1-1-6 0,1 1 4 15,4 1 1-15,-1 0 3 0,-1 0-3 0,2 0-2 16,-1-2 0-16,0 3 2 0,-2-1-4 16,2-2-3-16,-1 0 4 0,3-2-2 0,0-2-1 15,2-1-1-15,-3-2 5 0,3 0 0 0,-1-6 0 0,1 3 0 16,10-21 2-16,-9 10 4 0,-5-4-6 16,-1-2 2-16,0-2 1 0,1 0-4 0,-4-6 2 15,-2 2-2-15,-1-4-1 0,0 7 4 0,0-2 4 16,1 20 17-16,-2-4 14 0,2 0 1 0,-1 0-5 15,-1 0-12-15,0 2-1 0,1 4-25 0,-1 2-4 16,2 2 4-16,-1 3 0 0,0 3 2 0,0 2 1 16,1 7 3-16,0 3 3 0,-2 3 1 15,2 3 1-15,0 0 2 0,0 2-1 0,2 0-1 16,-1-1 2-16,0 1-1 0,0-1 7 0,1 0-8 16,1 3 1-16,0-3 2 0,0 0 1 0,-1 0-3 15,3-2 2-15,-2 1-1 0,2-2 0 0,-2-1 5 16,2-1 1-16,0-2 2 0,-1-1-1 0,3 1 7 15,0-3 3-15,1-1 1 0,0-2 0 16,2-1 7-16,1-1-10 0,2 0-5 0,-1-3-11 16,1-1-15-16,0-1 2 0,-1-2-53 0,-1-2-54 15,1 0-25-15,-2 1-24 0,-2-2-27 0,2-2-30 16,-3 1-53-16,-1-1 25 0,-3-2-128 0,-1 1-22 16,-2 0-12-16,-3 0 3 0,-2 0-105 15,-2 1 37-15,-1 2 6 0,-2 2-390 0</inkml:trace>
  <inkml:trace contextRef="#ctx0" brushRef="#br0" timeOffset="131427.49">1536 890 1861 0,'14'-25'-293'0,"-1"5"20"0,-10 12-120 0,4-2 5 16</inkml:trace>
  <inkml:trace contextRef="#ctx0" brushRef="#br0" timeOffset="132070.04">1761 701 614 0,'-2'-11'698'0,"0"1"-146"0,0 3-83 0,0-1-77 16,2 3-42-16,0 4-43 0,0 1-30 0,2 5-24 15,2 4-20-15,1 3-21 0,10 25-23 0,-5-7-7 16,-1 5-18-16,1-1-16 0,0 8-6 0,-4-3-15 16,1 2-12-16,1-3 5 0,0 2-23 0,0-1-6 15,-3 0-7-15,-1-2-8 0,0-3-6 0,2 1-5 16,-4-3-5-16,0-1-5 0,-2-18-3 16,2 4-9-16,-1 1 4 0,1 0-6 0,-1-1-3 15,0 1-1-15,0-2 3 0,1-2 0 0,-1-4 1 16,-1-1 3-16,0-2 11 0,2 0 5 0,-2-3-1 15,0-2-7-15,0 0-9 0,0-2-4 0,0-2-7 16,-2-6-5-16,-1-4-4 0,1-4-4 0,-6-31 0 16,0 10-9-16,0-4-5 0,-1-1-3 15,2 0-1-15,-1 3-1 0,3-3-1 0,0 1-2 16,2 3-1-16,1 1 0 0,2 3-4 0,-1 1 0 0,3 3-3 16,0 18 0-16,0-3 0 0,1-2-3 15,1 1-7-15,-1 1 3 0,0-1-2 0,3 2 0 16,1 3 1-16,1 1-3 0,0 1 0 0,2 3-2 15,1 2-1-15,1 2-4 0,-1 2-2 0,1 0-5 16,-1 4 0-16,0-2 4 0,-3 4-6 0,2-2-1 16,-3 4 6-16,-1-1 3 0,0 0 3 15,-1 3 5-15,-3-1 6 0,-1 0 2 0,-1 0 7 16,-3 2 3-16,-3-1 4 0,1 2 1 0,-3 0 2 0,0-2 0 16,0 0-1-16,-2 1-11 0,-1-3 2 15,1 1-28-15,0 0-9 0,-1-3-11 0,1 0-13 16,2-1-21-16,0-2-19 0,3 1-20 0,-1-2-21 15,2-2-23-15,-1 0-52 0,2-2-46 16,1 2 25-16,1-3-136 0,1 2-20 0,0-1-38 0,1 1-66 16,3-2 36-16,4 2 3 0,0-2-408 0</inkml:trace>
  <inkml:trace contextRef="#ctx0" brushRef="#br0" timeOffset="133336.76">2268 827 1383 0,'9'-9'332'0,"0"3"-19"0,-3-4-24 0,0 1-16 16,-2-2-19-16,-1-1-6 0,-1 2-7 16,-2-3-9-16,0 2-13 0,-2-1-11 0,0 3-17 15,0-2-12-15,-1 1-11 0,-3-1-17 0,2 3-12 16,0 1-18-16,-3 1-14 0,1 3-16 0,1 1-8 16,-2 3-11-16,-2 2-7 0,-1 4-4 15,2 0-4-15,-2 3-4 0,-11 20-7 0,10-14-1 0,1 5-3 16,0 0-3-16,5-12-2 0,1 4-5 15,0 4-1-15,0-2-4 0,0 1-2 0,1-1-4 16,0-1 0-16,3 1-6 0,0 0-2 0,0-4-4 16,0-1-2-16,0-3-5 0,0 1-5 15,0-3-2-15,3 1 3 0,-3-4 4 0,3 2 1 0,-1-4 1 16,0 0-4-16,1 0 2 0,0 0 3 0,2-2 1 16,1-5 1-16,-1-1-1 0,2-2-4 15,-1 0 2-15,0-1-6 0,-2-1 4 0,1 0 7 16,0 1 7-16,-1 1 4 0,-2 2 1 0,1 2-6 15,-1 1-2-15,1 1-6 0,-2 0-8 0,0 1-4 16,0 1-9-16,0 0 3 0,0 2 0 0,1 0 5 16,-1 2 0-16,1 0 2 0,1 3 3 15,0 3 3-15,2-2 0 0,-1 3-3 0,2 0 4 0,-1-1-2 16,0 1-1-16,1 0 3 0,1-2-4 0,1 1 1 16,-1 0 3-16,2-2 2 0,-1-2 3 15,3 0 0-15,1-2 1 0,0-2-1 0,2-2 0 16,23-6 4-16,-14 0-2 0,-1-6 7 0,2 3 3 15,0-4 4-15,-3-3 5 0,0-1 1 0,-3-2-5 16,0-2 2-16,-2 1 11 0,-6-1 4 0,-7 13 7 16,0-3 2-16,1-2 4 0,-3-1-12 0,1 3-7 15,-5-1-10-15,0 3-7 0,-1 1-2 16,-4 1-8-16,-1 4-3 0,0 0-1 0,-1 3 5 0,-1 2-10 16,0 0-1-16,-1 1-4 0,1 2-5 0,1 2-11 15,1 0-8-15,0 1-4 0,1 1 4 16,2-1-18-16,1 1-5 0,2-1-2 0,-1 0 4 0,4 0 2 15,0-1 4-15,4 2-3 0,0 0 5 16,3-1 5-16,1 1 1 0,4-4 4 0,0 1 4 16,1 0 4-16,2-1 2 0,-2 0 0 0,0-1 3 15,1 0 3-15,-1-1-3 0,1 0 1 16,-5 0 1-16,1 0 0 0,-1 0 7 0,-1 2-4 0,-4-2 8 16,1 1-1-16,0-1 5 0,-2 1 2 15,0-2 4-15,-1 2 3 0,0 1 7 0,0 1 0 16,1-1 2-16,-2 3 1 0,2 3-3 0,-1-3 0 15,0 4 0-15,1 0-1 0,-3-1 0 0,3 1 3 16,-1-3 0-16,-1 1-1 0,4 1 10 0,-2 1 2 16,2 0 0-16,1-2 5 0,-2 0 3 0,2 0-3 15,1-2 6-15,0 1 2 0,2-5-2 0,-1 0 10 16,4-1-14-16,2-1-1 0,1 0-7 16,2-2-10-16,23-7-16 0,-16 1 0 0,-3 0-73 15,1-3-32-15,0-1-30 0,-2-3-12 0,-3 0-23 0,2-3-42 16,-3-1 2-16,-3 2 13 0,-8 10 17 15,1-1 17-15,2-1 14 0,-3-1 13 0,3 1 18 16,-2 1 24-16,-1 2 29 0,0-3 24 0,0 3 44 16,1-1 21-16,-3 1 16 0,1 1 14 0,-2 2 15 15,0-3 14-15,1 3 4 0,-3 0 8 0,1-3 7 16,-1 2 6-16,0 1 7 0,0-1-12 16,0-1 36-16,-1-2-8 0,-1-1-7 0,-3 1-9 0,1 0-9 15,0 2-11-15,-3 1-3 0,1-2-17 16,-2 2-12-16,1 2-6 0,1 0-11 0,-2 1-6 15,-1 2-7-15,-1 2-1 0,0 3 0 0,1 1 4 16,0 3-3-16,-1-1-11 0,3 2-2 0,1 0-2 16,1 2 0-16,0 0-3 0,2 1-1 15,1-2-2-15,-1 1 1 0,3 1-2 0,3-2-1 0,-3-1-4 16,4 0-6-16,-3-1-4 0,1-3-9 0,4 2 4 16,-1-3-12-16,2-2 2 0,0-1 0 15,-1-1 3-15,0-2 3 0,-1-2 4 0,2-1 1 0,1 0 2 16,-2 0 10-16,1-4-4 0,-1 0 2 0,1-3 1 15,0-2 7-15,-3-2-2 0,1 2 1 16,-2-3 10-16,-1 3 15 0,1 2-5 0,-3-2 0 0,3 3-2 16,-2 3-3-16,0-1-21 0,0 2-11 15,0 0-3-15,0 4-1 0,1 1 2 0,0 1 4 16,-2 2 8-16,0 1-6 0,2 6 6 0,0-1-3 16,0 3 5-16,1 0 7 0,0 1-9 15,2 1 2-15,2-2 4 0,1 3-1 0,13 15 4 0,-3-16 3 16,0-2 2-16,2-2-1 0,-12-6 1 0,5-1-4 15,1 1-9-15,4-4-30 0,2 2 3 16,0-2-74-16,-3-2-36 0,1-1-32 0,-2 1-41 0,0-1-53 16,-4 0 23-16,0-1-232 0,-4-2-91 0,-3 2 44 15,-2 0-71-15,-4 0 44 0,-5 2-610 16</inkml:trace>
  <inkml:trace contextRef="#ctx0" brushRef="#br0" timeOffset="133808.67">2027 1334 2605 0,'-19'42'476'0,"1"-1"-54"16,2 1-46-16,1-1-43 0,2-1-33 0,2-1-25 15,2 0-40-15,0 3-25 0,0-6-18 0,2 3-18 16,1-7-21-16,0 0-17 0,3-4-9 0,1-17-12 16,1 4-13-16,-1 1-9 0,-1 1-8 0,1-1-6 15,-1-2-9-15,2-2-2 0,-1-1-5 16,0-1-7-16,1-5-8 0,1 2-17 0,0-3-19 0,0 0-42 15,0-1 5-15,0-3-161 0,1 0-62 0,-1-3-74 16,2-6 30-16,4-26-280 0,1 6-60 16,1 1 52-16,-2-6-921 0</inkml:trace>
  <inkml:trace contextRef="#ctx0" brushRef="#br0" timeOffset="134120.09">2174 1384 2363 0,'6'10'488'0,"-1"3"-61"16,-2 1-50-16,0 3-43 0,0 2-33 0,-3 2-34 15,1 1-26-15,-3 30-26 0,-3-23-20 0,0 0-21 16,-1 4-13-16,0-1-16 0,-3-4-16 15,1-1-14-15,3-1-8 0,2-17-10 0,-2 4-8 16,2 2-7-16,-2 1-11 0,1-1-8 0,0-2-21 16,-1 0-42-16,2 0 1 0,0-3-82 15,-1-1-29-15,3-2-32 0,-3-2-35 0,1 1-42 0,-1-4-53 16,1 1 24-16,-1-2-185 0,0-1-32 0,-4-4-106 16,-1-1 39-16,-1-1 35 0,-15-16 41 15,9 7-468-15</inkml:trace>
  <inkml:trace contextRef="#ctx0" brushRef="#br0" timeOffset="134488.18">1774 1717 2692 0,'12'34'457'15,"0"-2"-56"-15,-2-2-52 0,-2-3-40 0,0-2-33 16,-6-17-32-16,4 4-24 0,-2 0-25 0,2 0-21 16,1 2-15-16,-2-3-15 0,1-1-9 15,1-2-10-15,2 0-1 0,1-1-13 0,0-3-9 0,3-2-10 16,4 0-7-16,24-2-7 0,-13-3-7 0,0-2-10 15,5-4-5-15,0-1-6 0,-2-5-1 16,1 0-5-16,-1 1-9 0,-2-4 1 0,-1 3-1 16,3-2-15-16,-5 3-20 0,-3-1-28 0,-1 1 2 15,-1 1-133-15,-3 1-43 0,-13 7-51 0,3-1-73 16,-1-1 30-16,1 3-234 0,-3-1 42 0,-2 2-134 16,-1 0 51-16,-2 3-765 0</inkml:trace>
  <inkml:trace contextRef="#ctx0" brushRef="#br0" timeOffset="135957.64">1310 2988 2566 0,'22'-51'428'0,"-4"3"-44"0,-3 6-32 0,-3 5-30 16,-5 2-32-16,-2 3-26 0,-3 20-22 0,-2-4-31 15,0 0-25-15,-2-1-20 0,-1 1-21 16,-2 2-13-16,0 3-19 0,0 3-14 0,-1 0-13 16,-2 2-8-16,1 2-10 0,1 2-7 0,3 2-13 15,-2 0-7-15,1 0-10 0,1 0-9 0,0 1-10 16,3 2-9-16,-2-1-4 0,2 2-3 0,0-1-6 16,2 3 2-16,1-2-14 0,2 2-6 15,3 2-6-15,0-3-6 0,0-1 5 0,2 2 2 16,-1-1-3-16,2-2 6 0,-2 1 4 0,0 0 2 15,0-1 4-15,-2 0-2 0,-1-1-1 0,-1 1 5 16,0-2 4-16,0 0 5 0,-2 1 2 16,0 1 13-16,1-2 8 0,-1 1 7 0,1 1-1 0,0 0 18 15,2 3-1-15,-2-1 4 0,2 2 4 16,2 3 4-16,-3-3-13 0,2 2 0 0,-2-2-2 16,2 2-2-16,-1 0 0 0,0 0-1 0,-1 1-3 15,2-2-1-15,1 1-2 0,1 0-2 0,-2-3-3 16,1 1-3-16,2 1 11 0,0-2-10 0,-1 1 0 15,3-5-10-15,0 0 1 0,0 0-3 0,4-1 2 16,-1-4-5-16,2 1 0 0,21-12-9 16,-17 1-7-16,-1 1-1 0,-1-3 0 0,0 4 5 15,-2-5 0-15,-6-2 1 0,-5 11-1 0,1-5-1 16,0 1 0-16,-2-3 8 0,-2 1 6 0,-2-4 10 16,-1 3 4-16,-1-1 4 0,-3 1 10 0,-1 2-6 15,-1 0 3-15,0 3-3 0,-1-1-7 0,0 3-5 16,-2 1-3-16,-2 1-2 0,1 2-3 15,0 3-1-15,-1 2-3 0,2 0-2 0,0 5 1 0,-1 0-1 16,3 3-2-16,0-1 1 0,0 2 2 0,4 3-2 16,1 1 2-16,0-1 1 0,-1-2 0 15,3 1 4-15,2 1-4 0,0 0-2 0,2 0-2 16,3-2-3-16,1 2-7 0,0-3-13 0,2-4-14 16,1 1 3-16,2 0-8 0,1-4-17 0,-1-1-4 15,1 0 0-15,3-3 11 0,-2-4 0 0,1-1 7 16,19-10 7-16,-11 3 3 0,-3-2 2 15,0-4 8-15,-2-1 2 0,-1-4-1 0,0 2 4 0,-3-2 5 16,-3-3 4-16,-1 1 10 0,-2-2-2 0,1 1 13 16,-5 3 0-16,2-3 45 0,-6 18 9 15,2-5 7-15,0 0 2 0,-2 1-9 0,1 2-3 16,0 2-12-16,0 1-7 0,-2 2-9 0,2-1-6 16,-2 2-7-16,1 4 3 0,-1 4 1 0,0 4-2 15,0 5 2-15,0 4-4 0,3 33 3 0,-2-15-4 16,0 3 0-16,1-1 0 0,-2 0 0 0,0 0-3 15,3 8 0-15,-3 1-2 0,0-4 0 16,0-1-2-16,0-1 0 0,0-2 2 0,3 2-3 16,-1-5-4-16,0-3 1 0,4 0-2 0,-3-4-1 15,5-2-5-15,-1 0-8 0,-4-19-10 0,1 4-7 16,3-1-7-16,0 0 4 0,3-2-16 0,1 1 5 16,-1-4-5-16,0-4 6 0,1 1 3 0,0-5 18 15,-1-2 4-15,-2-4 6 0,0 0 1 0,-3-2 4 16,0-2 0-16,-2 0 1 0,-1-3-2 0,-2 0-2 15,-2-2-4-15,-11-28-2 0,0 26 3 16,0-5-4-16,-4 0 1 0,-2 5 2 0,-1-3 2 0,3 4-2 16,1 2 1-16,11 10 1 0,-5-1 3 15,1-2-1-15,0 1 4 0,1 1 1 0,0 1-19 16,2-1-10-16,1 1-3 0,-1 1-13 0,2 1-10 16,3 0 4-16,1 0-2 0,4-1-4 0,0-2-12 15,4-1-10-15,16-18-16 0,-3 10-4 16,1-3 2-16,-2-1 9 0,2 1 6 0,-3-4 12 15,-1 2 7-15,0 0 9 0,-1 3 5 0,-3-1 9 16,-1 3 14-16,-9 8 20 0,3-3 17 0,-2 1 25 16,0-3 22-16,2 3 13 0,-1 1 14 0,-2 1-6 15,0 0 16-15,-1 1-5 0,0 4-9 0,-1 0-13 16,-2 0-7-16,2 3-16 0,1 1 1 16,-3 0-4-16,1 1-3 0,1 6 4 0,0 0-2 0,1 1 0 15,-1 3-2-15,0 1 6 0,1 0 1 0,1 2-9 16,0 0-5-16,-1 0-5 0,0-2 0 15,1-1-5-15,0 1-3 0,1 0-9 0,1 1-3 16,-2-3-73-16,3 0-34 0,0-1-22 0,0-1-56 16,-1-5-46-16,1-2-73 0,1-1 28 0,2-1-193 15,0-2-114-15,1-4 39 0,-1 0 43 0,-2-6-662 16</inkml:trace>
  <inkml:trace contextRef="#ctx0" brushRef="#br0" timeOffset="136089.71">2440 2296 1508 0,'-1'-8'157'0,"1"2"-274"0,1 4-115 0,2-1-136 16,0 1 6-16,1 2-9 0</inkml:trace>
  <inkml:trace contextRef="#ctx0" brushRef="#br0" timeOffset="136403.2">2641 2157 343 0,'7'-10'648'0,"-1"3"-100"0,0 1-37 16,-2-1-71-16,-1 0 25 0,0 3-27 0,-1 1-34 0,0 0-46 15,-1 1-42-15,1 0-36 0,-2 1-34 16,0 0-33-16,2-1-29 0,-1 2-12 0,0 2-27 16,0 0-15-16,0 2-11 0,1 6-10 0,0 4-10 0,2 28-8 15,-2-14-6-15,-1-15-10 0,3 27-7 16,-4-10-6-16,6 0-2 0,0 0-2 0,-2 2-10 15,1-1-8-15,-5-20-2 0,3 5-1 0,4 30-4 16,-1-18-1-16,1-2-2 0,-5-16-4 0,1 4-1 16,0 1-2-16,2-1 1 0,0 0-1 0,2 0-2 15,-1 0 0-15,0-5-1 0,2 2 2 16,-1-2-1-16,3-1-1 0,-2-4-5 0,1 1-7 0,2-2-9 16,1-2-32-16,1-1-37 0,0-2 5 15,1-3-114-15,-2 0-43 0,1-4-104 0,0 0 35 16,-3-2-197-16,-4-1-63 0,1 1-65 0,-4 0 45 15,-1 1-875-15</inkml:trace>
  <inkml:trace contextRef="#ctx0" brushRef="#br0" timeOffset="136603.33">2643 2534 1828 0,'1'-9'520'15,"16"-21"-55"-15,-1 11-54 0,3 1-45 0,4-3-42 0,3 2-34 16,-4-1-36-16,3 1-25 0,-2 3-25 16,1 0-140-16,-6 2-79 0,-10 9-75 0,0-2-119 15,2-1 21-15,-3 2-291 0,-3 2 39 0,0 1 34 16,-4 1-87-16,0 1 39 0,-7 1-438 16</inkml:trace>
  <inkml:trace contextRef="#ctx0" brushRef="#br0" timeOffset="137020.04">2362 3165 2504 0,'5'8'516'0,"1"4"-66"16,-2 0-51-16,1 3-47 0,-1 0-39 0,1 3-34 15,0 1-31-15,0 0-33 0,-2-4-39 0,0 3-53 0,-1-2-54 16,1 2-10-16,0-2-152 0,-1 0-48 16,3-3-61-16,-3-1 20 0,1 1-192 0,0-1-41 15,2 1-73-15,0-5-31 0,-2 0 30 0,3-6 38 16,-2-2 42-16,3-2-387 0</inkml:trace>
  <inkml:trace contextRef="#ctx0" brushRef="#br0" timeOffset="137243.17">2597 3223 1999 0,'4'-14'426'0,"0"2"-27"16,1 1-49-16,-3 1 10 0,1 2-18 0,-1 0-22 16,-1 2-23-16,1 1-29 0,0 1-27 0,-2 1-33 15,0 1-23-15,1-1-11 0,1 3-28 0,-1 0-15 16,-1 1-9-16,0 1-9 0,0 0-12 0,2 8-8 15,-1 4-7-15,1 2-8 0,0 2-9 0,-2 0-7 16,4 1 0-16,-3 1-8 0,0 1-2 0,1-3-8 16,0 2-16-16,-2-1-28 0,1-1-34 15,-1 3 3-15,2-4-121 0,-2-1-31 0,0 1-35 16,0-3-31-16,0 0-49 0,0-1 27 0,-3 1-174 16,0-2-48-16,0-1-87 0,-3 2 34 0,-2-5 46 15,0-2-613-15</inkml:trace>
  <inkml:trace contextRef="#ctx0" brushRef="#br0" timeOffset="137588.15">2312 3403 2135 0,'0'-2'516'0,"1"2"-58"16,1 0-44-16,4 2-55 0,-1 0-38 0,1 3-37 15,0-2-28-15,0 4-24 0,2 1-26 0,-1 1-21 16,1 2-17-16,-1 0-16 0,0 1-14 0,0 1-11 16,1 2-12-16,-1 1-13 0,-1-2-12 15,0 1-7-15,1-1-8 0,-1 1-6 0,-1 0-5 16,2-3 0-16,-2 1-16 0,-1-1-2 0,0-2-8 16,2-1 0-16,1 0-5 0,-1-1 0 0,-1-1-2 15,0-3 4-15,1 0 1 0,-1-1-4 0,4-3 5 16,3-2-6-16,2-2 0 0,18-8-4 15,-11 1-2-15,0-2 0 0,3-1-4 0,1-4-1 16,1 0-3-16,-1-4-1 0,0 1-11 0,4-3-64 16,-6 3 7-16,2 1-152 0,-7-2-63 0,0 2-83 15,-4 5 34-15,-8 9-358 0,-1-4 23 0,0 1 47 16,0-1-944-16</inkml:trace>
  <inkml:trace contextRef="#ctx0" brushRef="#br0" timeOffset="139487.16">3247 3367 2691 0,'3'7'468'0,"2"3"-55"0,0-3-52 0,1-3-41 16,-2-4-42-16,3-3-28 0,0 0-28 0,0-3-21 16,0-1-13-16,0 0-23 0,-3 4-16 0,0-2-17 15,-2 0-10-15,2 2-17 0,-2 1-16 0,0 1-13 16,2 1-7-16,-3 0-8 0,0 0-3 0,1 3-6 15,2-1-4-15,-1 4-4 0,1 1-5 0,2 1-3 16,-2 0-5-16,0 2 3 0,2 0-4 16,-1 1-2-16,1 0 0 0,1-1-3 0,-2 0-4 15,2-2-7-15,-1 1 1 0,1-2-14 0,1 0-8 16,-2 0-10-16,0 0-3 0,-1-4 0 0,2 1-5 16,-1-3 1-16,1-1 0 0,-1-3-2 0,1-1 3 15,1-2 9-15,2-1-9 0,-1-2 5 16,0-2-3-16,0-1 3 0,-2-3 4 0,0 2 11 15,-1-3 12-15,-1 1 16 0,1 1 9 0,-2 1 19 16,0 2-3-16,0 0 2 0,-2 1-4 0,0 3-1 16,-2-1-6-16,1 3-5 0,0 2-5 15,1-2-9-15,-1 2-2 0,-1 1-9 0,0-1-6 0,0 1 2 16,0 2 3-16,2 0-5 0,-1 0-1 0,0 2-2 16,2 0 3-16,-3 1-2 0,5 3-1 15,-2-1-1-15,2 0 1 0,-4 0-2 0,5 3-1 16,0-1-5-16,2 2-3 0,-1-3-2 0,1 0-10 0,1-2 6 15,2-1-2-15,1-1 1 0,1-4 3 16,0 0 0-16,0-2 3 0,0-2 2 0,-1-1 4 16,0-1 2-16,-2-3 4 0,-1-1-2 0,0-2 3 15,-3-1 7-15,-1 0 6 0,-2-3-2 16,-1 1 5-16,-4-1 1 0,1 3 1 0,-1 1-1 0,-3 1-4 16,2 1-8-16,-2 3-2 0,1-1-9 0,-1 5 1 15,-1 2-2-15,0 2 2 0,-1 2-2 16,-1 5-1-16,0-1-1 0,2 5 0 0,-1-2-1 15,1 5-6-15,2-2-2 0,0 2 9 0,4 2-17 16,0-2-3-16,2 4-8 0,1-2-2 0,11 23 0 16,-10-30-3-16,12 23 2 0,-3-12-2 15,1-1 6-15,-10-12 3 0,3 4 0 0,14 21 0 16,-15-24 3-16,-2 3 1 0,3 1 1 0,-1 3 2 16,1-2 4-16,-2 1 4 0,2-2 4 0,-3 2 3 15,-2-1 8-15,0-3 0 0,-1 4 10 0,-1-3 6 16,-3-1 5-16,0 1 6 0,-1-2 0 0,0-1 3 15,-2 1-2-15,0 0 2 0,2-1 7 0,0-3-2 16,-1 0 0-16,2-2 2 0,0 0 0 16,-2-2-5-16,2 0-5 0,-1 0-10 0,-1-4-15 15,2-4-8-15,-2 1-14 0,3-5-17 0,1-3-19 16,0-4 7-16,2-38-57 0,4 18-6 0,1-4 1 16,3-2 3-16,0 3 8 0,1 1 7 0,1-1 8 15,-1 3 11-15,4 3 3 0,-3 0 11 0,-1 0 6 16,1 0 8-16,-2 5 5 0,-2 3 4 15,-3 3 13-15,-3 13 15 0,1-4 15 0,-2 1 15 0,0-2 9 16,0 2 14-16,-2 1 5 0,1 3-5 16,0 1 0-16,0 3-4 0,-1 0-3 0,0 2-14 15,0 1-10-15,2 1 0 0,0 4 0 0,-1 6 7 16,0 3-2-16,0 3 6 0,-2 3-2 0,3 30 16 16,0-12-16-16,-2-4-3 0,0 1 0 0,3 2-4 15,0-1 11-15,1 1-10 0,1 1-1 0,-3-20 0 16,3 27-2-16,-3-31 1 0,7 27-3 15,-6-26 0-15,0-1 0 0,0 3-5 0,1-1 1 0,0-1 11 16,1-1-8-16,-2-2 6 0,0-3 4 16,1 1-1-16,-2-3 1 0,2-3-2 0,3-3-5 15,-2-4 1-15,1-3-4 0,1-3-1 0,-1-2 7 16,4 0-11-16,-3 2 4 0,1-4 4 0,-2 2 4 16,1 2 1-16,-1 1 4 0,0 4 1 0,-2-2-5 15,0 4-6-15,1 1-3 0,-3-1 1 16,3 4-1-16,-1 2-1 0,0 0-1 0,-1 0 2 15,1 1 0-15,2 6 6 0,3-1-3 0,-1 3 1 16,-1-2-1-16,1 0 1 0,1 2-2 0,3 2 3 16,-3-1-4-16,1-2-3 0,0 0-7 0,0-2-3 15,5-1-12-15,-2-1-4 0,3-1-3 16,0-2-4-16,0-1 7 0,2-1-16 0,1-3 0 0,-1 1 0 16,18-15-1-16,-16 2 4 0,-3 2 2 0,0-3 4 15,-2-4-6-15,-5-3 3 0,-6 14 2 16,2-3 2-16,-2 0 42 0,0-2-5 0,-2 1 10 15,0 1 1-15,-2-2 7 0,0 4 3 0,-2-1-5 16,0 4-3-16,-2 1-7 0,-1 2-1 0,1 4 0 16,-1 1-6-16,0 2 1 0,0 4-1 0,-1 3-1 15,2 0 3-15,0 2-3 0,2 1 1 16,-1 3 0-16,2 1-3 0,2-1 3 0,-1 2-1 16,2-2 2-16,2 3-3 0,2 1-5 0,1-4-7 0,-1-2-11 15,0 1-6-15,2 0-20 0,2-2-4 16,-2-2 2-16,1-2-1 0,2-1 9 0,-2-2-1 15,2-1 8-15,-1-2 1 0,0-5 3 0,1-1 3 16,1-2 1-16,17-13 7 0,-12 1 0 16,-4-3 1-16,2 0-2 0,-2-1 3 0,4-1 17 0,-2 1-5 15,0 0 10-15,-1 3-2 0,0 0 9 16,-8 12 3-16,1-3-1 0,1 1 1 0,2-2 1 16,1 4 5-16,-1 1 3 0,-1 3 0 0,1 1-2 15,2 3 11-15,-1 3-11 0,0-1 0 0,-1 5-3 16,-1-1 1-16,0 4 0 0,-1 2 1 0,0-1-5 15,-3 2 0-15,2-1 3 0,-3 0 3 0,-1 2-6 16,-1-1-8-16,0 1-7 0,-4-1-27 16,-2 1 3-16,-13 18-114 0,7-14-41 0,-6-7-35 15,-5 1-32-15,0-3-50 0,-3-3 26 0,0-4-189 16,-1 2-46-16,-1-3-108 0,-4-4 43 0,-1-3 41 16,-1 2-651-16</inkml:trace>
  <inkml:trace contextRef="#ctx0" brushRef="#br0" timeOffset="140236.42">3435 3343 2455 0,'-1'46'447'16,"2"-7"-55"-16,0-6-122 0,-1-24-67 0,0 1-52 0,2-2-56 15,-1-2-50-15,2-6-83 0,-2 0-76 16,2 0 10-16,-2-4-211 0,2 0-86 0,-2-3-71 16,4-2 28-16,-2 2-436 0</inkml:trace>
  <inkml:trace contextRef="#ctx0" brushRef="#br0" timeOffset="141419.58">4872 3030 2727 0,'-9'29'477'0,"2"-3"-61"0,4-15-50 15,-1 2-45-15,1 3-37 0,0-1-37 0,2-3-36 0,1 1-30 16,0-2-26-16,0-1-24 0,1-2-16 0,1-2-11 16,1-4-9-16,2 0-10 0,-2-2-7 15,4-2-7-15,0-3-9 0,0-3-4 0,1 0-5 16,1 0 2-16,-1-2 0 0,0 1 6 0,0-1 6 15,-2 0 5-15,-1 3-6 0,0-1-6 0,-2 2-10 16,0 1-5-16,-1 0-7 0,0 0-6 16,0 2-7-16,-1 2-8 0,0-1-3 0,1 2-1 15,0 0 0-15,-1 3-1 0,0-1 0 0,1 5 0 16,-1-1 3-16,0 3-3 0,1 1-2 0,0 1-25 16,-2-1-29-16,3 0 4 0,-2 1-117 0,2 0-87 15,1-2-45-15,2 3-41 0,-1-3 30 0,5 2-130 16,-3-6-7-16,3 2 5 0,1-4-5 0,2-3-12 15,0 0-20-15,0-3 19 0,21-7 115 16,-28 5-421-16</inkml:trace>
  <inkml:trace contextRef="#ctx0" brushRef="#br0" timeOffset="142143.45">5153 3137 2118 0,'6'-15'289'15,"-2"0"22"-15,-2 0 11 0,0 1-39 16,-1 1 84-16,-1 1-23 0,-1 3-31 0,-1 0-30 16,2 1-31-16,-2 3-27 0,2-1-25 0,0 1-25 15,0 3-21-15,-2 0-18 0,1 2-12 0,-2 1-13 16,-1 2-10-16,0 3-10 0,1 4-10 0,-1 1 1 15,0 1-13-15,1 3-7 0,2 0-4 0,1 0-7 16,0 0-2-16,1 2-4 0,1-2-5 16,1 1-4-16,0-1-9 0,2-2-10 0,-2-2-11 15,3 0-7-15,0-1-3 0,2-2-6 0,1-1-1 16,0-2-4-16,2-2-11 0,2-5-4 0,2-2 5 16,17-11 4-16,-14 1-2 0,-1-3 5 0,-1 1 4 15,-2-1 7-15,0-1 13 0,-2 1 15 0,-9 9 20 16,3-2 14-16,0-3 1 0,-3 1-3 0,1 2-4 15,-1 1-5-15,0 0-3 0,-2 5-10 16,0-2-4-16,2 2-8 0,-3 0-5 0,0 3-4 0,0 1 1 16,0 1-1-16,-3 7 0 0,1 0 0 15,-1 5-1-15,1-1 1 0,-1 2-2 0,1 0 0 16,1 2 3-16,1 0-3 0,0 0 2 0,0 0-4 16,3 0 0-16,-2-1-6 0,0-2-2 0,2-2-8 15,0 2-7-15,2-3-3 0,0-2-3 0,1 1 0 16,1-3 3-16,1-1 0 0,0-2-1 15,3-3-2-15,-1-4-1 0,3-2-5 0,13-13 1 16,-10 1 2-16,1 5-2 0,-3-5 4 0,2 3 4 16,-11 7 2-16,3 0 2 0,0-2 1 15,1 0 14-15,-1 2 2 0,-2-1 4 0,0 2 0 0,-2 2-5 16,1-1 0-16,-2 2 0 0,-1 1-5 0,1 1 1 16,0 2 2-16,-3 0 3 0,3 3 3 15,-2-1-3-15,1 2 3 0,2 3 0 0,-1 2 1 16,2 2 0-16,-2 0-1 0,4 2-1 0,9 23 1 0,-13-29 2 15,15 22 0-15,-6-8-3 0,1-3 0 16,-6-9 2-16,14 11 2 0,-15-15-1 0,21 13 2 16,-19-14-3-16,4 0 2 0,4 2 1 0,0-3 1 15,0-1 2-15,1 0 3 0,-1-4 1 16,0 0 1-16,-2-4 2 0,-2-1 0 0,1-1 3 0,-3-1 4 16,-2-1 2-16,0-1 0 0,0 0-1 15,-3 0-1-15,0 0-3 0,-1 1-1 0,0 1-3 16,-1 1-2-16,-3 1-3 0,2 2-4 0,0-1-6 15,-2 3-4-15,3 0-5 0,-2 1-3 0,1 1 0 16,-1 1 0-16,0 1 4 0,2 3-1 0,0 0 5 16,0 5-2-16,1 1 2 0,0 0 1 15,2 3-2-15,-2-1 3 0,2 3-1 0,-2-1-12 16,1 2-16-16,0 0-24 0,1 0 5 0,-2-2-78 16,2 0-31-16,-1-1-26 0,-2-2-20 0,2-1-19 15,-3-3-28-15,1 0-46 0,-2-2 28 16,2-3-306-16,-2-1-38 0,1 0 49 0,0-1-829 0</inkml:trace>
  <inkml:trace contextRef="#ctx0" brushRef="#br0" timeOffset="142308.49">6316 2890 1894 0,'1'-6'170'0,"0"0"-404"16,-1 1 18-16,0 0-199 0,-1 0 13 0,-1-5 2 16</inkml:trace>
  <inkml:trace contextRef="#ctx0" brushRef="#br0" timeOffset="143533.32">5213 1928 509 0,'114'6'576'0,"-12"-1"-109"16,-6 0-69-16,-2-3-50 0,-9 1-34 0,-5-3-31 16,-8 0-31-16,-4 0-24 0,-7-3-18 0,-4-1-21 15,-3 4-18-15,-3-3-15 0,-4 1-15 0,-3-1-10 16,0 0-15-16,-2 0-11 0,-2-1-12 15,-1 1-9-15,-1-2-5 0,1 1-10 0,-2 1-8 0,0 1-4 16,3 0-5-16,0-1-3 0,1 1-9 16,1 0-2-16,0 0-7 0,-1 0 2 0,-2 2-6 15,0 0 1-15,-5 0-7 0,0 0-3 0,-2 0-2 16,-2 0 4-16,-1 0-5 0,0 2-5 0,-2-1-1 16,-15-1 0-16,25 5 1 0,-9-2-4 15,-17-3 1-15,4 1-1 0,4 0-1 0,-2 1 2 16,28 2 2-16,-35-2-2 0,27 1-5 0,-9 2 3 15,-1-1-3-15,-2 0 0 0,2-1 4 0,-3 1-3 16,-13-3 5-16,24 4-1 0,-24-5-1 0,26 5 0 16,-27-4 2-16,4 1 1 0,31 0 1 15,-19 1-1-15,2 0 2 0,-17-3-4 0,29 0 2 16,-10 0-2-16,-2-2-3 0,1 1 4 0,0 0 4 16,-1-1-3-16,1 2-4 0,0-2 0 0,2-1 3 15,1 0-6-15,-1-1 1 0,-1 1 0 0,2 1-1 16,-3-2-2-16,0 2 3 0,-1-2-2 0,1 0 2 15,-1 2-4-15,1-2 5 0,-1 0-4 0,-2 0 1 16,1 1 0-16,1-1-3 0,-2 2 2 16,-2-4-1-16,3 4 1 0,1 1 3 0,0-1-4 0,-2-1 2 15,3 1 5-15,1-3-5 0,-1 1 1 16,-2 0-2-16,1 1 1 0,2-1-1 0,1 1-1 16,-1 1 1-16,-1-1 0 0,2-3-1 0,1 4-1 15,2 0-2-15,-1-2-1 0,-3-1 0 16,5 2 0-16,-3 0-1 0,-1-1 1 0,0 2-1 0,3 0 6 15,-3-1-3-15,1 2-3 0,2 1-2 0,2 3-3 16,-2-5 3-16,-1 4-2 0,1-2-3 16,-2-2-2-16,3 1-2 0,-1 1 1 0,0-2 9 15,0 1-10-15,1 4-7 0,-1-3-3 0,1 1-1 16,0-2-5-16,0 2-3 0,-2-2 4 0,1-1-4 16,-1-2 1-16,1 2 1 0,-1-1 0 0,-1-1 4 15,1 3-3-15,-3-1-1 0,1-3 4 16,-1 2 3-16,0 0 1 0,-5 0 4 0,-14 2 1 0,3-2 3 15,1 2 2-15,1-3 1 0,2 2 2 16,-2 1 2-16,-1-3 0 0,0 1 2 0,-1 2 2 16,-1-1 1-16,-1 1 1 0,-1-2 3 0,1 2 2 15,-5 0 0-15,1-2-1 0,-1 3 0 0,-2-3 1 16,0 3-4-16,1 0-9 0,-2 0-5 16,0 0-10-16,-2-2-7 0,1 2-10 0,-1 0-13 15,1-2-14-15,-1 1-13 0,-1 1-26 0,1-2-38 16,0 1 14-16,-2 0-143 0,0 0-15 0,0-1-17 15,0 2-11-15,0-2-43 0,-2 1 29 0,0-2-609 16</inkml:trace>
  <inkml:trace contextRef="#ctx0" brushRef="#br0" timeOffset="158736.05">13301 3296 1708 0,'-13'0'325'0,"0"0"-41"0,0 0-30 16,5 0-26-16,0 0-20 0,3 2-13 0,2-1-17 16,1 1-11-16,2 1-12 0,2-1-13 15,5 1-6-15,2 2-12 0,3-3-10 0,25 9-5 16,-13-7-10-16,1 0-7 0,4 2-7 0,-2-4-5 16,1 0-9-16,1 2-5 0,-1-2-9 0,-1 0-3 15,1 1-2-15,0 1-6 0,1-2-3 16,0 2-8-16,0-2-1 0,0-1-6 0,-1 1-5 15,-2-1 3-15,-15-1-1 0,28 4-5 0,-13-1 4 0,-15-3-5 16,4 1 8-16,2 1 0 0,2 0-2 16,1 0-4-16,-1-1 1 0,-1 0-4 0,-2-1 0 15,0 1 1-15,1 0-4 0,-1 0-1 0,-2 0 1 16,-1 1-3-16,0-2 0 0,-1 1 2 0,-1 1-3 16,-1-2 2-16,0 0-2 0,-3 0-1 0,0 0 3 15,-3 0 0-15,3 0 4 0,-3 0 0 0,-1 0 1 16,2 0 4-16,-2 0 0 0,-1 0-1 0,1 0 2 15,-1 0-2-15,0 0-3 0,-1 0 4 0,1 0-16 16,-1 0-19-16,1 0-21 0,-1 0-20 0,1 0-42 16,-2 0-32-16,1 0-34 0,-1 0-42 15,0 0-51-15,0 0 24 0,0 0-110 0,-1 0-23 16,-2-2-14-16,-2 2-27 0,-3-1 32 0,-2-1-129 16,-4 2 36-16,-1 0-340 0</inkml:trace>
  <inkml:trace contextRef="#ctx0" brushRef="#br0" timeOffset="159323.52">13320 3985 2144 0,'80'13'365'16,"-9"-4"-42"-16,-10-2-33 0,-6 2-29 0,-4-2-29 16,-8-2-31-16,-4-1-17 0,-3 1-19 0,-6-1-16 15,-2 0-20-15,-16-2-11 0,1-1-5 0,3 2-22 16,0-3-23-16,-3 2-27 0,-1 0-25 0,-1-2-24 15,-3 1-23-15,1 0-27 0,-2-1-30 0,-2 0-34 16,0 0-50-16,-2 0 15 0,-1 0-113 0,0-2-34 16,-2 1-74-16,0 0-107 0,-2-1 34 0,-3 0 3 15,-3 0-375-15</inkml:trace>
  <inkml:trace contextRef="#ctx0" brushRef="#br0" timeOffset="160121.25">13019 4744 1721 0,'59'33'260'0,"-5"-6"-37"0,0 2-31 15,-4-5-19-15,-1-5-28 0,-5-2-18 0,-2-2-18 16,-3-2-11-16,-2-3-16 0,-3 1-9 0,-3-2-10 16,-3 0-8-16,-2-3-5 0,-2-2-6 0,-14-1-6 15,5 0-8-15,-1 0-14 0,-1 0-21 16,0-1-17-16,-3-2-11 0,1 1-37 0,-4 1 7 0,1-2-102 16,-3 0-33-16,-1 0-40 0,0 0-28 0,-1-3-119 15,-3 1-430-15</inkml:trace>
  <inkml:trace contextRef="#ctx0" brushRef="#br0" timeOffset="160528.91">13223 4812 1133 0,'18'-47'199'0,"-3"-2"-23"0,-5 0-567 0,-4 2 21 15,-5 2-1-15</inkml:trace>
  <inkml:trace contextRef="#ctx0" brushRef="#br0" timeOffset="178885.71">11721 6477 2381 0,'-37'-6'423'15,"4"2"-48"-15,-1-2-43 0,0 6-35 16,5-2-31-16,-3-2-32 0,3 3-26 0,1-2-21 15,0 1-21-15,17 2-11 0,-28-3-14 0,14 0-9 16,14 3-26-16,-28-5-5 0,29 5-12 0,-4 0-8 16,-5 0-10-16,0 0-7 0,1 2-6 0,-1-2-4 15,0 0-3-15,-2 0-9 0,-25-1-2 16,35 1-4-16,-4 0-4 0,0 3 0 0,-2-2-1 0,2 2-2 16,-3-3-8-16,2 2 1 0,-4-1-3 15,2 0 3-15,0 0-5 0,-1-1-4 0,0 1-1 0,-1-1 1 16,-24 7-3-16,35-6 1 0,-6 0-5 15,-1 2 1-15,-2-1-1 0,0-2 1 0,0 0-2 16,2 1 2-16,-2 1-4 0,1-2-1 0,2 0 1 16,1 2 3-16,-1 0-5 0,1-1 0 0,-1 1-1 15,2-1 4-15,-3-1-4 0,1 0 3 16,0 0 0-16,-2 2-3 0,1-1 0 0,1-1 5 0,1 2-3 16,-3 0-1-16,3 1-2 0,-2 1 2 15,2-1 0-15,-1-1 4 0,-1 1-8 0,1-2 1 16,-1 2 1-16,2 0 1 0,1 0 1 0,0 2-2 15,0-2 2-15,1 2-2 0,-1 2 4 0,2-4-1 16,-1 2 3-16,0-1-7 0,1-1 2 0,-2 3-1 16,2-2 3-16,-1 1-3 0,0 1 4 15,0 2-4-15,-3-1 0 0,-17 12 2 0,12-10 2 0,-1 0 2 16,2-1-4-16,-2 0 0 0,12-5-1 0,-3 2 5 16,-3 1-6-16,-18 10 2 0,14-7-3 15,11-4 0-15,-3 1-1 0,-1 0 3 0,-1 0 0 0,-1 2 2 16,0-2 2-16,0 0-5 0,1 1 1 15,2-1 4-15,-1 0-6 0,0 0 5 0,1 0-3 16,-2-1 2-16,-1 2-2 0,2-1 0 0,0 0 2 16,0 0 0-16,0 2 0 0,1-1-4 0,0-1-2 15,0 3 2-15,1-2 4 0,0-1-5 16,0 1-2-16,1 1 1 0,1-1 1 0,2 2 2 16,-2-2 1-16,0-2-3 0,0 2-1 0,3-3-2 0,-1 1 1 15,1 1-2-15,0 0 5 0,0 0 1 16,1 1-4-16,0-2 1 0,-1 1 7 0,-1-1-6 15,2 1 7-15,-3 1-8 0,3-1 2 0,-1 1 1 16,2 2 3-16,-2 0-5 0,2-2 0 16,-1-1 7-16,1 0-5 0,0-1 1 0,0 1-3 0,2 0 3 15,-1-1-5-15,0 1 0 0,1 0 3 16,-1 2-3-16,0-2-4 0,0 0 10 0,-1-2-11 16,2 1 8-16,-1-1-3 0,1 2-1 0,1-2-1 15,0 0-2-15,0 1 4 0,-2 0-5 16,2-2 2-16,0 2 0 0,0-1 0 0,-2 0 7 0,1-2-8 15,0 2 2-15,1 0-4 0,0 0 1 0,0 0 0 16,0 1 2-16,0 0-4 0,0 0 4 16,0 1 3-16,0-1-3 0,2 2 3 0,0 2 3 15,1-2-3-15,0 2 2 0,-1-2-3 0,-1-1 6 16,1 0-3-16,0 3-1 0,1-2 2 0,1 1-6 16,-1-2 0-16,0 1 0 0,0 1-3 0,2 0 1 15,-2 2-8-15,2-4 2 0,-2 1 2 0,2-2-6 16,-1 3 1-16,1-2 3 0,1 1-5 15,-3-1 3-15,3 0 2 0,2 2 0 0,-1-2-2 0,0 0 2 16,-1 0 0-16,1-1 2 0,-1 0-1 16,1 1-1-16,1 2 8 0,-1-2-8 0,0-3 3 15,0 2-1-15,1 1 0 0,2 1-6 0,-1-3 7 16,1 2-3-16,-1-1-5 0,0-1 5 0,1 0-7 16,1-1 4-16,-1 2-8 0,1-1 6 0,-1-2-1 15,2 2-2-15,0 0-1 0,1 0 4 0,0 2-4 16,0-3 5-16,-1 1-4 0,5 0 3 15,-2 0-5-15,2-1-3 0,-1-1-3 0,1-1 5 16,0 2-1-16,1-1-4 0,-1 0 0 0,1-1-1 16,0 1 0-16,0-2 1 0,3 2 0 15,0-2 2-15,25 1-3 0,-33-1 1 0,2 0 3 0,3 0 0 16,2 0 1-16,-2 0 4 0,2 0 1 0,-1-3-1 16,0 3 4-16,1-1-1 0,24-5 0 15,-33 5 5-15,3-1-4 0,4 1 1 0,1-1 0 16,-1-1-1-16,-1 1 5 0,2 0-1 0,-3-1 1 15,3 0 0-15,22-6 4 0,-32 5 0 0,5 2 2 16,3-1-1-16,0 0 1 0,25-5 1 0,-33 5-1 16,6-1 3-16,21-4-3 0,-27 6 6 0,26-4-4 15,-8 1 5-15,-4-1 0 0,-12 5 0 0,3-2-1 16,24-4 1-16,-28 3 1 0,3 2 0 0,1-1-1 16,1-1 4-16,1-2-4 0,1 3 1 15,-1 1 1-15,0-2 0 0,-1 0 0 0,-1 2 0 16,2-2-1-16,-1 1 1 0,-2 0 0 0,2-1 3 15,-1 0-2-15,1 2 1 0,1-1-2 0,1 1 2 16,-1-2-1-16,1 2 2 0,0 0-3 0,0 0 0 16,-2-1 0-16,2 0 2 0,-1 0 3 0,-2-1 4 15,3 2-2-15,-6-1 1 0,4 0 9 16,-1 0-4-16,-1-1 2 0,0 1 4 0,-1 0-2 16,-1 1 3-16,1-2 0 0,-2 0 3 0,0 0-8 15,1 2 1-15,-1-1 0 0,0 0 2 0,0-1-6 16,0 2 0-16,1-2 1 0,0 1-2 0,-1 0-2 15,0-3-1-15,2 3 4 0,-3-3 2 0,3 1-5 16,-3-1 3-16,3 0-1 0,0 0 1 16,0 0 2-16,0-1 2 0,-1 1 1 0,2-1-2 15,-2 0-2-15,0 0 5 0,1 1-2 0,-1-2-1 0,-1 1-1 16,1-2 6-16,-1 3-5 0,0-1 3 16,-2-1-6-16,1 1 5 0,0-1-3 0,-1 2-2 15,0-1 3-15,0 0 0 0,-1-2-3 0,1 3-2 16,0-2 0-16,-2 0 5 0,1-1-6 15,-2 1-5-15,1 0 2 0,-1 0 1 0,2 1 0 0,-3 0 2 16,1 2-4-16,2-3-3 0,-2 2 8 0,1-1 1 16,0-2 1-16,-1 1-2 0,1 2 4 15,-2-3 4-15,0 3-1 0,-2-2 1 0,-1 1-1 16,1 2-4-16,-1-1-3 0,1 1 1 0,1-3 3 16,-1 2-5-16,0-4-4 0,-1 1-3 15,-2-1 1-15,0 0 1 0,0 2-5 0,-3-3-4 0,3 2-1 16,-2-2 4-16,-1 1 0 0,1 0-4 15,-3 1 5-15,-1-2-2 0,0 0-3 0,1-1-1 16,-2 0 3-16,0 1 0 0,0 0-4 0,-2 1 5 16,1 0-7-16,-1 2 7 0,-1-2 0 0,1 1-2 15,-1-2 1-15,1 3 2 0,0-2-5 0,-1 2 4 16,1 0-1-16,3 1-1 0,-3 1 1 0,2-2 2 16,0 2-3-16,-1-1-2 0,2 2 3 15,-2 0-1-15,-2-1-1 0,3-2-2 0,-1 3 5 16,-1-1-1-16,0 0 0 0,2 3 0 0,-2-2-4 15,0 1 2-15,-1-1-5 0,-1 1-5 0,1 1-2 16,0 0 3-16,1-1-3 0,-2 2-3 0,3 0-6 16,1 0 1-16,0-1-5 0,0 0-6 0,3 1-7 15,-2 0-21-15,2 1-14 0,1-1-14 16,0 1-15-16,-1-1-24 0,3 1-28 0,0 1-35 0,-2-1 20 16,1 1-79-16,0 0-25 0,-1 0-16 0,3 0-53 15,-3 0-111-15,0 1 24 0,0 0-389 16</inkml:trace>
  <inkml:trace contextRef="#ctx0" brushRef="#br0" timeOffset="183534.3">11384 7415 1321 0,'-77'-14'261'0,"8"3"-35"0,6 1-25 16,5 0-21-16,5 2-14 0,2 0-17 15,4 2-15-15,3-1-15 0,2 3-11 0,4-2-11 16,3 3-3-16,-2-2-11 0,4 1-5 0,2 3-7 0,1-2-6 16,2 1 1-16,1-1-10 0,-1 0-2 15,18 2-2-15,-6-1-5 0,1 2-4 0,-2 0-5 16,0 0 0-16,-1 0-3 0,1 0-4 0,0 0 0 15,1-2-3-15,-1 2-3 0,0-1-2 16,0 0-2-16,1 1-1 0,-1 0-1 0,0 0-2 0,-1 0-1 16,1 0 1-16,0 0-4 0,2 1 1 0,-4-1-2 15,3 0-1-15,-1 1 2 0,2 1 1 16,-2 0-1-16,3 0 2 0,-1-1-2 0,0-1 0 16,-1 0 5-16,1 1-5 0,-1 1 1 0,1-2-1 15,-1 1-3-15,0 1 2 0,3 0 0 16,-3 0-5-16,4 2 3 0,-4-2-3 0,0 0 2 0,2-1 4 15,0 1-1-15,-2-1 2 0,3 2 0 16,-3 0-4-16,5 0 0 0,-2 0 1 0,1 2-3 16,2-1 1-16,-1 0-1 0,1 0 1 0,0 0-1 0,1 0 0 15,-1 1 0-15,2 0 7 0,-2 0-7 16,2 2-2-16,0 2 3 0,0-2 0 0,1 1-3 16,-1 0 1-16,2 3-1 0,-2-3 0 0,1 1 1 15,2 1-4-15,0-1 5 0,1 1-2 16,0 1-1-16,0 1-2 0,2 0 2 0,0 0-1 0,-1 2 1 15,3-1-2-15,-2-2 2 0,1 1-3 0,0 1 4 16,1 0-1-16,0 1-3 0,0-2-1 16,1 3 4-16,0-1-4 0,1 1-1 0,1-2 2 15,-3 1-1-15,3-1 1 0,-1 0-1 0,0 0 0 16,1-1 6-16,-1 2-6 0,-1-1-1 0,3 1-3 16,0 0 1-16,-1-2 0 0,1 0-1 0,-1-1-1 15,0 0-1-15,0 0 1 0,2 0 4 0,0-1 0 16,0 2-8-16,1-2 3 0,0 1-5 0,0 1 3 15,2-1 0-15,0-1-1 0,0 0 0 16,0 0 1-16,0 1 6 0,-1-3-7 0,4 3-3 16,-2-1 1-16,16 13-2 0,-20-17 1 0,17 13-5 15,-16-14-1-15,3 2 2 0,-2 1 1 0,5 0-4 16,-3-1 4-16,3 1-4 0,-1-1 4 0,2 1-1 16,18 10 0-16,-13-7 0 0,-8-7 1 0,16 11 0 15,-6-5 0-15,-11-7 1 0,2 3 3 0,23 10-1 16,-13-11-1-16,3 4 7 0,-1-3-6 15,-1 1 1-15,2-1 1 0,-16-4-1 0,24 9 2 16,-23-9 0-16,5 0 0 0,-1 1-1 0,3 0-4 0,-1 0 1 16,3 0 2-16,0 0-2 0,0-2-7 15,1 2 1-15,1 0-1 0,-2-3 0 0,27 6-3 16,-34-5-2-16,5 0 3 0,1 0 3 0,28 4-2 16,-17-5 2-16,0 2 0 0,-17-2 0 15,5 0-4-15,1 2 2 0,3-2-3 0,0 0-1 0,1 0 9 16,-1 0-10-16,-1 0 2 0,0 0-1 15,1 0-2-15,0 1 3 0,0-1-5 0,0 0 3 16,0 0 4-16,-1 0-1 0,0-1-1 0,2 1 3 16,1 0 0-16,-1 0 0 0,27 1 5 0,-20-1-3 15,-1 2 3-15,-15-2 2 0,4 0 0 0,0-2 3 16,3 2-2-16,-2-3 0 0,3 2 0 0,-3-1 4 16,2 0-3-16,-3 2 0 0,3 0-2 0,-1-2-4 15,2 2 1-15,-4-2 0 0,3-1 0 16,-1 2-2-16,0-2-10 0,-1 1 9 0,0 1 3 15,29-4 1-15,-37 3-1 0,5 2 9 0,3 0-7 16,-1-2 3-16,3 0-1 0,-4 0 9 0,2 2-8 16,-3-3 4-16,3 1 5 0,-1 1 6 0,-3-1 6 15,-2 2-2-15,3-1 8 0,0 0 2 16,-1 0 3-16,-2-2-4 0,1 2 2 0,1-1 2 16,-2 0-3-16,2 2 1 0,1 0-1 0,1 0 1 0,0 0 2 15,-1 0 2-15,1 0 3 0,-1 0 1 16,1 0 4-16,-1 0 0 0,0 0 1 0,-1 0-1 15,-2 0 4-15,1 0-2 0,-3 0 5 0,1 0-6 16,1 0 5-16,-3 0-2 0,4 0 2 0,-1 0-5 16,-1 0 0-16,0-2-3 0,-1 2-2 0,0-2 0 15,-3 1-1-15,4 0 2 0,-2-2-2 0,2 1 10 16,0-1-4-16,-2-2 2 0,2 3 1 16,-1-2-2-16,-1 2 0 0,2-2-1 0,-2 0-2 0,0 2-2 15,0-5-1-15,-1 4-3 0,-1-3 5 16,1-1-8-16,-2-1-2 0,3 3-2 0,-3-3-3 15,2 2-1-15,0 0-2 0,-1-1 0 0,1-2 0 16,-2 2-2-16,0-2 5 0,0 1-4 16,-2-2-1-16,1 1 1 0,-1-1-2 0,1 3-2 0,1-2 2 15,-2 0 1-15,3 1-2 0,-4 0-1 16,2-2 1-16,-2 1 1 0,0-1 2 0,-1 3-4 16,1-1 2-16,-2 2-1 0,2 0 0 0,-1 0-3 15,2 0 2-15,-3 1-4 0,0 0 0 0,2-3 0 16,-2-1-3-16,0 0 5 0,0-3-5 15,0 2 0-15,0 1-1 0,0-1 1 0,0 2-1 16,-2-3-2-16,0-1 0 0,-1-3 1 0,0 3 2 0,0-1 1 16,-3 0 0-16,3 0-1 0,-3 0-2 15,3 1 0-15,-2 1-1 0,0-1 3 0,2-1-1 16,-2 1 0-16,-2 1 2 0,3-1 0 0,-1 2 0 16,-1 1-1-16,0-2 4 0,-1 1-5 0,1-1 6 15,1 2-5-15,-1-1 0 0,-1 2 1 0,0-2 0 16,0 2 0-16,0-2 2 0,-1 0-2 0,-1 0-1 15,-1 0 0-15,1 1 1 0,1 0-3 16,-1 0 0-16,-1 2 2 0,0-1-1 0,-1 0 0 16,1 1 3-16,-1-1-2 0,-1-1-1 0,2 1 0 15,-2 1 1-15,0-1-1 0,-1 3-2 0,2-2 2 16,-3 0 1-16,0 0-2 0,1 0 1 0,-19-9-1 16,24 12 0-16,-20-10 6 0,20 9-6 15,-20-11 0-15,7 5-2 0,13 9 3 0,-3-3-1 0,-20-10 0 16,10 6 1-16,12 6 1 0,-4-2 1 15,1-1-2-15,-24-7 6 0,13 3-5 0,0 2-3 16,2-1 2-16,12 6 0 0,-2-2-1 0,-22-7-1 16,24 10-1-16,-2-3 4 0,-21-7-4 0,24 8 1 15,-5 1 1-15,-1-3 1 0,-24-6-10 0,28 10-2 16,-3-2-6-16,-1-1-11 0,-26-3-8 0,17 3-10 16,13 3-7-16,-4-1-13 0,-2 1-18 0,-2-1-25 15,-24-2 11-15,31 3-116 0,-5 1-28 16,-26-2-22-16,13 3-32 0,18 0-43 0,-25 4-90 15,10-2-421-15</inkml:trace>
  <inkml:trace contextRef="#ctx0" brushRef="#br0" timeOffset="195019.39">12661 7382 2193 0,'-34'27'421'0,"2"-1"-49"16,-1-3-37-16,1-1-29 0,2 3-33 0,0-1-30 16,0 0-14-16,4-4-20 0,2 1-23 0,3 2-13 15,-3-4-10-15,2-4-12 0,3 3-20 16,-2-2-13-16,2-1-11 0,1-1-3 0,0-1-17 0,11-11-7 16,-4 4-10-16,1 2-7 0,0-1-5 15,1 4-5-15,-1-4-4 0,1 0-6 0,2 1-7 16,-1-2-2-16,1 0 0 0,0-3-10 0,1 1-8 0,0-1-12 15,2-1-7-15,1 1-2 0,0-1-27 16,1 0 0-16,1 0-12 0,-1 0-12 0,0 0-11 16,2-1-8-16,-1 0-14 0,-1 0-13 0,1-1-9 15,0 1-7-15,1-1-25 0,-1 0-11 0,1 1-14 16,-1-1-21-16,0 0-25 0,1 0 21 0,0 0-72 16,0 0-5-16,1-1-22 0,1-1 5 0,2-2 2 15,2-1-28-15,1-3-13 0,1 1-68 16,3-4-448-16</inkml:trace>
  <inkml:trace contextRef="#ctx0" brushRef="#br0" timeOffset="195670.54">12497 7258 1244 0,'0'-1'260'0,"0"0"-25"0,0-2-13 0,0 3-15 15,0 0 5-15,0-1-4 0,0 1-9 0,0 1-12 16,-5 2-9-16,-1 1-10 0,-2 3-8 0,-3 0-8 15,-3 1-7-15,3 2-2 0,-17 13-13 0,10-7-3 16,1-1-6-16,1-1-7 0,1 3-5 0,-2-4-9 16,0 0-5-16,10-7-5 0,-15 15 1 0,16-16-7 15,-14 20 0-15,15-19-5 0,-15 19 1 16,14-19-5-16,-2 2-10 0,-2 3 4 0,-2-1-7 16,-12 17-1-16,19-21-9 0,-2 4 3 0,-2 3-2 15,1-4-6-15,0 4-1 0,-2-1-5 0,1-1-2 16,0 1-3-16,-1-2-4 0,1 2-3 0,-1-2-3 15,2 0-1-15,0-1-6 0,-1 0 0 16,1 0 0-16,4 0 1 0,-1 1-2 0,1-1 0 16,1-2 0-16,0 0 1 0,0-1 1 0,1 0-4 15,1-3 0-15,-3 1-11 0,3 0 2 0,1 0-1 16,-2 0-3-16,2 0-2 0,0 1 1 0,0 0-1 16,0 0-4-16,2-2-4 0,-2 2-2 0,1 0 2 15,3 2 2-15,-1 1-4 0,2 1-1 0,0 1-1 16,3-1 5-16,0 0-1 0,0-1-4 15,0 0 0-15,1-1 4 0,1 0-12 0,0 0 3 0,0 1-2 16,2 2-1-16,-1-2 4 0,1 0-12 0,2-1-8 16,-1 1-2-16,0 0 0 0,-1-2-5 15,2 2 1-15,0-2-2 0,-1 0-6 0,0-1 0 16,2 1-5-16,-2-1 0 0,-2 0-1 0,4-2-5 16,-1 2-6-16,1-1-5 0,-2-1-6 0,0-1-14 15,0-1-18-15,-2 1-19 0,3 1-25 0,-2 0-29 16,-1-3 17-16,1 0-105 0,0 0-66 15,0 0-21-15,1-3-40 0,-1 0 29 0,-1 0-114 16,0-2 41-16,-1 0-345 0</inkml:trace>
  <inkml:trace contextRef="#ctx0" brushRef="#br0" timeOffset="202682.17">13024 6821 2594 0,'4'2'485'0,"-1"1"-46"0,-1 4-45 16,-1-1-39-16,1 3-35 0,0 0-30 0,0 5-25 15,-1-1-27-15,-1 2-19 0,0 0-23 0,0-2-18 0,0 2-15 16,0-1-14-16,0 3-12 0,0-4-14 16,0 1-13-16,0 2-11 0,0-1-9 0,0-1-10 15,0-2-8-15,0-2-3 0,0-1-13 0,0-1-5 16,0-1-11-16,0-1-9 0,0 1-15 16,0-4-15-16,0 2-18 0,0-1-25 0,0-1-22 0,0 1 6 15,0-1-93-15,0-1-27 0,0 0-30 0,0 1-67 16,0 0-49-16,0-3 29 0,0 0-129 15,0 0-22-15,2-2-18 0,0 1-89 0,4-4 40 0,-2 0-1 16,4-3 31-16,-2-1-455 0</inkml:trace>
  <inkml:trace contextRef="#ctx0" brushRef="#br0" timeOffset="203683.4">13332 6895 3075 0,'-7'32'485'15,"-1"-7"-63"-15,5-13-49 0,3 1-44 0,-3 2-36 16,2 0-34-16,1 0-27 0,1-4-25 15,0 1-24-15,3-1-19 0,1-1-18 0,1-2-18 0,0-1-11 16,1-2-10-16,1 0-17 0,-1 0-11 0,2-1-7 16,0-1-11-16,1-3-9 0,1 0-8 15,-1-2-5-15,1 1-6 0,0-3-3 0,0 1-5 16,1-2-5-16,-2-1-2 0,0-1-2 0,1 0 4 16,-1-1-4-16,1-3-3 0,-2 0-1 15,0-1-1-15,-1 1-2 0,-2-1 0 0,1 1 2 0,-2-1-3 16,1-2 1-16,-2 2-1 0,0-2 0 15,-1 1 2-15,0 1 1 0,-1-1-2 0,0 0 2 16,-2-1 0-16,0 4 0 0,0 0-1 0,0 1 0 16,0 2 0-16,0 1 1 0,-3-1 0 0,1-1-1 15,0-1 3-15,-4-1-4 0,1 1 0 0,-1-3-2 16,-1 5 1-16,-1 0-1 0,0-2-1 0,0 3-1 16,0 0 1-16,0 0-1 0,-1-1 1 0,0 3-2 15,-1 0 0-15,0 0 0 0,2 2 0 0,0 1-2 16,0 0 1-16,1 1 1 0,1 0-2 0,-1 0 0 15,-1 0-1-15,0 2 1 0,0 0-1 16,-1 2 1-16,0-1-2 0,0 0 0 0,2 3-1 16,-1 0 2-16,1 1-1 0,1-1-1 0,-1 2-1 0,1-3 2 15,-1 3 0-15,2 0 0 0,0 1 0 16,1-1 0-16,1 1 0 0,-1-2 0 0,3 1-4 16,-1-1 1-16,-1-1 1 0,3 0 0 0,-2 0-4 15,1-2-2-15,1 1-4 0,0 0-2 16,0-1-3-16,0 1-2 0,1-2-2 0,0 1-1 0,0 1 3 15,2-3 3-15,-1 3-2 0,2 0 3 0,3-1 1 16,1 1 2-16,0-3 2 0,1 2 0 16,2-3-1-16,0 0 3 0,0 2 0 0,1-3-3 15,1 0 4-15,-2 1-1 0,2-1 2 0,-2 0-1 16,1 0 2-16,0 1-1 0,-1-1 0 0,0 1 2 16,0-1 2-16,0 1 1 0,-1 2 3 0,0-2-2 15,0 1 0-15,0-1 0 0,-1 2 0 0,1 0 3 16,0 0 0-16,0 1 1 0,1 2 0 0,-1 1 1 15,1-1-1-15,-3 1 3 0,2 1-3 0,0-1 2 16,-2 0 0-16,2 1-1 0,-1 0 1 16,1 1-1-16,-2 1-1 0,2-1 0 0,0 1-2 0,-1-2 0 15,0 3 1-15,0-1 2 0,1-2-3 0,-2 0 0 16,-1 2-1-16,2-1-3 0,-1-2-8 16,-1 2-10-16,0-4-15 0,0 1-22 0,-2 0-17 15,0-3 8-15,-1 1-67 0,-1 0-19 0,2-2-24 16,-3 0-27-16,2-2-49 0,-1 0-47 15,1 0 28-15,-1 0-145 0,0-2-30 0,-1 0-56 0,1-5 41 16,0-1-83-16,1-2 38 0,-1 1 36 0,2-3-421 16</inkml:trace>
  <inkml:trace contextRef="#ctx0" brushRef="#br0" timeOffset="204701.36">13876 6839 2517 0,'-11'28'488'0,"4"-3"-61"15,-3-2-51-15,7-16-42 0,-1 4-41 0,-2 1-34 16,2-1-25-16,0-1-23 0,1 0-21 16,-1-1-17-16,1-2-16 0,0-1-11 0,3-1-7 15,-4-1-6-15,2-1-9 0,1-1-9 0,0 1-10 0,1 0-8 16,-3-3-11-16,3 0-10 15,-2-3-8-15,1 0-10 0,-1-2-8 0,0-3-8 0,-1-2-4 16,3-2-8-16,0-1-7 0,0-1-1 0,0 1-3 16,0-2-4-16,0 0-1 0,0 0-1 15,2-2-5-15,-1 3 2 0,1-1-3 0,-1 1 2 16,0 0-5-16,2-1 3 0,-3 2-4 0,3-1-2 16,0 1 1-16,2 1-1 0,-2-2-2 0,1 3 1 15,2-1-4-15,-1 1 3 0,1-1-7 16,1-2 1-16,-1 3-2 0,1-1 2 0,3 1-3 0,-2-1-1 15,2 2 0-15,-1-1-3 0,0 1-4 0,2 1 2 16,-2 1-2-16,1-2-3 0,-2 2 1 16,2 1 2-16,-2-1 3 0,1 2 2 0,0 2-2 0,1-1 2 15,0 1-2-15,-2 2-1 0,0 0 0 16,0 0 5-16,-3 1-3 0,0-1-2 0,1 2 2 16,-3 0 0-16,1 0 0 0,-1 2 3 0,2 1-1 15,0 1-4-15,-1 2 2 0,0-1 4 0,-1 1-2 16,-1 0 6-16,-1-1-3 0,-1 0 2 0,2 1 0 15,-2 0 1-15,0 2 4 0,-3 1-1 16,-2 3 1-16,1-3 3 0,-3 2 2 0,0-1 0 0,0 0 4 16,-1-1 1-16,-1-1 2 0,2 0 0 0,-3 2 3 15,1-2 0-15,-1-1-1 0,-1 1 1 16,-1-2 3-16,1 1-2 0,-1-1 6 0,1 0-4 16,1-2-2-16,-1 1 2 0,1 0-2 0,0 0-2 15,1-3-2-15,-1 2 1 0,2-1-2 0,0 0-1 16,3-1 0-16,0 0 4 0,-1-2-4 15,0 1-1-15,2 0-2 0,2 0 2 0,-1-1-2 0,0 1 0 16,1 1-2-16,-1-2 0 0,1 1-3 16,-1-1 0-16,2 1-4 0,-1-1 2 0,1 0-3 15,0 2 1-15,1-1 1 0,0 0-3 0,-3 0 6 0,3 0-2 16,-2 0 0-16,2 2 2 0,0 1 3 16,0-1-1-16,2 1 1 0,1 3-2 0,-1 2-1 15,1 1 2-15,3-1 0 0,1 1 0 0,-1 1 3 16,2-2-1-16,-1 3 0 0,1-3 2 15,0 2-2-15,0-1 1 0,2-1 2 0,-2 0-3 0,2 1 0 16,0 0 1-16,0-2 1 0,1 1 1 16,-1 0-1-16,1-1 0 0,0-1 1 0,0 0-3 15,1-1 2-15,-2 0-3 0,0-3 5 0,2 4-2 0,0-2-2 16,-1 1 0-16,-1-1 1 0,3-1-3 16,-3 0-5-16,1 1-11 0,-3-3-10 0,0 1-12 15,1 1-20-15,-2-2 6 0,2 0-56 0,-3 1-20 16,1-2-20-16,-2 1-37 0,1-1-18 0,-1-1-29 15,-2 0-28-15,0 0-35 0,1 0 25 16,-1 0-102-16,2 0-23 0,-2-1-26 0,2 1-114 16,-3-3 38-16,1 2 6 0,0-1 33 0,0 0-357 15</inkml:trace>
  <inkml:trace contextRef="#ctx0" brushRef="#br0" timeOffset="206165.79">14462 6482 2194 0,'-35'-46'440'0,"2"8"-59"0,0 3-41 0,2 4-36 0,-2 1-35 16,0 3-28-16,1 2-22 0,-3 2-18 0,0-1-14 15,-3 4-20-15,3 4-12 0,1-1-12 16,2 4-7-16,-1 0-18 0,2 1-6 0,3 4-8 16,-1 0-9-16,3 3-1 0,1-4-7 0,14 7-11 15,-23-3-3-15,24 3-7 0,-3-1-3 16,-3 2-5-16,-2 0 0 0,-24-5-3 0,31 5-6 0,-3 1-5 16,-27 4-3-16,29-4-2 0,-24 5-5 0,6-1-1 15,-1 1-1-15,0-1-5 0,0 4-1 16,-1-3-4-16,1 1-1 0,0-2 0 0,0 5-1 0,5-2 2 15,0 1-4-15,2 1-3 0,0 1 0 16,1-2-2-16,1 1 1 0,3 2 3 0,-1-3-5 16,11-3 0-16,-17 8 1 0,18-7 1 0,-2 1-4 15,-20 12 1-15,13-7 1 0,-3 4 1 16,-1 2-1-16,-2-2 1 0,2 3-1 0,0-1 0 0,2 1-1 16,-2 1-2-16,0-1 0 0,0 0 0 15,2 1-2-15,2-2 0 0,0 4 0 0,3-1-1 16,-2-3-2-16,3 1 3 0,0-1-1 0,0 0 0 15,0 1 1-15,9-12-2 0,-2 4 2 0,-1 1-2 16,0 2 1-16,0 2-1 0,0-2 2 0,0 2-1 16,3-2 1-16,-2 3 0 0,2-1 0 0,-1 0-1 15,2 0 1-15,0 1-1 0,1-1-2 0,0 0-1 16,2 3-1-16,4-1-1 0,-2 0 1 16,1 2-1-16,8 23-3 0,-3-18-2 0,2-2 0 15,0 1 1-15,-1-4-3 0,3 1 1 0,-1 1 0 0,3-1-1 16,0 2-1-16,2-4-2 0,0 3-1 15,0-2-2-15,1-1-3 0,-2 0 1 0,2-2 4 16,-2 0-2-16,1-1-1 0,1 0-2 0,0 2 1 16,1-2 4-16,-2 3-3 0,0-3 2 0,2-3-2 15,2 1 1-15,-2 1 3 0,1-5 0 0,-1 3 2 16,-10-10-3-16,20 13 0 0,-7-3-1 16,3-4-1-16,-1 1 0 0,1 0 3 0,1 0-4 15,-1-3 1-15,1-1 0 0,2 2-1 0,0-3 3 16,0 2 0-16,3-1-1 0,4 0-2 0,-1-1 1 15,0 0 2-15,-2 0 3 0,0-3-4 0,0 2-1 16,-1-1 0-16,1-2 1 0,-1 0 4 0,-3-1-4 16,5-4-3-16,4 3-3 0,1-3-6 0,0 1-2 15,1-1 5-15,1-2-5 0,-2-1-4 16,-1-2 2-16,2 0-4 0,0-2 8 0,-2 1-1 0,0 2-1 16,4-2 0-16,-4-1 5 0,1 1 1 15,-4-1 4-15,0 1 2 0,-2-3-2 0,0 1 2 16,-3-2 1-16,-2-2 2 0,-2 4 5 0,-1-2-4 15,5 1 4-15,-5 2 5 0,-1-2-2 0,-1 0 2 16,-1 0 4-16,-2 1 5 0,1-3 7 0,-3-1-1 16,-1 0 1-16,0 0 3 0,-1 0 0 0,-1-5 0 15,0 3-1-15,0-3-5 0,-2 0 4 0,-1 1-3 16,-7 10-4-16,3-3 4 0,0-2-4 0,0 1 2 16,-1-2-2-16,0-1 0 0,-1 1-1 15,2-1 0-15,-1-1-6 0,-2 1-3 0,-3 1 0 0,0-1-4 16,-2 0-5-16,-6-27-11 0,0 17-1 15,-5 0 3-15,-2 0-22 0,-4-5 3 0,-2 4 5 16,-2 0-3-16,1 0 5 0,0 1 2 0,1 5 3 16,5 1-1-16,0 3 6 0,-2 1-1 0,2 2-4 15,1-2-6-15,0 2-14 0,9 8-4 16,-15-14-16-16,5 5-3 0,-2-2-14 0,0 1-9 16,-2 4-16-16,-4-3-16 0,1-1-15 0,-1 3-21 0,0 1-20 15,-6 1-54-15,0-1 22 0,4 5-73 16,-2 0-19-16,-1 0-14 0,4 4-17 0,14 4-12 15,-4-1-54-15,1 1 32 0,-3 0-583 0</inkml:trace>
  <inkml:trace contextRef="#ctx0" brushRef="#br0" timeOffset="-206043.67">15418 7214 1978 0,'21'-18'366'16,"-5"-1"-31"-16,-3 2-35 0,-9 10-27 0,1-4-26 16,0-1-18-16,-2 0-19 0,0 0-5 0,-1 1-19 15,-1 1-17-15,-1 1-12 0,-2 1-12 0,-1-2-16 16,-1 1-10-16,-1 4-5 0,0 1-10 0,1 0-11 16,-2 3 8-16,-1 1-1 0,-4 2-2 0,-2 2-1 15,-1 0-6-15,1 3 2 0,-20 11-7 16,14-6 3-16,1 2-10 0,1 2-5 0,1-1-2 0,2 0-6 15,-1 4-6-15,1-2-4 0,9-9-4 16,-3 2-4-16,1 3-2 0,-3-1-4 0,4 1-6 16,1 0-3-16,-2-1-3 0,1 0-3 0,3 0-2 0,1-1-5 15,2 3 0-15,0-2-5 0,0 3-1 16,2-2 0-16,1-1-2 0,3 0-2 0,1-1-2 16,0 0 3-16,2-2-1 0,2 3-1 0,19 12-1 15,-11-13-2-15,-2-1 0 0,3 1-6 0,0-2-3 16,-12-7-4-16,5 3-2 0,2-1 1 15,2 0-4-15,0-2 5 0,-1-1-5 0,3-1-4 16,1 0-4-16,-2 0 2 0,2 0 0 0,-1-3 5 16,0 1-4-16,-1-4-3 0,21-5 6 0,-29 7 1 15,1-2 2-15,1 1 5 0,3 1 2 0,-1-2 1 16,-1 0 0-16,-2 2 1 0,1-2 2 0,-1 2 6 16,-1-1 2-16,-2-1 3 0,-2 2 3 0,-2 0 2 15,2 0 1-15,-4-1 1 0,1 2 2 16,-1 1-5-16,-1-1-3 0,1 1-2 0,-2-1-3 0,0 2 1 15,-2-1-2-15,1 0-1 0,-1 0-4 0,-3 2 2 16,2 0 3-16,-3 0-1 0,-2 2 3 16,-1 2-2-16,-1 0 1 0,1 1 2 0,-3-1-1 15,1 3 1-15,0-1-2 0,1 0-2 0,-1 1 3 16,2 2-2-16,1-1-1 0,0 0-2 0,0 0-1 16,2 0-1-16,-1-1-2 0,2-1-6 0,0 1-2 15,2-1-4-15,0-2-2 0,0 0 1 0,2 0-5 16,1 0-1-16,0-2-1 0,0 1 0 0,1 0-1 15,0-2 1-15,1 0-4 0,0-1-2 0,0 0 5 16,1 0 1-16,0 0 1 0,3-1-3 16,2-3 1-16,2 0 1 0,1-3 2 0,-4 0-2 15,3-1 7-15,-1-3-9 0,0 1 3 0,0-1 1 16,-1-2 4-16,-1 1 0 0,0 1 3 0,-1 3 3 16,1-3 1-16,0 5 7 0,-4-2-7 15,1 2 0-15,-1 1-6 0,-2 2 3 0,0-1 7 0,0 1 1 16,-1 2 3-16,0 1 3 0,0 1-1 15,0 2 5-15,0-1 3 0,-1 2 1 0,0-1 4 16,-1 2-4-16,0-1 1 0,-1 2 3 0,1 1-2 0,0 1-5 16,-1 2 1-16,3 0-2 0,0-1-3 15,0-1-1-15,0-1-4 0,0-1 0 0,2 0-6 16,-1-1-3-16,0 0 4 0,0-1-7 0,2 0-9 16,3 3 3-16,1-1-18 0,0-2-18 0,1-2-4 15,1-2-10-15,2 0-4 0,1 0-4 0,1-2-3 16,21-10-7-16,-13 2-3 0,2-5-4 0,3-4-9 15,-1-2 6-15,2 0 11 0,-2-2 6 0,-3-2 12 16,1 1 17-16,0 1 16 0,-4 0 15 16,-1 2 18-16,-2 3 18 0,-2 2 8 0,-10 9 11 15,4-2 3-15,-1 0 0 0,-1 0-12 0,-1 1-6 16,0 1-2-16,-2 0 3 0,0 5 7 0,-3 2 9 16,0 0 3-16,-4 5 3 0,-4 4 1 0,-13 18-4 15,4-8 0-15,1 2-6 0,1-1 1 0,-1-1 2 16,2 4-2-16,0-4-5 0,2 3-3 0,-1 2-2 15,1-1-3-15,-3 1 3 0,2 0-6 16,3-3 4-16,-1 0-3 0,2 0 1 0,6-12-5 16,-3 2-3-16,0-1 1 0,1 4-1 0,0-3-3 0,-2-1 1 15,3 0 2-15,1 0-5 0,-1-2 0 16,1 0 2-16,0-3 3 0,1-1 2 0,1 0 4 16,-1 0-9-16,1-2-5 0,0 0-1 0,1-2-7 15,0 0 0-15,0-2-17 0,2-1-6 0,-1-4-13 16,3-2-4-16,1-4-5 0,11-18-3 15,-3 7-2-15,2-2-3 0,4 0 1 0,-3-5 0 0,7-5-4 16,2-1 5-16,-1 1 3 0,-1-1 2 16,3 5 1-16,-2-1 5 0,0 3 2 0,-3 3 2 15,1 3 4-15,-3 1 5 0,0 4 1 0,-2 5 3 16,-12 7-1-16,4 1 1 0,-2-1 2 0,2 2 6 16,0 3 6-16,-3 2 2 0,2 2 4 0,-1 3 1 15,-1 3-1-15,-1 0 2 0,-3 6 9 16,1-1-3-16,-3 1 1 0,-2 2 6 0,-1-1 0 15,-2 1 2-15,-2-1 1 0,0 0-1 0,-1-1 0 16,0 0-2-16,-1 1 6 0,-14 16-2 0,17-26-2 16,0 4 0-16,-3 0-2 0,-1-1-2 0,1 0 4 15,1 1-2-15,-2-3 2 0,2 0 4 0,3-2 3 16,0 1 6-16,2-3 1 0,0 1-3 16,1-1-1-16,-1-2-6 0,0 0 1 0,1-2-2 15,2 2-5-15,0-3-3 0,0 1-2 0,0 1-2 0,0-1-2 16,0-1 1-16,0 0-7 0,2 1-1 15,-1 0-5-15,-1-1 3 0,3 1-2 0,-2-1 4 16,1 1-1-16,2 0 3 0,-1 0-2 0,2 1-2 16,3 1-3-16,2-2-6 0,1 2-10 15,2 0-1-15,-1 0-3 0,1 0-3 0,1 0-2 0,-1 0-3 16,2 0 2-16,-1-2-1 0,1 2 1 0,2-1 3 16,0-2 4-16,1-1-1 0,24-6 4 15,-19 2 3-15,-2-1 5 0,0-1 1 0,2 1 4 16,-3-1 8-16,-1 0 5 0,0-4 4 0,-1 5 14 15,-11 2 8-15,2 0 8 0,1 0 4 0,-1 0 4 16,0 0-2-16,-1 0-2 0,-1 3-1 0,-1 0-11 16,-1 0-6-16,0 3-3 0,-3 1 10 15,-1 0 13-15,-1 1 4 0,-1 2 1 0,-3 4 2 16,-1 2 2-16,-1 2 2 0,-2 1 0 0,-9 20 5 16,3-13-4-16,1 2 4 0,0 5 3 0,-2-1-6 15,-3-3-2-15,4 3-5 0,-2-4 0 0,-2 3-7 16,1-5 0-16,1-1-9 0,1 1-3 0,1-2 2 15,8-11-7-15,-3 3 5 0,2 3-9 0,-1-1 3 16,-1-1-6-16,1 0 2 0,3 0 4 16,-1 0-2-16,-1-3 0 0,2-2 9 0,-1 1-3 0,3-2 7 15,0-1 0-15,1-1-3 0,0 0-5 16,0-1-6-16,2-1-2 0,0 0-5 0,0-3-6 16,2-1-9-16,3-4-4 0,0-3 0 0,16-15-32 15,-4 0-21-15,2 2-2 0,0-4-5 16,1-2-5-16,1-1 7 0,-2 2 3 0,2-4 0 0,0 1 12 15,2 4 3-15,-3-1 3 0,1 2 0 0,-3 2 5 16,-2 5-1-16,2 2 2 0,-4 0-2 16,-7 12-1-16,2-3 3 0,0 1-2 0,0 1 2 0,0-1 1 15,-1 2 3-15,1 2-1 0,-2 2 4 16,-2 2 2-16,1 0 0 0,-1 2-1 0,-1 1 5 16,-1 2 1-16,0 1 4 0,0 3 1 0,-3-1 5 15,0-1 2-15,0 2 10 0,-1 1 6 16,-2 1 3-16,-1 0-2 0,-1 0 2 0,0 0 1 0,-3-1 6 15,0 1 0-15,0 0-1 0,1-1 1 0,1-1-5 16,-1 1 5-16,0-2-3 16,0-1-1-16,1 1 1 0,0-3-3 0,3 0 0 0,-2 0-1 15,2-1 1-15,0-1-4 0,0 0-1 0,1-1 0 16,0 1 0-16,0 0-4 0,1-2-3 0,1 0-8 16,-2 1-5-16,2-2-2 0,0 0-1 15,0 2-10-15,0-2-3 0,0 1-4 0,1-1-4 0,0 0-2 16,6-1-3-16,1-3 3 0,1 0-8 15,3-1-2-15,-1 1 1 0,2-3 2 0,1 1 2 16,0-3 2-16,18-9 6 0,-15 6 3 0,-9 7 6 16,1-2 9-16,4-1 4 0,-3 0 11 0,2 1 9 15,-3 1 6-15,1 1 5 0,-2 0 1 0,0 1 2 16,-3 0-2-16,1 1-1 0,-2 1-3 0,0 0 6 16,-1 2 9-16,0 0 4 0,-2 1 5 15,1 0-1-15,-1 1 0 0,-1 2 1 0,0-1 1 0,0 1 5 16,-3 4-2-16,2 0-3 0,-2 2 2 15,2 3 3-15,-2-3-9 0,0 1-2 0,1 1-4 16,-1-3-1-16,2 1 0 0,0-1 0 0,0-2-3 16,1 2 0-16,-2-3 1 0,2 0-6 15,0-1-4-15,0 0-8 0,0 0-5 0,0-2-6 0,0 2 0 16,0-2-4-16,0 0-6 0,0 1-2 0,3-1-1 16,-2-2-11-16,3 0-7 0,0-1-8 15,4 0 0-15,1-1 0 0,3-1 0 0,-1-2-3 16,2-1-1-16,1-3 0 0,17-14 7 0,-14 7 7 15,0 2 0-15,1-4 12 0,-3-2 16 0,-9 15 7 16,3-4 10-16,-1 0 0 0,0-1-4 0,1 2-2 16,-2 1-5-16,-1 0-4 0,-2 1 3 0,-1 1 11 15,-3 3 8-15,0 1-1 0,-1 1 0 16,-3 1-1-16,2 1 1 0,-4 2 0 0,1 0-1 16,-1 1 1-16,-1 1-1 0,1 1 2 0,0-2-1 15,0 1 3-15,1 1-5 0,-1-2 0 0,1 0 0 16,2-2-3-16,1 1-1 0,0-1 1 0,0 0-2 15,1-2-1-15,-2 1 2 0,3-2-6 0,0 0-7 16,0 0-6-16,0 1-5 0,0-2-3 16,4 0-3-16,-1 0-8 0,3 0-5 0,2-3-5 15,2 0-3-15,1-1-6 0,1-1 0 0,-1-1 0 16,1 1 4-16,0-1 6 0,-3 1 9 0,0 1 4 16,1 1 4-16,-3-1 2 0,0 1 2 0,-3 1 7 15,2 2 12-15,-4 0 3 0,1 1 7 16,-1 1 1-16,0 1-1 0,-1 1 0 0,2 0-2 15,-3-1 1-15,2 2-3 0,-2-1 0 0,2 0 2 0,-2 1 5 16,1-2-2-16,-1 3-2 0,2-2 2 16,-1 1-6-16,-1-1 2 0,2-1 4 0,-1 2-4 15,3 0-3-15,1 1 0 0,0-2 2 0,-2 0-3 16,4 2-1-16,1-4-8 0,-2 1 2 16,4-1-2-16,-2-1-3 0,3-1 1 0,-1 0-10 0,3 0-2 15,-1-3 1-15,0 0-3 0,1-3 0 0,-1 0-2 16,18-14-4-16,-15 7 6 0,1-2 1 15,-11 9 7-15,3-6 6 0,0 1 14 0,1 1 8 16,-1-3 7-16,-1 2 2 0,0 0 3 0,-2 2-1 16,0-1-1-16,-2 2-9 0,1-1-4 15,-3 3-3-15,-1 0 5 0,0 4 4 0,0-2 0 0,-1 3 3 16,-1 1 3-16,0 0 0 0,-2 0 5 0,-2 3 1 16,-1 1 1-16,0 2-1 0,-2 2 1 0,1-1 0 15,-1 2 1-15,1 2 0 0,-2 2 0 0,2-1-3 16,0 0 0-16,-1 1-4 0,2 0 5 15,-12 21-8-15,9-12-2 0,5-15-3 0,-2 6 1 16,0 0-2-16,0 3-2 0,0-1 1 0,-12 19 0 16,14-26-1-16,-10 18 3 0,5-6 6 0,4-11-1 15,1 0 3-15,-1 3-1 0,-2 0 5 0,0 1 0 16,1-2 1-16,0 0 0 0,-1 0 4 0,0-1-1 16,2-1-3-16,-2-1 7 0,1-1 1 15,-1 0 2-15,2-2-1 0,0-1-2 0,1 0-6 0,-1-2-9 16,2 0-9-16,-2-2-16 0,1-2-10 0,-3-2-17 15,0-2-34-15,0-3-22 0,1-3-26 16,1-1-37-16,0-3-53 0,1-1 17 0,1-2-129 16,0-28-37-16,4 16-101 0,1-3 33 0,4-2-62 15,0-5-432-15</inkml:trace>
  <inkml:trace contextRef="#ctx0" brushRef="#br0" timeOffset="-205852.76">17342 6714 1531 0,'2'-1'255'16,"1"-1"-34"-16,-1 1-25 0,-1 0-35 16,0 1-42-16,-1-2-49 0,0 2-83 0,0 0 3 15,0 0-154-15,-2 0-58 0,0 2-77 0,-6-2 23 0,-2 0-147 16,-3 0 5-16,-26-8 7 0</inkml:trace>
  <inkml:trace contextRef="#ctx0" brushRef="#br0" timeOffset="-203855.71">11880 8230 679 0,'-32'1'516'0,"1"-1"-82"15,20 0-58-15,-5 0-43 0,1 2-31 0,-1-2-25 16,3 0-26-16,0 0-24 0,-1 0-20 0,5 0-18 15,1 0-19-15,0 2-16 0,4-2-4 0,-1 2 2 16,3 0-6-16,2 0-10 0,0 2-4 0,4 0-15 16,2 4-7-16,1 1 3 0,18 13-10 15,-6-7-8-15,0 0-2 0,4 0-4 0,-2 1-5 0,7-1-12 16,-4 2-4-16,5-1-5 0,2 2-2 16,2-1-8-16,4 3-1 0,5 1-2 0,1 0 0 15,2 0 1-15,4-1-3 0,-3 1 3 0,4-2-2 16,-2-3-2-16,-1 1-3 0,2 0-4 0,-4-3-2 15,-1 0-3-15,0 0-4 0,-5-2-3 0,-3-2-3 16,-4-1-1-16,-1 0 0 0,-6-2-5 0,-3-1 0 16,-13-3 4-16,2 0-2 0,1 0-3 0,0 0-6 15,-1 0-10-15,-2 0-9 0,0 0-16 16,-1-2-19-16,-1 1 5 0,-4-1-50 0,2 0-24 16,0 0-29-16,-3 1-30 0,0-2-33 0,1 0-42 0,0 0 24 15,-2 0-208-15,1 0-29 0,-1 0-131 16,0 0 43-16,-1 0 7 0,0-2-633 0</inkml:trace>
  <inkml:trace contextRef="#ctx0" brushRef="#br0" timeOffset="-203380.95">12928 8669 2163 0,'13'20'444'0,"-7"-12"-48"0,-1 3-46 16,1 1-32-16,-2 0-31 0,-1 2-33 0,0-1-23 15,-3 0-27-15,-1 0-16 0,-1-1-21 0,-4 2-15 16,-1-1-15-16,-13 20-17 0,6-18-14 15,-2 0-8-15,0-1-14 0,-1 0-12 0,11-10-21 0,-5 4-6 16,0 0-45-16,-1-1-25 0,0 1-35 16,1-1-24-16,-1 0-22 0,4 1-27 0,-1-2-31 0,0-1-43 15,3-1 20-15,-1-1-159 0,1 0-61 16,3-2-108-16,0 0 41 0,1-1-51 0,2-1 39 16,3-3-417-16</inkml:trace>
  <inkml:trace contextRef="#ctx0" brushRef="#br0" timeOffset="-199078.09">13499 8409 1616 0,'-1'-1'386'0,"-1"-2"-50"0,2 1-30 0,-3 0-25 16,3 0-24-16,-2 0-24 0,1-1-15 0,0-1-17 15,0 2-16-15,1 0-11 0,0 1-16 0,-2-2-15 16,2 2-17-16,0-2-10 0,-3 3-15 0,3-1-14 16,0 1-14-16,0-1-13 0,-2-1-11 0,2 2-7 15,-1 0-3-15,1 0-4 0,-1 2 0 16,-1 3-5-16,-2 3-1 0,0 4-1 0,0 3-1 15,-7 22-10-15,1-13 2 0,2-3-2 0,0 3 0 16,-2-1-1-16,2 2-1 0,1-1-1 0,-2 1-6 0,2-2 5 16,-1 1-3-16,1-3 0 0,4-11-3 15,-2 2 0-15,1 2-1 0,-1 0 1 0,0-1-1 16,1 0 1-16,1 0 0 0,-1-1 1 0,0-1-1 16,2-1 5-16,0-3-1 0,0 0 3 15,1-2 3-15,0 1 3 0,-2-3 2 0,3-1 5 16,-2-1-1-16,2 2-5 0,0-3 1 0,0 0-3 15,2 0-1-15,2-4-5 0,-1-1-2 0,4-5 2 16,0 1-1-16,0-4-2 0,1 1-5 0,14-17-1 16,-9 12-1-16,-8 8-9 0,3 0 2 0,15-18-9 15,-17 21 7-15,3 0-8 0,2-1-3 0,-1-1 1 16,1 3 1-16,0-1 0 0,1 3 0 0,-1 1-2 16,1 0 3-16,-1 2-3 0,0 2 4 0,2 0 0 15,-3 1-2-15,-2 2 2 0,0-2 2 16,-3-1 2-16,2 3-1 0,-1-1 4 0,-1-1-1 15,0 1 7-15,-2 0 11 0,-1-2 21 0,-1 2 3 16,-1 0-1-16,-1-1 3 0,-1-1 0 0,-4 3-5 16,-1-2-3-16,0 1 0 0,-2 1-5 0,1-1-4 15,-2-1 5-15,2-1-5 0,0 1-1 16,0 0-6-16,1-2-12 0,-1-1-11 0,0 0-11 0,3 0-5 16,-1 0-14-16,1 0-18 0,-3-2-13 0,1-3-25 15,0 3-55-15,2-1-28 0,-1-2-50 16,2-1 20-16,2 2-166 0,0-1-50 0,2 0 32 15,2 1-167-15,1-1 36 0,3-1 40 0,1 1-429 0</inkml:trace>
  <inkml:trace contextRef="#ctx0" brushRef="#br0" timeOffset="-197142.79">13779 8615 2655 0,'-2'6'455'0,"-1"2"-57"0,-1 1-51 16,2 1-41-16,-1 0-32 0,2 0-35 0,-1-2-27 0,0-1-29 15,2 1-25-15,0-2-26 0,0 1-19 16,0-3-19-16,2 0-16 0,-2 0-10 0,2 0-9 16,-2-1-6-16,2 0-5 0,-1-2-6 0,2-1-16 15,1 0-8-15,-1 0-3 0,3-4 2 16,1-1-1-16,1-2-5 0,1-2-5 0,-2-2 2 0,3 1 0 15,-3-1 2-15,0 1 2 0,0 0-1 0,-1 2 20 16,1-1 3-16,-3 1 6 0,0 2-3 16,-1 1-7-16,1 0-7 0,-1 1-8 0,0 2-5 15,-3-1-1-15,2 1 1 0,0 2-5 0,-1 0-1 0,1 0 1 16,-1 2 0-16,1 1-2 0,1 0-1 16,-1 3-1-16,1 3 4 0,0-1 4 0,1 1-6 15,-1 0 4-15,0 0-5 0,2 1-1 0,-2-4 2 16,2 3-3-16,-2-3-5 0,0 0-4 0,1-1 0 15,-1-1 3-15,-1 0 11 0,1-3-3 0,0 1-8 16,0-2 0-16,2 0 0 0,2-1 0 0,1-3-1 16,1-2-3-16,1-1 0 0,-2-3-6 15,1-1-6-15,12-20-4 0,-10 8-6 0,2 0-1 16,-2-4 5-16,-1-4 2 0,0 1 6 0,-2-1-1 16,1 1 4-16,-3 2 3 0,-5 17 7 0,2-2 10 15,0-2 9-15,-1 2 0 0,2 0-8 0,-1 0-11 16,-2 3-2-16,1 2 1 0,0 2 2 15,-2 4-5-15,0 2 2 0,-2 2 1 0,-3 2 3 16,0 4 1-16,0 2 3 0,1 2 0 0,-1 3-1 0,1-1 2 16,-1 2-1-16,1 0-2 15,2 2 8-15,-1 0-4 0,1-1 1 0,0 1-2 0,2-1 0 16,0 1 3-16,2 0-4 0,0-1-1 0,2-1 0 16,0 0 1-16,2-1 0 0,1 0-13 15,0-2-2-15,1-1-10 0,1-2-7 0,1-1-5 16,0-1-3-16,1-1-1 0,3 1 2 0,-1-4 1 0,1 0 10 15,-1-2 0-15,1-2 5 0,1-2 0 16,-2 0 3-16,0-3 6 0,-1-3 2 0,-1 3 2 16,0-4 2-16,-2-1-1 0,0 0 4 0,-1-1 6 15,-1 0 13-15,0-1 2 0,-2 1 3 0,-1 0 9 16,-1 0-3-16,-1 1-1 0,-2 1-3 0,0 2-1 16,0 1-3-16,0 1-6 0,0 0-2 0,-1 3 5 15,-1 0-10-15,-2-1 1 0,1 1 3 0,-2 2 2 16,-2 2-2-16,-1 1 4 0,0 1-4 15,0 2 3-15,0 1-5 0,0 1 2 0,1 0 3 16,1 1-4-16,-1 2-1 0,2-1-1 0,-1 0 2 16,3 0-6-16,-1-2-3 0,1 2-3 0,2-3-5 15,1 1-4-15,0-2-2 0,0-1 2 0,1-1 4 16,1-1-8-16,-1-1-4 0,1 0 3 0,1-1 2 16,-1-1-3-16,3 0 3 0,0-3-1 0,3 1 3 15,0-3-1-15,0-2 5 0,-1-2-2 16,0 0 2-16,0-4-2 0,0 1 4 0,-1 1 8 0,1-1 8 15,-2-1 9-15,-1 5 3 0,0 0 0 16,1 0-3-16,-1 2-11 0,0 1-7 0,-1 0-2 16,-1 2 0-16,1 1 0 0,-2 1 2 0,-1 2 0 15,1 1-2-15,-1 0 1 0,0 1 2 0,0 1 3 16,1 0 0-16,0 0-1 0,0 2 0 0,-1 0-2 16,0-2-1-16,1 1-3 0,-1 0-4 0,2 2-8 15,-2-4-4-15,2 2 1 0,-1-1-1 0,1 0 5 16,-1 1-2-16,1-3 5 0,0 0-3 15,1 1-2-15,0-2 1 0,-1 0 1 0,1-1 1 0,0 0-1 16,4-4 8-16,-2 1-3 0,3-4 2 16,0-1-4-16,0 0 5 0,0-1 8 0,-1 0 8 15,-1 1 12-15,-1 1 7 0,0-1-1 0,0 2-3 16,-2 3-11-16,0-2-4 0,-1 3-10 16,1 1 0-16,-1 1 3 0,-2 1 2 0,0 1 0 0,0 3 0 15,0-3-3-15,-2 6 3 0,2 2 1 0,-2 1 0 16,1 0-1-16,-2 1-1 0,1-1-1 15,-1 0 4-15,3 0-5 0,-3-2 4 0,2-1 0 16,0-2 1-16,1 1 4 0,0-1 3 0,0-2 2 16,0 0 6-16,-2 0 10 0,2-1 1 0,0 0-12 15,0-2-4-15,0-1 2 0,0 0-3 0,2 0-7 16,1-1-8-16,2-4-5 0,0 0-3 0,2-3-4 16,-1 1-2-16,2-1-1 0,0-2-5 0,0 3 2 15,-1 1-4-15,-1-1-1 0,1 2-6 0,-2 1 2 16,-1 1 1-16,1 1 0 0,-1 2 2 15,0 0-2-15,0 2 6 0,-1 1 5 0,0 1 2 16,-1-1-3-16,0 1 7 0,1 3 0 0,0 0 2 16,-1 0-5-16,0 2-7 0,0 0-6 0,-1-1-24 15,0 0-14-15,1 0-12 0,-2-4-13 16,1 3-13-16,-1-3-13 0,2 2-7 0,-1-2 1 16,1-1 1-16,-1 0 3 0,1 0-1 0,0-1-5 15,3 1 5-15,1-2 8 0,2-1 18 0,1-1-4 16,2 0 6-16,-1-1 10 0,3-1 11 0,1-2 10 15,-2 0 18-15,2 0 15 0,1-1 33 0,-2-2 23 16,0-1 24-16,-2-1 20 0,0 1 12 16,-1-2 12-16,0 1 10 0,-2 1 15 0,-1-1 3 0,0 0 12 15,0 1 8-15,-3-1 16 0,-1 2 1 16,0 1-5-16,0-1 4 0,-2 2 1 0,0 2-18 16,0 0 0-16,0 0-9 0,-1 0-8 0,1 2-15 0,-1 0-13 15,0 1-12-15,0-1-4 0,-1 2-6 16,0 0-6-16,0 2-4 0,-2-1-6 0,-2 2-7 15,0 3-3-15,-2 1-4 0,1 0-4 0,-1 0-4 16,0 3-2-16,3-1-2 0,-2 3-2 0,2-1-2 16,1-1-4-16,-2 1-2 0,3-1 0 0,-1 0 0 15,2-1-2-15,-1-1-2 0,2 2-1 16,0-5-3-16,4 4-3 0,-1-2-3 0,3 1-5 16,-1-1 0-16,2-2-4 0,1 0-11 0,0-3-5 15,1 0 0-15,0 0-1 0,3-1-6 0,0-2-10 16,1-4 4-16,-2 0-13 0,2-2-2 0,0-1 2 15,-2-3 3-15,0-1-1 0,-1 0 3 0,0 0 4 16,-1-3 9-16,-1 2 2 0,-2-2 0 16,1 1 4-16,-2 2 4 0,0 1-1 0,-2 0 2 15,-1 2-5-15,-1 3-2 0,-1 1-1 0,0 1 10 16,0 2-6-16,-2 0 1 0,-1 2 13 0,-3 4-6 16,-1 3 6-16,0-1 0 0,-1 2-1 0,-1 1 3 15,2 1 1-15,2 2-2 0,-1 1 5 0,2-1 1 16,0 0-1-16,2 1 0 0,-1 2 3 15,1-2 2-15,2 1 0 0,0 0-5 0,2-2-12 16,1-1-21-16,0 1-19 0,2-1-19 0,1 0-26 0,3 0-25 16,2-1-50-16,17 13-44 0,-20-19-49 15,20 8 24-15,-19-9-152 0,1 0-55 0,3-2 36 16,1 1-137-16,1-4 36 0,-2-1 36 0,0-2-397 16</inkml:trace>
  <inkml:trace contextRef="#ctx0" brushRef="#br0" timeOffset="-194864.68">16154 8305 2123 0,'0'-14'402'0,"0"0"-45"15,0 1-37-15,0 3-35 0,0 0-27 0,0 2-23 16,1 2-26-16,-1 0-24 0,0 1-18 0,0 0 22 16,0 1-14-16,0 0-10 0,0 0-10 0,1 0-13 15,-1-1-12-15,0 3-5 0,0-1-10 0,0 0-11 16,1 0-11-16,-1 2-9 0,0-1-12 15,0 0-10-15,0 0-7 0,0 0-9 0,0 2-6 16,0-2-6-16,0 2-6 0,0 0-2 0,0 0-2 16,1 2-6-16,0 1 2 0,0 1-3 0,1 3-1 15,1 4-2-15,-1-2-3 0,1 3 3 0,0 2 0 16,2-1 0-16,-2 1-5 0,2 0 3 0,0 1-5 16,0 0 6-16,0-1-3 0,2 0 1 0,-1-1-1 15,2-1 0-15,0 2 0 0,-1-1-2 0,4-3-2 16,-1 1-2-16,0-2-9 0,3-1-4 0,1-1-3 15,-1-2 1-15,3-3-4 0,-2-1-5 0,2-1-3 16,-2-1-7-16,2-3 3 0,0-1 2 16,-2 0 3-16,17-14-9 0,-25 13 0 0,18-14 5 15,-19 13-1-15,3-3 5 0,0-1 1 0,-1-1 3 16,-1 1 2-16,-1-3 5 0,1 2 1 0,-2 1 23 16,1 0 4-16,-2 1 2 0,1 2 0 0,-3 2-2 15,2 0-1-15,-2 2-6 0,0 0-4 16,0 0-3-16,1 1-9 0,-2 3 2 0,0 0 2 0,0 0 2 15,0 2 4-15,-2 0 3 0,-1 6 3 16,0 1-3-16,-2 1 5 0,1 3-1 0,0 1 2 16,-1 0-3-16,-1 2-1 0,-6 23 7 0,4-12-10 15,2-1 4-15,-1-2-1 0,-1 1 0 0,0-2-3 16,5-12 0-16,-9 20 1 0,4-8-1 0,5-13 0 16,-2 2-2-16,-1 3-3 0,-1-1 2 0,2 0-2 15,-1 0 1-15,-1-1-6 0,1-1-8 0,2 0-13 16,-2-3 1-16,2 1-28 0,0-2-18 0,-1-2-2 15,0-1-8-15,2-1-6 0,1 0-4 16,-1-2-4-16,1-2-10 0,-1 0-4 0,3 0 3 16,-1-2-2-16,1 1 4 0,0-4 9 0,0 1 6 15,0-2 5-15,1-3 5 0,2-2 12 0,-1-1 11 16,1 0 8-16,2 1 13 0,0 0 12 0,3 1 7 16,-1-1 10-16,1 1 5 0,0-1 5 0,3 1 2 15,1 0 14-15,2 3-11 0,-1-2 9 16,2 2-6-16,19-10-3 0,-26 14 0 0,5-3-3 15,20-7 2-15,-25 10 1 0,5-2-1 0,1-1-1 16,20-6 5-16,-14 3-6 0,-11 6 3 0,2-3 0 16,2 0 0-16,1-2 3 0,-1 1 0 0,1-2 2 15,-2-1 5-15,1 3 1 0,-2-3 7 0,1 1 15 16,-1-1 1-16,-1 1 7 0,-1-1 2 16,1 0 4-16,-3 1-1 0,-2-2 0 0,0 2 0 0,-2-1 1 15,-1 3-3-15,-1 0-6 0,1 0 6 16,-2 1-19-16,0 3-3 0,-2-1-7 0,0 1-7 15,0-1-2-15,-1 1-4 0,0 2 1 0,-1 0-3 0,0 1-3 16,1 0 6-16,-4 1 1 0,-1 3 8 16,0 2-7-16,0 0 0 0,-2 2 0 0,3 0 2 15,-1 1 1-15,2 1-2 0,0 0-1 0,1 1 1 16,-1 0-4-16,2 2 1 0,1-1 3 0,1 0 0 16,1 0-1-16,0-2 1 0,1 1 1 0,0 0 2 15,2-1-4-15,0 0 0 0,1 0 1 0,1-2-1 16,2-1-1-16,1 0 3 0,2-2-2 15,1-1 1-15,1 1-6 0,0-4-3 0,2-1-3 16,1-1-8-16,0-2 2 0,1-1-22 0,19-12 1 0,-15 1-3 16,-1 0 3-16,0 1 0 0,-4 0 3 15,-7 7 2-15,-1-3-5 0,2-1 2 0,-1 1 4 16,0-3 9-16,-2 2-3 0,-1 0 2 0,0 1 2 16,-3 1-9-16,-1 2 6 0,0 0-6 0,0 2-2 15,0 0-4-15,-1 0 0 0,-2 1-4 0,1 0-2 16,0 2-9-16,-1-3-6 0,1 3-6 15,1 1-14-15,-1-1 3 0,1 2-3 0,0 0 2 0,-2 0 3 16,3 0 5-16,-1 0 4 0,-1 0 1 16,2 2 1-16,0-1 5 0,0 3 3 0,0-1 2 15,2 1 6-15,-1 2 2 0,3 2 4 0,-1 1 3 16,3 1-2-16,-1-1 5 0,2 2 2 0,-1-2 0 16,1 4 4-16,0-2-1 0,-1 0 2 15,-1-2-1-15,1 1-2 0,-1 1-2 0,0-1 2 0,-2-4 0 16,-1 2 5-16,1-2 5 0,-2 0 9 0,1-2 10 15,-2 2 22-15,-2-3 4 0,-1 1 2 16,-2 1-4-16,0 0 4 0,-4 0 1 0,1-1 3 16,-2 0 3-16,0 2-1 0,-1-4 0 0,1 3 2 15,-1-3 8-15,-1 0-3 0,1 0 4 0,1-1 0 16,-1-1-3-16,1 0 1 0,-1 0-6 0,3-1 6 16,-1-1-4-16,1 0-3 0,0 0-1 0,3 1-6 15,-1-3-7-15,2 2-10 0,1 1-7 0,0-2-4 16,1 0-3-16,0 0-4 0,0 1-6 15,0 0-4-15,0 0-5 0,1-1 3 0,-1 0-1 16,1 1-3-16,0 1-1 0,0-1 3 0,-1 0-3 16,2 1-3-16,-3 0 0 0,3-2-1 0,-2 2 0 15,2 1-3-15,0-1-3 0,-2 1 1 0,2 0-4 16,0 0 1-16,-1-1-1 0,1 1-2 0,-1-2 3 16,1 2 3-16,0 0 3 0,0 0-1 0,0 0 3 15,0 0 5-15,1 2 11 0,1-1-6 16,1 0 2-16,0 1 2 0,4 1 0 0,-1 0 3 15,2-1-1-15,0 1 0 0,2-1-5 0,2 2-5 16,-1-2-6-16,0 0-9 0,5 0-6 0,-1 0-1 16,1-1-3-16,-1 0-8 0,0 1-7 0,1-2-13 15,1 0-11-15,-2-2-10 0,1 0-19 0,-1 0-18 16,2-2-63-16,-1-1-35 0,0 0 20 16,-2-1-141-16,-2-1-31 0,1 1-28 0,-2-2 31 0,-3 1-168 15,0-1 43-15,-3 2-397 0</inkml:trace>
  <inkml:trace contextRef="#ctx0" brushRef="#br0" timeOffset="-193990.24">17682 8180 2158 0,'3'32'390'0,"0"-1"-48"16,-3-20-37-16,0 3-39 0,0 1-37 0,1 1-50 15,1-1-58-15,-2-1-37 0,1-1-36 16,0-1-37-16,-1-5-33 0,0 2-40 0,0-4-67 0,2-1 13 16,-1 2-177-16,0-4-60 0,1-2 29 15,2 0-194-15,1-2 41 0,1-5-335 0</inkml:trace>
  <inkml:trace contextRef="#ctx0" brushRef="#br0" timeOffset="-193531.75">18071 8127 2109 0,'4'-5'389'0,"-1"0"-48"0,-1 2-41 15,-1-1-35-15,0 1-34 0,1 2-21 0,-2 0-18 16,0 0-15-16,0 1-11 0,0 0-2 0,-3 1-7 16,-2 2-8-16,0 4-12 0,-3 0-15 15,0 2-2-15,1 0 2 0,-1 1-22 0,1 0-4 16,-3 0-12-16,3 0-6 0,-1 1-9 0,0-2-5 0,2 1-4 16,-1 2-2-16,2-1-5 0,0 0-3 15,0-1-5-15,1-1-2 0,1 1 0 0,1-2 0 16,0 0-6-16,1-2-4 0,-1 2-2 0,2-3 6 15,0 1-5-15,0-2-1 0,0 1-2 0,2-1-1 16,-1-1-2-16,1 1 0 0,0-1-1 16,1-1 0-16,0 0-5 0,1 0 5 0,-2-1 0 15,2-1 2-15,0 0-4 0,-2 0-3 0,1-1-1 16,3-4-3-16,-2-1-2 0,2-2-2 0,-1 0-6 16,-1-3 1-16,-1-1-2 0,0 0-3 0,-1-2-4 15,-2 1-2-15,0 0-4 0,0 1-1 0,0 1-1 16,-2 1-7-16,0 0-12 0,-1 1-17 0,0 3 2 15,1 0-60-15,-2 2-46 0,0 1-28 0,-1 0-19 16,1 2-35-16,0 1-43 0,0 0 25 0,0 1-133 16,1 0-31-16,0 1-40 0,1 1 35 0,1 0-148 15,1 0 43-15,2-1 35 0,2 3-382 16</inkml:trace>
  <inkml:trace contextRef="#ctx0" brushRef="#br0" timeOffset="-193130.54">18292 8173 1850 0,'3'-6'379'15,"-1"2"-41"-15,0 0-34 0,0 0-34 0,-1 1-25 16,-1 1-27-16,0-1-24 0,0 0-10 0,0 2-16 16,0 1-14-16,-1 0-8 0,-3 0-16 0,2 2-12 15,-4 3-10-15,1-1-9 0,0 2-7 0,0 0-10 16,-1 3-7-16,-1 1 5 0,1 0-16 15,1 1-1-15,-1-2-9 0,1 2-8 0,2-1-6 16,-2 1 2-16,2-1-1 0,1 1-2 0,2-2 0 16,0 0-5-16,1 0-1 0,0 1 1 0,1-3-7 15,2 1 0-15,-1-1 0 0,1-2 0 0,0 0-6 16,1-3 3-16,-1 0 3 0,0 0-2 0,0-2 2 16,0 0-5-16,3-4-1 0,-1 1-4 0,1-4 1 15,-1 0-2-15,1-3-4 0,-2-1-5 0,0-2-3 16,-2-2-6-16,-1 0 2 0,0 1-2 0,-2-2 1 15,0 1-11-15,-2 2-2 0,1-1-11 16,-2 1-6-16,-2 3-16 0,1-1-13 0,-2 1-17 0,0 3-17 16,-2 1-17-16,-1 0-17 0,-1 4-55 15,-1 2-31-15,0 0-31 0,1 0 24 0,-1 1-115 16,2 2-30-16,2 1-37 0,0 0 32 0,1 1-170 16,3 1 38-16,1 0-406 0</inkml:trace>
  <inkml:trace contextRef="#ctx0" brushRef="#br0" timeOffset="-192698.1">18479 8245 2365 0,'17'21'391'0,"-3"-4"-47"0,-1-3-37 16,-7-6-34-16,3-1-27 0,0 1-29 0,1 0-16 15,1-2-14-15,0-2-16 0,0-1-19 16,1 0 3-16,-2-2-7 0,1-1-7 0,-2-2-11 16,1-2-13-16,-1-1-8 0,-1-2-16 0,0-2-8 15,-3-2-9-15,2-3-7 0,-2 2-12 0,-1-2-7 16,-3-1-5-16,2 0-11 0,-3 2-8 0,0 1-19 16,-2-2 0-16,0 3-68 0,-4 0-29 15,-1 1-47-15,-3 2-34 0,-4 2-35 0,-2 1-43 16,-3 2 22-16,-28 1-188 0,15 5-80 0,-3 4 41 15,-3 0-125-15,-3 0 44 0,0 0 44 0,-2 5-394 16</inkml:trace>
  <inkml:trace contextRef="#ctx0" brushRef="#br0" timeOffset="-191226.82">16498 8980 2207 0,'-6'10'520'0,"0"-2"-60"0,0 0-54 16,2-2-47-16,0-2-40 0,1-1-37 16,1-3-30-16,0 0-28 0,1-3-24 0,1-1-21 0,0 1-20 15,2-5-17-15,1 0-15 0,0-2-15 0,2 0-10 16,2 0-13-16,-1 0-11 0,2 0-6 15,0 0-7-15,3 2-10 0,-1 0-5 0,0-1-8 0,1 3-2 16,-2 0-5-16,2 0-4 0,-1 0-5 16,1 3-3-16,-1 0-4 0,1 0-3 0,-3 1-4 15,2 2-3-15,-2 0-3 0,-3 0-2 0,1 2-2 16,-1-1-1-16,0 2-1 0,-2-1 1 0,3 3 0 16,-2 1 0-16,1 2-1 0,-1-1 1 15,0 1-1-15,-1 0 0 0,0 0 1 0,-1-1 0 0,0 0 1 16,-2-1-2-16,2 0 0 0,-1 0 2 0,-1-1 1 15,0 0-2-15,0 0-1 0,0 0 2 16,2 0 1-16,-1-2 1 0,-1 2 2 0,1-1 0 0,0-1-3 16,1 2 1-16,-2-2 0 0,3 0-3 15,-3 0 3-15,4 0-3 0,-2-1 2 0,2-1-3 16,0 0-3-16,0-1 7 0,4 0-9 0,1-1 1 16,1-2-4-16,0-3-3 0,1 1 4 0,-1-3-4 15,1 1 2-15,-2-2 4 0,-1 2 0 0,-1 0 2 16,1-1 2-16,-2 1 0 0,0 2 9 15,-2 0 0-15,-1 0 3 0,1 2 1 0,-1 0-5 16,0 0-1-16,-2 1 1 0,2 0-4 0,-2 1-2 16,0-1-4-16,1 1-3 0,-2 1 1 0,1 0-1 15,-1 0 3-15,0 0 6 0,0 1-6 16,0 1 2-16,0 1-2 0,0-1-1 0,0 4 1 0,0-3 2 16,0 2-1-16,0 0 1 0,0 0-1 0,2 0 1 15,-2 3 1-15,3 1 3 0,0 1 0 16,-1-2 2-16,3 1 1 0,-2-1-2 0,2 1 2 0,1-2 0 15,1-1 4-15,-2 1-1 0,3-4-1 0,0 2 3 16,-1-2-3-16,0 0 2 0,0-1 2 16,0-2 1-16,-2 0 3 0,0 0-2 0,0-2-1 0,1 0 1 15,2-3-2-15,-3 0-1 0,1-2-1 16,-1-2-3-16,0-2 0 0,-2 0-3 0,-1-1-1 16,1-2-2-16,-3 1-2 0,0-1-6 0,0 1-2 15,-3 1-1-15,0-1-3 0,0 0-3 0,-2 3 1 16,-1-1 1-16,-1 2-3 0,-3 2 1 15,-1-1 0-15,-1 4 2 0,0-1-4 0,1 1-6 0,-2 2-1 16,1-1-3-16,0 1-10 0,4 2-1 16,-1 0 0-16,2 0 3 0,0 0-27 0,1 0-2 15,1 0-15-15,0 1-11 0,2 0-7 0,-2-1-14 0,2 1-13 16,0 1-35-16,-1-1-13 0,2 2-18 16,0-2-29-16,0 1-39 0,0-1 24 0,1 2-129 15,1-1-58-15,0 0 34 0,0 1-169 0,0 1 37 16,0-1 43-16,1 0-371 0</inkml:trace>
  <inkml:trace contextRef="#ctx0" brushRef="#br0" timeOffset="-189998.21">17989 8645 2011 0,'10'-4'330'0,"2"0"-37"16,0 2-30-16,-1 2-37 0,-1 0-22 0,1 4-17 0,-1 1-24 16,-2 0-16-16,0 2-10 0,-1 3-11 15,-1-1-11-15,-1 2-12 0,-2 0-8 0,0 0-10 16,-1 0-6-16,-2 0-4 0,-2 0-3 0,0 1-4 15,-2-1-2-15,-1 1 2 0,0 0-4 0,-2-1-1 16,0 0-4-16,-1 0-1 0,-1-2-7 0,-1-2-4 16,0 2-2-16,0-2-1 0,1 0-1 0,-2 0-3 15,2-2 3-15,0 2-5 0,0-4 2 0,0 1 3 16,0 0 2-16,1-2 7 0,1 0 0 16,1-2-3-16,1 0-6 0,-2 0-3 0,4 0 4 0,-1 0-3 15,1 0-3-15,-1-3-2 0,0 0-4 16,2 1-5-16,-2-1-2 0,2-1-6 0,0 1-10 15,0-1 1-15,0 1-9 0,0-1-4 0,2 2-1 16,0-2-8-16,0 2 5 0,0-1-9 0,0 2 1 16,0-2-2-16,3 2 5 0,0 0-1 0,-1 1-1 15,0 0 0-15,5 2 1 0,1 1 11 16,1 1-5-16,-1 2 1 0,0-1-6 0,1-1 3 16,-1 3-1-16,0-2 2 0,0 2 2 0,-1-1-1 15,-1 0 0-15,2 0 0 0,-1 2 7 0,1-1 1 16,-2 0-3-16,2 0-1 0,0 0 3 0,-3-1 0 15,2 0 3-15,-1-1 0 0,0 1-3 0,1-2-6 16,0-1-12-16,-1 1-27 0,2 0-19 16,-1 0-12-16,2-1-13 0,0 0-14 0,1-1-13 15,-1-1-14-15,-1 1-18 0,0-2-24 0,2-2-22 0,-1 1-28 16,3-3 20-16,0 0-146 0,-1-2-10 16,0 0-6-16,1-5-20 0,-1 3-29 0,0-2-28 15,-1-1-407-15</inkml:trace>
  <inkml:trace contextRef="#ctx0" brushRef="#br0" timeOffset="-189597.43">18331 8827 977 0,'6'-11'134'16,"2"4"73"-16,-2-2 13 0,-3-1 5 0,3 3 4 16,-2 0 12-16,-2 0-8 0,0 2-10 15,0 1-15-15,0 0-18 0,0 1-20 0,-1-1-17 0,-1 1-17 16,2 2-15-16,-2-2-12 0,0 3-6 16,0 0 12-16,-2 0-5 0,2 3-4 0,-5 1-7 15,1 0-2-15,-2 4-7 0,0-1-5 0,-1 1 0 16,1 1-8-16,-1-3-11 0,0 3-6 0,0 1 0 15,1 0-8-15,1 0-7 0,-1-1-1 0,0 1-1 16,2-2-4-16,0 3-3 0,0-3 2 16,1 0-4-16,0-1 3 0,2-1-5 0,-1 0 5 15,2 0 6-15,0 0-7 0,0-2 3 0,0 0-2 16,2 0 1-16,-1-1-1 0,2-1-1 0,0 4 2 16,3-2-1-16,0-1 4 0,0-1-4 15,0 1 26-15,-1-2 4 0,-1-1 1 0,1 0 5 0,0-1 0 16,0-2 1-16,0-1-6 0,2-1 1 0,-1-1-7 15,-1-2-5-15,-1-3-6 0,1-1-5 16,-2-2-9-16,-1-1-5 0,0 0 0 0,-2-3-8 16,0 1-6-16,0 1-2 0,-3 0-4 0,0 0-5 0,-1 4-2 15,0 0-10-15,-2 0-4 0,-1 3-11 16,-2 2-19-16,-2 1 1 0,-2 2-62 0,-2 3-33 16,0 2-34-16,-2 1-29 0,-21 8-39 0,18-2-52 15,-2 4 24-15,15-7-199 0,-2 2-99 16,-1 3 43-16,0-2-54 0,2 3 48 0,1-4-542 0</inkml:trace>
  <inkml:trace contextRef="#ctx0" brushRef="#br0" timeOffset="-186763.92">16056 8029 2234 0,'-35'34'370'16,"1"-5"-41"-16,4 4-35 0,3-4-30 0,2 2-17 15,4-1-32-15,2 1-20 0,3-3-16 0,1 2-16 16,4 0-5-16,1 0-18 0,4 0-18 0,1-2-7 16,0 3-7-16,5 0-8 0,-2 0-8 15,4-2-11-15,3 2-6 0,1 0 1 0,2 0-8 16,4 3 1-16,2 1-6 0,2-2-5 0,1 0-2 16,-1-1-3-16,4-2-2 0,1-1-10 0,1 0-1 15,1-2-1-15,0-3-1 0,3 2-2 0,1-1-2 16,1 1-5-16,-1-4-2 0,1-3 2 0,0 1-3 15,-2-2-4-15,1 1-1 0,0-1-4 0,2-2 0 16,-2-1-2-16,0 3-2 0,1-1 1 16,-2-1 2-16,3 0-7 0,-3-2 3 0,1 0-1 15,-1 0-1-15,2 0 0 0,-2-2-4 0,2 0 4 0,-2-1-1 16,3-1-1-16,2-1-1 0,1 0 1 16,3-1-2-16,-1-1-3 0,3 0-1 0,-1-2 4 15,2 0-2-15,0-1 2 0,1 0-2 0,1 1-2 16,-2-3 2-16,3 2-2 0,1 0 1 0,-1 0 0 15,-1-1-1-15,2 0 3 0,-3 0-5 0,4 0 0 16,1-2 4-16,-1 3-1 0,0-2-1 0,3 2-5 16,3-2 2-16,2 1 1 0,-2 1 3 15,0-1 0-15,0 1-2 0,-1 1-3 0,0-1-1 0,-1 0 4 16,0 2 0-16,0 1 0 0,0-1-2 0,2 2-2 16,2-2 2-16,-4 1 1 0,1 0-3 15,-1 0 2-15,2 0 0 0,-3-2 2 0,1 2 3 0,-2-1-5 16,1-1 1-16,1-2 2 0,2 1-4 15,1-2-1-15,0 1 4 0,1-1-1 0,-3-2 1 16,2 0-5-16,-2 0 2 0,0 0 0 0,0-2 3 16,-2-1-1-16,-2 0-3 0,2-2 7 0,-2-1-5 15,-2-1 2-15,-1-3 2 0,-2 0-2 16,0-1 1-16,-2-1-3 0,-1-3 2 0,-1 0 2 16,-1-1-3-16,0 0 2 0,1-5-5 0,-1 2 2 15,-2-2 1-15,-1-1-3 0,-2 0 2 0,-1 0-1 16,0-2-5-16,-1 3 7 0,-4-3-3 0,1 1-1 15,-1 1 0-15,0-2 0 0,-2 1-3 0,0-1-1 16,-1 0 0-16,-3 0 1 0,1 1-2 0,-5-1-3 16,2 1 1-16,-2 0-2 0,-1-1 3 0,0-1-4 15,1-2 0-15,-2 1 4 0,-3-1-1 16,1-1 0-16,-1 1-1 0,0 0-1 0,0 0 0 16,-3 1 1-16,1-1-2 0,-2 0 1 0,0 0 1 15,-2 15 1-15,-2-6-7 0,4-29-3 0,-4 35 4 16,0-32-2-16,-4 14-1 0,1 2-4 0,0 0 7 15,-2 0 4-15,-2 1-2 0,-1 1 0 0,-2-2 4 16,-2 2-8-16,0 1 11 0,-3-1-7 0,1 1-4 16,-1 2 5-16,-1-1-2 0,0 5 3 0,-1-1-4 15,1 1 6-15,-3 1 1 0,-2-3-4 16,-1 4 3-16,0-1 0 0,-4 0 0 0,2 0 1 16,-1 0 1-16,1 1 1 0,-4 1 0 0,1 1 2 15,1-1-2-15,-3 3 3 0,-4-3-2 16,1-1-3-16,-1 2 8 0,-1-1-4 0,-3 1 2 0,1 1-1 15,-3-1 1-15,1 0-2 0,1 3 6 0,0 0-4 16,0 1 0-16,-4-3 2 0,3 5 2 16,0-3-3-16,0 2-2 0,2 0 4 0,1 1 0 15,1 0-2-15,1 2-1 0,2 1 2 0,0 1 0 16,1 0-2-16,-5 0 15 0,-1-4-12 0,-1 5 8 16,1-2-6-16,0 1-2 0,-4 0 0 15,1 1 0-15,1 2 0 0,0 1 2 0,0 0-1 0,-1-2 1 16,-5 0 1-16,3 3 6 0,3-1-6 15,0 0-4-15,3 1 2 0,-1 0-7 0,1 0 6 16,2 1 3-16,-1 1-3 0,3 1 5 0,2 0-4 16,-4 0 1-16,1-2-3 0,0 2 0 15,-1-2 3-15,1-1-2 0,-1 1 1 0,2 2 0 0,0 0 1 16,0-1 0-16,0 0-1 0,0-2 4 0,-1 2 2 16,2 0-6-16,0-1 0 0,1 0-1 15,3 1-2-15,-1 1 0 0,15-1 1 0,-3-1 2 16,-1 2 0-16,-1-1 0 0,-25 5-1 0,31-4 9 15,-23 2-5-15,24-2-4 0,-4 0 0 0,-2 0 1 16,0 1-3-16,-1-1 1 0,1 1 1 0,-2 0 0 16,2 1-2-16,1-1 4 0,-1 0 6 15,1 2-10-15,-1-2 6 0,1 1-4 0,2-2-3 16,-3 3 4-16,3-3-1 0,0 2 1 0,-1-1 1 0,1-1 1 16,-1 1-1-16,1 0 3 0,-1 1-2 15,-1 0-1-15,0 0-1 0,-2-1-2 0,1 0 1 16,-25 6 4-16,17-6-2 0,1 1 2 0,14-3-1 15,-24 6-2-15,8-3 0 0,1 1 0 0,0 1 4 16,0-2-4-16,0-1 3 0,1 0-4 0,13-2 1 16,-5-1-3-16,-2 2 3 0,-1-1 0 0,0 1 0 15,-25 5 9-15,34-6 1 0,-6 0-10 16,0 2 0-16,-3 0-5 0,1-2 2 0,0 1 1 16,1 1 3-16,-1-2-1 0,2 3 0 0,-2 0-3 15,-20 6 9-15,27-8-7 0,-2 2 0 0,-1 3 1 16,-2-1-1-16,0-1-1 0,-1 2-1 0,3-1 2 15,-2 0 0-15,2 0-2 0,-1 0 4 0,1 0 5 16,1 2-9-16,1-2 2 0,0 0-1 16,1 1 2-16,0-1 0 0,1-1-4 0,-1-1-4 15,3 2 5-15,-1-3-1 0,2 1-3 0,-1 0 6 16,2-1-10-16,0 3 1 0,0-2 0 0,0 0 1 16,1-2 0-16,-2 2 2 0,2 0-1 0,0-3 3 15,0 0-3-15,2 2 2 0,-1-2 0 0,1 2 4 16,0-2-3-16,0 0 1 0,0 1-2 0,-1-1 5 15,1 0-5-15,0 0 1 0,-1-1-2 0,2 1-2 16,-1 0 0-16,0 1 9 0,0-1-14 16,0 0 5-16,1 1-2 0,-3-2-3 0,3 2 4 15,0-2 0-15,-1 1 1 0,-1-1 1 0,3 2 0 0,-3-2-1 16,3 2 3-16,-2 0 4 0,0-1-8 16,0-1-4-16,1 1 4 0,-2 1-1 0,1-2-4 15,0 0 3-15,0 1-3 0,0 0-4 0,-1-1 1 16,1 2 1-16,0-2 0 0,1 0 2 0,-1 2-11 15,-1-3-5-15,1 2-10 0,0-1-8 0,1 0-5 16,0 0-12-16,0 2-10 0,-2-1-10 0,2 0-19 16,-1-2-10-16,1 2-16 0,0-1-17 15,-2-1-19-15,3 1 16 0,-1-1-92 0,1 2-29 0,-2-2-22 16,2 0-20-16,0 0-39 0,0 0 29 16,0 0-165-16,0 0-346 0</inkml:trace>
  <inkml:trace contextRef="#ctx0" brushRef="#br0" timeOffset="-174814.36">20644 7576 2197 0,'19'-15'387'0,"-4"1"-48"0,-8 10-40 0,2-1-36 16,-1-1-27-16,-1 0-24 0,-3 3-26 15,0 0-14-15,-3 1-11 0,-1 0-14 0,-2 2-13 0,-1 2-13 16,-4 0-7-16,0 2-2 0,-3 1-8 16,-1 0 1-16,-2 1-10 0,0-2-10 0,-20 14-11 15,11-9-8-15,0 0-5 0,1 0-2 0,0 2-4 16,0-1-4-16,0 1-8 0,1-1-1 0,0 3 6 15,1-3-13-15,2 1-5 0,8-7-2 0,-2 2-3 16,0 1-1-16,-2 1-3 0,3-2-2 16,-3 2 1-16,1-2-5 0,0 1 9 0,0 1-10 15,-1-1 1-15,2 1 0 0,-2-1 0 0,1 0-3 16,1 1-2-16,-1-1 5 0,2 1 0 0,-2-2 1 16,0 0-5-16,2 0-6 0,-2 1 0 0,1-1 3 15,-1 0 2-15,1 1 1 0,0-2 0 0,-1 1-1 16,1-1-1-16,-2-1-1 0,2 2 0 0,1-3-2 15,-3 2 1-15,2-2-1 0,1 1 2 16,-1 0-2-16,0 0 0 0,1-2-3 0,0 0-1 16,0 1 10-16,3-1-9 0,0 0 1 0,0-1 2 15,2 0-1-15,0 0 1 0,0 0 0 0,2-1 3 16,-1 2 0-16,2-2 0 0,-2 0-1 0,1 0-8 16,3 0-14-16,-3 0 2 0,1 0-46 0,0 0-17 15,1 0-36-15,-1-2-13 0,0 1-25 0,0 0-24 16,1-1-21-16,0 0-27 0,-1-1-27 0,0-1 24 15,0 0-108-15,2 1-32 0,-2-2-30 0,2 1-134 16,-2-3 39-16,0-3-14 0,-1 0 45 16,-1-1-356-16</inkml:trace>
  <inkml:trace contextRef="#ctx0" brushRef="#br0" timeOffset="-174108.18">19875 7576 2315 0,'-12'37'412'0,"0"-4"-48"0,1-4-40 0,-1-1-36 16,3-2-30-16,-1-1-22 0,0 0-28 15,1-4-21-15,4-13-24 0,0 4-12 0,-3 1-17 16,3 1-13-16,-3-3-13 0,3 3-12 0,-2-3-5 16,2 3-12-16,-1-4-5 0,0 1-7 15,2 1-3-15,1-3-13 0,-2 1 10 0,2 0-12 0,-1-3 3 16,2 1-9-16,1-1-7 0,-1 0-1 0,2-1-1 15,0-1-1-15,1 5-1 0,1-2-4 16,0 1-3-16,2 1-1 0,-2-2 0 0,1-1-1 16,2 1-3-16,-2 0 0 0,3 0-1 0,0 0-1 15,0 1 3-15,2-1 0 0,0-1-4 0,2 3-3 16,0-4 2-16,1 2 0 0,0-1-3 16,1 0 3-16,0 0-6 0,3 1 1 0,-2-2 0 0,2 1 1 15,23 6 0-15,-28-11 1 0,3 3-2 16,2 0 1-16,3-1 0 0,-2 1-2 0,2-2-3 15,-1 1-4-15,0 0-2 0,-1-1-2 0,1 0-4 16,2 1-8-16,-3-2-3 0,1 1-6 0,-2 1-8 16,2-1 5-16,-4 1-27 0,0-3-16 0,0 0-8 15,-2 0-14-15,1 0-12 0,-4-1-25 0,-1 0-17 16,-1 0-17-16,1 0-21 0,-3 0-26 16,0 0-37-16,0 0 23 0,0 0-134 0,-1 0-37 0,-1 0-44 15,-1 0 33-15,-1-1-117 0,0 0 35 16,0 1 37-16,0-1-332 0</inkml:trace>
  <inkml:trace contextRef="#ctx0" brushRef="#br0" timeOffset="-121033.36">11601 9977 2239 0,'-29'11'390'16,"3"0"-40"-16,4-2-38 0,14-6-35 16,-4 1-16-16,1 1-32 0,-1-1-20 0,1-1-23 0,1 0-14 15,2-1-12-15,1 0-14 0,1 1-16 16,1 0-12-16,0-2-5 0,0 0-5 0,2-1-8 15,-1 1-9-15,1 1-8 0,2-2-7 0,-3 2 4 16,2-2-6-16,0 1-3 0,-2 0-9 0,3 0-5 16,-1-1-6-16,0 2 3 0,-1-2-2 0,2 1-9 15,-1-1-3-15,-1 2-5 0,1-2 1 16,0 0-1-16,-1 0-1 0,2 0 0 0,-1 2-3 0,1-2 0 16,-1 0 1-16,1 0-2 0,0 0-2 15,-1 0 2-15,1 2-1 0,1-2-1 0,0 1 0 16,-2-1-3-16,0 0-1 0,1 1-3 0,-2-1-1 15,1 2 0-15,-2-2-4 0,1 1-1 0,-1-1-2 16,2 1 0-16,-1-1 1 0,0 0 0 16,-1 0-1-16,1 0-1 0,0 0 3 0,1 0-3 0,1 0 0 15,-2 2 0-15,1-2-2 0,1 0 1 0,0 1-2 16,0-1-1-16,1 0 1 0,0 0-1 16,-2 0-3-16,0 0 0 0,1 0-2 0,1 0 1 15,0 0 1-15,0 0-2 0,1 0 0 0,1 0 2 16,1 0 0-16,1 0-1 0,4 0 1 0,3 0-1 15,1 0 2-15,2 0-2 0,2-1 0 0,0-1 1 16,4 1 0-16,29 0 0 0,-24-3-1 0,5 0 2 16,0-1-2-16,2 3 1 0,-2-1-2 15,-1 0 2-15,0-1-1 0,-4 2-2 0,2 0 0 16,-17 2 0-16,3-2 2 0,3 0-1 0,-2-1-1 16,2 0-1-16,-1 1 0 0,-3 0 1 0,1-2-2 15,-1 1 0-15,2 1 2 0,-3 0 0 0,2-2 1 16,-1 2-3-16,-1-1 4 0,1 0-4 15,1-1 0-15,-2 1 1 0,1 0-1 0,-1 1-1 0,0-3 1 16,-3 3 0-16,2 0 0 0,-3 0 0 0,2 0-1 16,-1 0-4-16,-3-1 1 0,3 3-3 15,-3-1 1-15,0-1-1 0,-2 2-1 0,2 0 2 16,-2-2-3-16,1 2 0 0,-4 0 0 0,3 0-2 16,-1-2 1-16,0 2-14 0,0-1-6 0,-1 1-6 15,2-2-9-15,-3 2-5 0,2 0-14 0,-2 0 6 16,1-1-39-16,0 0-13 0,0 1-14 0,0-2-18 15,-1 2-31-15,1 0-22 0,-1-1-14 0,0 1-18 16,1-2-14-16,-1 1-26 0,0-1 22 16,0 0-68-16,0 1-15 0,0-2-4 0,-1-1-5 0,0 2-20 15,-1-1-56-15,0 1 34 0,-4-2-82 16,-2 0-356-16</inkml:trace>
  <inkml:trace contextRef="#ctx0" brushRef="#br0" timeOffset="-120480.32">11888 9833 1406 0,'-1'-3'320'0,"0"-1"-18"16,0 1-12-16,0 1 9 0,1-1-15 16,-1 0-20-16,-2-1-12 0,3 2-13 0,-1 0-13 15,1 0-13-15,0 0-4 0,0 1-13 0,0-1-22 0,0 2-3 16,0-2-1-16,0 1-8 0,-2 0-9 15,2 1-14-15,0-2-9 0,0 1-9 0,-1-1-7 16,1 2-8-16,0-1-10 0,0 1-10 0,-1-1-6 16,1 0-7-16,0 1-5 0,0-1-11 15,-2 1-4-15,2 0-6 0,0 0-8 0,0-1 3 0,0 1-10 16,0 0-2-16,2 0-2 0,-1 1-2 0,2-1-1 16,1 1-1-16,1 1-3 0,4 1-2 15,1 1-1-15,2-1-1 0,0 1 2 0,2 1-2 16,1-2-2-16,-1 3-1 0,26 7-5 0,-19-6-1 15,1 1 3-15,-13-7-2 0,25 8-3 0,-26-7 3 16,4 2-5-16,3 0 4 0,-2 0-3 0,1 1 1 16,0-1 0-16,-5 1-5 0,3 0-3 0,-2-1-2 15,-1 0 2-15,-1-1-4 0,-1 1-1 0,-2-1 3 16,0-1 1-16,-1 3-4 0,-1-3 3 0,-1 0 1 16,0 2 3-16,0 0-3 0,-1 0 3 15,0 0-1-15,-1 1-1 0,0 3 1 0,0 4 1 16,-1-1-3-16,0 1 4 0,-3 0-3 0,2 1-2 15,0 0-4-15,-2 1-2 0,0-1-3 0,1 0-8 16,1 0-4-16,-3 0-5 0,1-1-11 0,0 1-3 16,0-3 2-16,1 0-27 0,0 1-11 0,-1-1-7 15,2 1-25-15,1-5-7 0,0 2-10 16,-1-2-16-16,2-1-14 0,0 0-15 0,0 0-16 16,0-1-26-16,0 0-36 0,0 0 22 0,2-1-110 15,2 3-65-15,0-2-55 0,1-2 35 0,1-1-85 16,1-1 39-16,1 0-415 0</inkml:trace>
  <inkml:trace contextRef="#ctx0" brushRef="#br0" timeOffset="-119982.83">12717 9630 1880 0,'3'-8'343'16,"-2"1"-26"-16,3 1-20 0,-1 1-8 0,-2 2-13 15,3-1-16-15,-3 0-10 0,0-1-16 0,-1 2-25 16,1 0 4-16,0-1-14 0,0 2-12 16,-1 1-12-16,0-2-14 0,0 2-5 0,1 0-13 15,-1 0-15-15,0-1-12 0,2 1-6 0,-2 0-12 16,0 1-11-16,0-1-11 0,0-1-7 0,0 2-9 15,0 0-7-15,0 0-7 0,0 0 0 0,0 3 0 16,0-1-6-16,0 3-1 0,0 4-2 0,0 2-1 16,0 2-4-16,0 2 1 0,0 2-2 0,0 1-7 15,-2 0-1-15,1 1-1 0,0 2-1 0,0 2-3 16,1-1-1-16,-1-1 0 0,1 3-3 16,0-1-3-16,0 0 1 0,0-1-2 0,0 2 0 0,-1-1-1 15,0 0-2-15,-1-2 0 0,2 2 1 16,0-3 0-16,0-1 0 0,0 2-2 0,0-5 1 15,0 1-3-15,0-2 2 0,0 0-2 0,0 0-2 16,0-3-5-16,0-1-7 0,0-3-11 16,2 1-15-16,-2-3-13 0,0 0-14 0,0-2 6 0,0 0-50 15,0-1-18-15,0 0-13 0,0-1-63 16,0 1-20-16,0-3-36 0,0 0-30 0,0-1 26 16,1-2-100-16,-1 1-15 0,0-3-16 0,0 0-19 15,-3-2-115-15,0-3 36 0,0 0 9 16,-4 1-430-16</inkml:trace>
  <inkml:trace contextRef="#ctx0" brushRef="#br0" timeOffset="-119492.96">12431 9659 1636 0,'-3'-13'311'0,"-1"2"2"0,1 1-12 16,3 2-12-16,-4 0-11 0,2 2-12 0,1 0-11 16,0 1-18-16,1 0-13 0,-3 2-14 0,3 0-22 15,0-1 7-15,-1 2-8 0,1-1-10 16,0 1-15-16,0-1-9 0,0 2-14 0,0-1-7 15,0 0-19-15,0 2-11 0,0-3-8 0,0 1-10 0,0 1-9 16,0 0-6-16,1 1-2 0,2-1-6 16,-1 1-7-16,1 0-5 0,3 1-1 0,6 1-4 15,-3 1-4-15,3 1-3 0,1-2-3 0,-1 2-4 16,3 0 0-16,2-1-5 0,0 1-1 16,0-1 1-16,38 5 16 0,-41-7-23 0,3 2-1 15,-1-2-1-15,2 1-2 0,-2-2-1 0,2 0-1 16,-3 2 0-16,1-2-2 0,-3 0 0 15,-1 0 1-15,0 0-2 0,-2 0 1 0,-1 0 0 16,-2 0 1-16,0 0-1 0,-2 0-3 0,1 0-3 16,-3 0-15-16,0 0-16 0,-1 0-18 0,0 0 5 15,1 0-69-15,-2 0-26 0,1 0-27 0,-1 0-28 16,-1 0-27-16,2 1-35 0,0 0 23 16,0-1-187-16,-1 1-21 0,-1 0-41 0,2 1 40 15,-2 2-130-15,0-2 46 0,0 0 39 0,0 2-452 16</inkml:trace>
  <inkml:trace contextRef="#ctx0" brushRef="#br0" timeOffset="-118848.89">12856 9845 1638 0,'0'0'382'15,"2"1"-30"-15,-2-1-22 0,0 0-22 0,1 0-21 16,-1 1-7-16,0-1-14 0,0 1-18 16,2-1-27-16,-1 0-9 0,0 1-18 0,-1 1-21 15,1-2-17-15,1 0-13 0,-1 1-8 0,3 0-11 0,1 2-13 16,3-1-10-16,0 2-9 0,0 0-6 16,-1-1-9-16,1 2-6 0,0 0-3 0,0 1-11 15,-2 0-5-15,1 0-3 0,-1 3-3 0,1-1-6 16,-3 2-3-16,2 0-5 0,-1 1-3 0,-1 1 0 15,1-1 2-15,-2 1-3 0,1 0-8 0,-3 0 1 16,1-1-4-16,0-2-3 0,-2 1-3 16,0 1 1-16,0-4-3 0,0 0-3 0,0-1-1 15,0 0-2-15,0-1 5 0,0 1-2 0,-2-2-2 16,1 1-3-16,0 0 3 0,0 0-4 0,-1-1 0 16,0 2 3-16,1-2 1 0,-1-1 3 0,1 0-1 15,0 2 1-15,0-2 2 0,-1 1 3 0,1-2-1 16,-1 1 5-16,1-1 3 0,1 0 0 0,0 0 5 15,-2 0-1-15,2 0-5 0,-1-1 0 0,0-1-3 16,1 0 4-16,-1 0-6 0,-1 0-2 16,2-1-3-16,0-3 0 0,0 0-1 0,0 0-2 15,0-1-3-15,0 0-1 0,0-2 4 0,0-1-2 16,2-3-3-16,0-2-1 0,1-1-2 0,1 1 2 16,0 0-4-16,2-2-1 0,-2 2 3 15,2-1 0-15,0-1-1 0,1 2-3 0,1 0 0 0,-1 0 3 16,2 1-1-16,1 0-2 0,0-1 0 0,16-12-2 15,-10 11 5-15,0 2-4 0,-9 5 1 16,3 2-1-16,1-4 4 0,2 2-4 0,-2-2 3 16,2 2-4-16,-3 0-3 0,1 0-10 0,-1 2-21 15,0 1 5-15,-1-1-32 0,-2 2-13 16,-1 1-11-16,0 0-14 0,-2-1-19 0,1 1-20 0,-3 0-21 16,1 0-27-16,0 2-31 0,-3 0 21 15,2-2-166-15,-1 2-13 0,-1 0-30 0,0 0-86 16,0 0 41-16,0 0-63 0,0 0 35 0,-1 0-406 0</inkml:trace>
  <inkml:trace contextRef="#ctx0" brushRef="#br0" timeOffset="-111885.26">10979 8727 2329 0,'-1'2'0'0,"-3"0"1"0,2 1-36 16,0 0-18-16,-2 0 5 0,0-2-10 16,1 0-8-16,0 1-6 0,2-1-11 0,-1 0-11 0,0 0-15 15,1 1-11-15,0-1-10 0,0 2-18 0,-2-3-45 16,3 2-23-16,0-1-44 0,0 3-100 16</inkml:trace>
  <inkml:trace contextRef="#ctx0" brushRef="#br0" timeOffset="-109925.09">11091 9472 232 0,'-44'-27'459'0,"4"3"-93"0,-3 1-55 16,3 2-38-16,-1 2-29 0,2 1-24 0,2 3-25 15,3 0-14-15,0 1-20 0,0 1-13 16,3 1-9-16,0 0-13 0,2 1-10 0,-2 2-8 16,4 3-9-16,-1-3 2 0,-3 2-14 0,3 1-6 15,0-2-7-15,1 4-1 0,2 0-9 0,0 0-1 16,0-1-2-16,0 0-5 0,0 0-3 0,-1 1-4 15,-1-1 1-15,0 2-2 0,16 3-2 0,-4-1-5 16,-3-1-2-16,-1 0 0 0,1 1-3 16,0-2 2-16,-1 2-5 0,1 0-1 0,0-1-5 0,-1 1 4 15,1 0-5-15,0-2-4 0,0 1-2 16,0 1 0-16,0 1-3 0,0-1 1 0,0 1-4 16,-1 0 1-16,1 0-2 0,2 0-1 0,-2 0 1 15,-1 0-2-15,-1 1 0 0,2 2-1 0,-1-2 0 16,-26 4-1-16,21-2 0 0,-1 0-2 0,13-2-2 15,-3 1 5-15,-25 3-3 0,14 2 0 16,2-4-3-16,0 2 2 0,1 0-4 0,13-3 2 0,-3 2-1 16,-3 1-1-16,-21 7 3 0,28-10 0 0,-4 2-4 15,-21 10 4-15,15-4-1 0,-1-2 0 16,-1 2-3-16,1-1 3 0,11-6-2 0,-2 4 0 16,-2-1-1-16,-19 11 0 0,12-8-1 0,2 4 2 15,0-2 0-15,-2 3 0 0,2 1-2 0,-3-1-2 16,2 0 3-16,1 3 0 0,-2-2-1 0,0 0-3 15,0 3 7-15,2-4-1 0,0 3-6 0,1 0 2 16,-1-1-1-16,0-1-3 0,0 3 2 16,2-3 2-16,-1 0-2 0,3 1 0 0,-2-2 0 15,9-8-1-15,-1 2-1 0,-2 3 2 0,0 0-1 16,-14 15 4-16,9-11-3 0,1 0 0 0,-1 0 0 16,10-8-1-16,-3 2 0 0,-1 2 0 0,-1 0 3 15,2 1-3-15,-2-1-3 0,2 1-3 0,-1 1 2 16,0-1-2-16,2 2 3 0,1-2-4 15,1 2 1-15,0-1 1 0,0 2 0 0,2 0-1 0,0 0 0 16,1 1-5-16,2 1 3 0,0 2 0 16,3 0-1-16,7 26 2 0,-2-20-7 0,4 0 2 15,-1-3-2-15,4 4 1 0,2-3-1 0,1 1 3 16,5-1-1-16,1 2-1 0,6-2 7 0,1 0-5 16,3-1-3-16,1 0-1 0,1-1-1 0,1-2-1 15,2 0 0-15,-1-2 0 0,-1-1-1 0,2-1 0 16,0 1-2-16,1-3 6 0,-2-1-8 0,4-1 5 15,-3 1 0-15,0-3 0 0,0 0-2 0,2-3 1 16,1-1-2-16,-4-1 3 0,5 0-2 16,-1-1 0-16,2-3 2 0,-1-1-2 0,2-1-4 15,0 1 6-15,-4-2-3 0,4 0 2 0,-4 0 0 16,4 0 6-16,-4-1-2 0,3 2 2 0,0-2 1 16,6-2 4-16,-1 1-4 0,2-2 5 15,1 4-3-15,-3-4-2 0,2-1 4 0,1 3-4 0,1 1 5 16,-2-4-4-16,-1 1 3 0,0 1-1 0,6-3 5 15,-3 3-3-15,3-1 3 0,-5-4-3 16,-2 3 3-16,-1 0 0 0,0 1 0 0,-5-2 1 16,1 3 3-16,-5-4-2 0,1 2 3 0,-2-3 1 15,-2 1 4-15,-3 1-3 0,0 0 0 0,-3-1-3 16,-3 1 3-16,-2-2 3 0,-3-1 1 0,1 2-1 16,-4-3 1-16,-12 8-1 0,19-13 3 15,-10 4-1-15,-2-2-1 0,-8 9 1 0,2-3 0 16,11-19 3-16,-8 8-3 0,-1 3-2 0,1-3 0 15,-1 1 0-15,-3 0 4 0,5-4 2 0,-8 0 0 16,4-2 0-16,-3-1 0 0,1 2 1 0,0-2 5 16,-6 17-2-16,1-5 1 0,1-3 0 0,-2-3 4 15,0 2 0-15,0-1 5 0,0-3-2 16,-2 2-6-16,-4-27 0 0,1 22-4 0,0 0-1 16,-5-1 1-16,1 2-1 0,-1 1 1 0,-1 1-4 15,-1 0 2-15,-4-2-5 0,-1 0 1 0,0 2-4 16,-4 1-2-16,0-1-5 0,-3 4-12 0,-1-1-13 15,-1 2-13-15,-2 3-26 0,-3 1-22 0,1 3-37 16,-8 1 12-16,2 4-139 0,-1 4-32 0,-2 4-31 16,0 4-129-16,5 3 33 0,-5-1-375 0</inkml:trace>
</inkml:ink>
</file>

<file path=ppt/ink/ink3.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24.03308" units="1/cm"/>
          <inkml:channelProperty channel="Y" name="resolution" value="2530.27026" units="1/cm"/>
          <inkml:channelProperty channel="F" name="resolution" value="0" units="1/dev"/>
          <inkml:channelProperty channel="T" name="resolution" value="1" units="1/dev"/>
        </inkml:channelProperties>
      </inkml:inkSource>
      <inkml:timestamp xml:id="ts0" timeString="2026-01-18T06:57:45.210"/>
    </inkml:context>
    <inkml:brush xml:id="br0">
      <inkml:brushProperty name="width" value="0.05292" units="cm"/>
      <inkml:brushProperty name="height" value="0.05292" units="cm"/>
      <inkml:brushProperty name="color" value="#FF0000"/>
    </inkml:brush>
  </inkml:definitions>
  <inkml:trace contextRef="#ctx0" brushRef="#br0">5446 3637 2530 0,'-38'46'521'16,"3"-4"-67"-16,7-1-56 0,1-1-47 0,8-2-37 15,1-2-38-15,7-3-29 0,0-2-27 0,3-1-23 16,3-2-19-16,5-16-20 0,-2 3-17 0,2 1-13 16,2 1-12-16,1-2-11 0,3 1-15 0,2-3-7 15,14 18-11-15,-16-27-8 0,19 12-7 0,-16-11-5 16,5-2-6-16,1-2-5 0,31 2-6 15,-17-8-2-15,-1-3-8 0,2 0-4 0,0-3-5 16,-1-4-1-16,0-1-3 0,-1-1-2 0,-2-2-3 0,1-5 3 16,-2-1-1-16,-2 0 2 0,-1-1-1 15,-4-2 1-15,0-1-1 0,-3 0 3 0,-4-1-3 16,-2-2-1-16,0 1-1 0,-4 1 0 0,-2 0 1 16,-3 19 5-16,0-6-3 0,0 0 4 0,-2 0-2 15,1 1 3-15,1 1-4 0,-3 2-1 0,1 1-2 16,-1 3-1-16,1 0-5 0,-2 4-3 0,0 2-1 15,-2 2-3-15,3 1 2 0,-3 2-1 0,0 3-2 16,0 0 5-16,1 3-1 0,0 2-5 16,1-1-3-16,1 1-3 0,3-1-3 0,0 2-2 15,0 0-3-15,0 2-5 0,2-4-3 0,0 2-2 16,2-2-4-16,1 1-4 0,-1-3-5 0,2-1 5 16,0 2-5-16,1-2 0 0,2-1 4 0,-2-1 3 15,1-1 5-15,0 1-2 0,-1-3 4 0,-2 1 9 16,1 0-5-16,-3-2 0 0,1 2 1 0,0 0-3 15,0 0-2-15,-1-1 6 0,0 2 2 16,1-1 4-16,-1 0 7 0,0 0 11 0,-1 3 3 0,0-2 11 16,-1 1 0-16,1 1 0 0,1 1-2 0,0 2 1 15,-1 1-2-15,1 2 1 0,0-1-2 16,-1-2-3-16,1 2 4 0,0 0-4 0,2-1 0 16,-2 0 0-16,2 0 0 0,-1 0-3 0,2-1-10 15,1-1-12-15,1 0-2 0,3-3-7 0,-1 0 3 16,2-3-18-16,-1-1-3 0,3-1 4 0,-1-4-3 15,2-1 7-15,-1 1 4 0,19-16 8 16,-15 5 2-16,-2 1 3 0,-3-7 1 0,-1 4 10 16,-1 0 0-16,-7 9 48 0,2-2 7 0,0-2 11 15,-1-1 8-15,1 2 3 0,-3 1 7 0,0 1-1 16,1 0-6-16,-1 2-8 0,-1 1-6 0,-1 3-8 16,1-1-6-16,1 3-7 0,-3 0 0 0,2 2-5 15,-2 0-6-15,0 2 2 0,0 2-5 16,0 5-1-16,0 1-2 0,0 2-1 0,0 1-1 15,0 1 0-15,1 2-4 0,0-2-4 0,1 0-2 0,-1 0-5 16,2 0-10-16,0 0-2 0,1-2-4 16,3-1-3-16,0 0-1 0,-1-1-1 0,3-3 0 15,0-1 3-15,1-1 2 0,0-3 2 0,1-2 2 16,2-2 6-16,-1-3 0 0,1-2 2 0,1-2 4 16,12-14 3-16,-14 5 2 0,0-2 6 0,-8 11-4 15,0-4 0-15,0-3 2 0,-1-3 1 0,-3 0 7 16,-1 1 4-16,-3-1 0 0,0 1-3 15,-3 3-2-15,-1 2-2 0,0 2-1 0,-2 1-5 16,-3 2-3-16,0 2 0 0,0 5-4 0,-2 2-3 16,1 5 2-16,0-2 1 0,0 5-2 0,3 3-3 15,-1-1 3-15,4 3-5 0,1 0 1 0,1 1 3 16,2 0-2-16,0-1-3 0,4 2-2 0,0-1-2 16,4-2-6-16,-1 1-1 0,3-2-1 0,2-1-1 15,2-2 3-15,2-2-4 0,1-3-3 0,1-3-1 16,4-1 0-16,23-7-3 0,-16-5 8 15,0-2 2-15,-2 1 2 0,1-4 5 0,-3-1 1 16,-3 0 4-16,-3-3 7 0,-1 0-3 0,-1 0 1 0,-5 0-2 16,-4 12 10-16,-1-4 4 0,0 0 4 15,0 0 3-15,-3 1 1 0,2 1-2 0,-2 3 2 16,0 0-6-16,0 1-5 0,-2 2-4 0,2 2 0 16,-3 0-5-16,1 3-2 0,0 0-3 0,0 3-5 15,0-1-5-15,0 1-6 0,0 0-7 0,1 1-9 16,1 1-11-16,0-1-3 0,2 4 7 0,4 1-17 15,-1 2-4-15,5-2 3 0,-1 0-1 0,3 1 7 16,16 11 6-16,-22-17 2 0,22 15 1 16,-7-5-2-16,-2-1-3 0,-1-1 0 0,-12-7 0 15,3 1 2-15,0 2 6 0,0-1 4 0,-2 1 9 16,0 2 18-16,-2-4 18 0,-2 2 23 0,-1 1-5 16,-2-2 28-16,0 0 15 0,-2 1 19 15,-1 0 6-15,-1-1 0 0,1 1 1 0,0-2-3 16,0-1 3-16,0-1-2 0,1-1-3 0,-1 1-6 0,3-1-9 15,-2-3-12-15,2 2-13 0,-1-2-8 16,1-2-9-16,0-1-5 0,5-4-4 0,-1-1-10 16,3-4-8-16,11-19-5 0,-5 8-5 0,0 0 0 0,3-2-5 15,1-2 0-15,0 1 3 0,-2 2 3 16,-2 1 4-16,1 2 0 0,-2 0 2 0,-9 13 1 16,2-2 0-16,1-4 2 0,-1 3 3 0,-2 0 2 15,0-1 2-15,-2 4 0 0,0 1-1 0,-1-1 2 16,0 2-3-16,-1 2-6 0,0 2 0 0,0-3-3 15,-1 3-4-15,2-1-3 0,-1 2-4 0,-1 1-2 16,0 0-1-16,0 0-2 0,1 1-5 16,-2 2-4-16,3 1-6 0,-2-1-4 0,2 1-4 15,0 1-1-15,0 3-2 0,2 2-5 0,2 0 6 16,2 1 0-16,-1 1-2 0,3-1 7 0,1 1 5 16,-1 0 4-16,1-1 5 0,1-1 1 0,1 2 18 15,-3-1 10-15,1-1 6 0,-2-1 16 16,0 1 5-16,0 0 10 0,-3-1 11 0,1-2 9 0,-3 0 9 15,-1-1 6-15,-1 2-3 0,-3-1-4 0,0 3-4 16,-2 0-6-16,-3-1-5 0,-1 1-7 16,0-2-1-16,-1 0-11 0,0-1-12 0,-1 1-16 15,-1-2-21-15,1-1-19 0,1-1-32 0,1-2 5 16,-1 1-112-16,0-5-91 0,1-3-57 0,0-2 30 16,1-3-216-16,2-3-52 0,1-3 46 0,2-1-125 15,2-1-875-15</inkml:trace>
  <inkml:trace contextRef="#ctx0" brushRef="#br0" timeOffset="366.32">7158 3447 2437 0,'5'-4'470'0,"-1"0"-56"0,2 2-45 0,-3 1-50 15,0-1-38-15,2 2-33 0,-2 0-29 16,1 0-24-16,3 0-21 0,1 3-19 0,1 2-17 0,4 2-16 15,15 14-12-15,-12-4-12 0,0 3-10 16,0 1-9-16,-2-1-13 0,2 3-10 0,-5-1-8 16,-1-1-9-16,1 2-10 0,-3-2 0 0,-5-11-15 0,0 1 9 15,1 2-15-15,1 1 3 0,-2-2 3 16,2 0 3-16,-2-1 1 0,0-2 18 0,1-2 21 16,-2-2 8-16,1-1-1 0,0-1-4 0,-1-2-5 15,1-5-5-15,2 0-4 0,1-6-4 0,-2-3-1 16,10-23 0-16,-7 10-2 0,1-3-5 0,-2-1-4 15,1 0-3-15,-1-2-6 0,-1 3-1 0,0 1-8 16,-4 17-18-16,1-2-39 0,0 1 6 16,1-2-134-16,0 2-35 0,0 2-17 0,-1 4-11 15,0 1-23-15,1 2-33 0,-1 3 28 0,1 6-194 16,3 1-56-16,-2 3 38 0,2 1-108 0,1-1 44 16,2 1 40-16,1-3-438 0</inkml:trace>
  <inkml:trace contextRef="#ctx0" brushRef="#br0" timeOffset="1351.42">7697 3508 1739 0,'10'-3'419'16,"-2"-4"-21"-16,0 3-9 0,0-3-49 0,-2 2 16 16,-1-4-29-16,-1 4-23 0,-2-2-21 0,-2 1-26 15,0 3-21-15,0-3-22 0,-2 0-19 0,-1 0-20 16,0 2-19-16,-2-2-16 0,-2 3-15 16,-1 1-17-16,-2 2-10 0,1 0-8 0,-4 2-7 15,2 3-14-15,-1 1-7 0,-1 1-5 0,3 1-7 0,-3 2-5 16,4 1-5-16,-1 0-4 0,2 2-5 15,1 0-7-15,3 1-4 0,0-1-9 0,4 1-6 16,0 0-14-16,2 1-19 0,0-3-13 0,2-1-12 16,2 0 5-16,1-2-29 0,0-2-2 0,3 0-2 15,-1-2 10-15,-1-3 7 0,-1-2 10 0,0 0 6 16,2-2 5-16,-1 0 14 0,-1-4 7 0,1 2 18 16,-2-5 1-16,1 2 43 0,-2-4 9 15,-2 3 6-15,0-3 9 0,0 3 5 0,0 0-1 16,-1 1-9-16,0 2-10 0,-1 0-9 0,1 1-12 15,-2 1-10-15,2 2-6 0,-1 1 0 0,0 0 0 16,0 0 2-16,1 2-4 0,-1 2 2 0,1-2-10 16,2 5-10-16,0 0-10 0,-1 0-10 0,3 1 4 15,0 0-30-15,-1-1-6 0,-1-1-1 16,2 0 1-16,-2-4-3 0,1 0 1 0,1-2 9 16,3 0-6-16,2-1 7 0,2-2 4 0,16-11 3 15,-11 1 11-15,-3-6-1 0,1 2 8 0,-2-3 4 16,-2-3 3-16,-1 0 5 0,-1-3 5 0,-2-2 7 15,-3-5 15-15,-2-2 17 0,-3-2-2 0,-1 4 43 16,-1 3 9-16,-1 20 2 0,3-6-3 16,-3 1-11-16,2 1-12 0,1 0-13 0,-3 2-10 0,2 2-5 15,-1 5-2-15,0 5-2 0,0 6 1 16,-1 6-3-16,-5 27-2 0,3-12-2 0,4 3 2 16,-1-1-5-16,2 2-1 0,0-17-3 0,0 4 1 15,3 31-6-15,3-20-8 0,2 0 0 0,0-3-16 16,0-3-17-16,2 0 3 0,-6-15-24 0,1 2-4 15,2 1-1-15,1 0 1 0,3-1 3 0,-1-2 4 16,4-2 9-16,-2-5 7 0,2-1 7 16,1-3 5-16,-3-3 7 0,0 0-1 0,16-17 1 15,-23 16 6-15,3-2-3 0,0-4 8 0,-1-1 4 16,-1-1 13-16,1 0 3 0,-3-2 0 0,-1 3 16 16,1 0 5-16,-1 1-4 0,-1 1 4 0,0 1-4 15,-1 3 3-15,1 0-3 0,-2 2-4 0,1 2-4 16,-1-1-4-16,2 2-5 0,-2 0-6 0,0 1-1 15,0-1-2-15,0 0-1 0,-2 1 9 16,1 2-6-16,1-2-3 0,-2 2 1 0,1 0 2 16,-1-3-3-16,2 3 0 0,-2 0-1 0,2 0 6 15,-1 0-7-15,-1-2 0 0,2 2 0 0,-3 0 0 16,3 0-3-16,0 0 1 0,-1 0-1 0,1 0-2 16,-1 0 0-16,1 0 4 0,-1 0 0 0,0 0 2 15,0 0-1-15,-2 0-3 0,3 0 4 0,0-3-1 16,0 3-3-16,0 0 1 0,0 0 2 15,-2 0 0-15,2 0 0 0,0 0-4 0,-1 0 7 16,1 0-7-16,-1 0 4 0,1 0 0 0,0 0 0 16,-1 0 3-16,1 0-1 0,0 0 2 0,0 0 0 15,0 0 8-15,-2-3 0 0,2 3 1 0,0 0-5 16,0 0 10-16,0 0-3 0,0 0-5 0,0 0 4 16,-1 0-3-16,1 0-1 0,0 0-1 0,0 0 3 15,0 0 1-15,-2-2-5 0,2 2-1 0,0 0 1 16,0 0 1-16,0 0 1 0,0 0-8 0,0 0-18 15,0 0 1-15,-3-1-38 0,3 1-17 16,0-1-24-16,-1 1-19 0,0-2-22 0,-1 2-25 16,2-2-27-16,-3 2-27 0,1-2-56 0,1 2 25 15,-1-2-203-15,-1 2-93 0,0-3 40 0,1 0-60 16,-3-1 41-16,-1 0-480 0</inkml:trace>
  <inkml:trace contextRef="#ctx0" brushRef="#br0" timeOffset="1716.23">8114 3263 1852 0,'1'-3'375'15,"2"1"-43"-15,-3 1-33 0,2-2-26 0,0 3-18 16,-1 3-5-16,4 2-26 0,-2 1-16 0,2 4-21 16,0-2-13-16,-1 4-13 0,2 2-18 15,-1 1-11-15,-2-1-13 0,3-2-10 0,-1 2-8 16,0 1-9-16,0-3-11 0,-2 1-6 0,2 1-13 0,-2-3-2 16,2 2 1-16,0-3-11 0,-2 3-1 15,1-4-5-15,-1 1-2 0,2-3-2 0,0 1-3 16,-1-1-3-16,3-1 4 0,0-1-6 0,-1 0-2 15,1-2-42-15,2-1-20 0,2-2-30 0,0-2-38 16,0 1-38-16,0-3-42 0,2-2-51 16,-5 2 22-16,2-2-203 0,-4-3-91 0,-1-1 40 15,-4-1-109-15,-2-1 42 0,-2-1 52 0,-4-2-415 16</inkml:trace>
  <inkml:trace contextRef="#ctx0" brushRef="#br0" timeOffset="1850.1">8146 3172 1574 0,'-3'-11'327'0,"-1"0"-39"16,4 3-35-16,-2-1-35 0,2 2-63 16,0 0-66-16,2 1-83 0,-2 1-2 0,4 3-202 15,-1 2-81-15,3 0 24 0,1 0-220 0,2 2 33 0,1 3 21 16,0 1 11-16</inkml:trace>
  <inkml:trace contextRef="#ctx0" brushRef="#br0" timeOffset="3716.35">8563 3335 367 0,'10'6'597'0,"-2"-2"-80"0,0-2-38 15,-3 1-24-15,2-2-55 0,-3-1-7 0,0 0-35 16,-2-1-35-16,0 0-38 0,0-1-29 0,0 0-24 16,-1 0-15-16,-1 0-15 0,0-4-17 15,-3 1-13-15,1-2-8 0,-2 0-13 0,-2-2-11 16,0 1-10-16,1 2-11 0,0-2-9 0,-3 2-10 15,0 1-11-15,0 0-10 0,-3 2-8 0,1 2-9 16,-3 2-6-16,2 3-8 0,-1 1-5 0,-18 13-3 16,15-3-6-16,-1 1-5 0,2 1-2 0,1 4-4 15,1-1-3-15,2 1-2 0,8-12-3 16,-3 5-2-16,2 0-8 0,1 3-2 0,1-2-7 16,1 1-11-16,3 1-3 0,0-5-3 0,4 3-11 15,1-3 0-15,0-3 0 0,2-2-2 16,0-2 8-16,2-2-2 0,0-3 0 0,3-3 2 0,-2 0 0 15,20-13 6-15,-15 3 1 0,-3-5 2 16,0-3 1-16,-4-2-2 0,0-3 6 0,-4-4 3 16,-1-3 1-16,-4-4-4 0,1-1 2 0,-6-3 1 15,0-2 6-15,-2 2 8 0,-3-1 14 16,-2 2 11-16,3 4 6 0,-1 7-3 0,3 5-3 0,1 14-11 16,2-3-9-16,-1 0-9 0,0 3-5 0,-1 2 3 15,0 6 3-15,0 10 1 0,1 3-2 16,-1 30 2-16,3-8 3 0,1 1-1 0,2 3 0 15,1-1 1-15,3-1 2 0,1 0-5 0,0 0-4 0,2-2-10 16,3 1-40-16,2 0 3 0,1-4-68 16,-2-2-24-16,1-5-22 0,3 0-20 0,-1-4-27 15,2-4-35-15,1-1-42 0,1-4 26 0,-11-8-79 16,5 1-8-16,3-3 20 0,0-1 21 16,26-9 29-16,-22 2 33 0,-1-7 35 0,-2 0 57 0,0-3 55 15,-4-1 10-15,0-2 141 0,-2 1 49 16,-3-5 64-16,-5 17 25 0,0-7 15 0,0 1 13 15,0-1 7-15,-3-1 5 0,2 1-26 0,-3 0 27 16,-1 1-1-16,-1-1-7 0,-1 4-12 0,-3-1-11 16,-1 1-18-16,0 1-18 0,0 3-17 0,-3 0-16 15,1 3-13-15,-2 3-17 0,1 1-6 16,0 2-11-16,0 3-7 0,-1 2-10 0,2 1-7 16,-1 3-6-16,0 1-5 0,2 0-7 0,2 3-9 15,-1-1-9-15,2 0-10 0,0 1-9 0,2-2-13 16,1 0-12-16,1-1-9 0,1-2-20 0,0 0 1 15,2-3 0-15,-1 1 5 0,1-4 0 0,2 0-3 16,-2-2 9-16,0 1 5 0,3-3 2 0,-2 0 8 16,4-4 4-16,-1-3 9 0,1 0 6 15,-1-1 11-15,1-4 2 0,-1-2 10 0,-2 1 4 16,-1-2 11-16,0 1 6 0,-2 2 6 0,2-1-1 0,-2 3-9 16,1 1-14-16,-1 3-6 0,-1 1-7 15,0 2-1-15,3 3-2 0,-3 0 5 0,3 3-5 16,-2 5 2-16,2 3-2 0,0 0-3 0,0 4-8 15,2-2-21-15,0 3-12 0,1 0-9 16,-1-1 0-16,2-1 5 0,0 0-24 0,0-2-8 0,0-3 1 16,1 2-2-16,0-4-4 0,2-1-2 15,1-2-3-15,0-4-5 0,1-4 4 0,-1-2 10 16,17-13 9-16,-14 2 1 0,1-2 6 0,-4-5 8 16,2-1 5-16,-3-5 7 0,-2-3 2 0,0-8 11 15,-3-4 0-15,-2 1 19 0,-1 0 11 0,-3-3 24 16,-1 5 31-16,0 3-7 0,-1 3 44 0,1 5-4 15,2 20-16-15,-2-4-21 0,1 1-15 16,0 3-7-16,-1 3-5 0,2 5 5 0,-3 5-7 16,0 6-1-16,1 5 0 0,-5 31-4 0,4-11-3 15,2 3-1-15,0 2 0 0,2 3-3 0,0-1-2 16,2-1-1-16,1-1-1 0,-1-4-12 0,-1-2-10 16,4-1 2-16,-3-3-44 0,2-4-8 0,-2-13-19 15,0 1-12-15,1 1-4 0,1 1 1 16,0-4 4-16,2-2-1 0,0-1 2 0,1-1 4 15,0-6 3-15,0 0-2 0,-1-5 6 0,3 0 7 0,-1-6 7 16,12-18 8-16,-9 9 20 0,-4-3 18 16,3 2 25-16,-7 10 27 0,0 0 22 0,0-1 20 15,2 1 18-15,-2-1-10 0,0 2 17 0,1 2-5 16,-3 1-8-16,1 1-13 0,0 1-10 16,-2 1-10-16,0 1 1 0,-1 1-13 0,0 2-6 0,0 0-1 15,0 2-3-15,0 1-1 0,0 0-5 0,0 6 0 16,2 1-7-16,-1 2-1 0,1 1-3 0,1 0-4 15,-1-1-4-15,1 0 1 0,0 1-36 0,2-1-9 16,0 1-11-16,-2-1-6 0,4-1-9 16,-1 0-3-16,1-2-5 0,-1-2-1 0,1 1 4 15,-1-4 5-15,1-1 7 0,-1 0 7 0,-1-3 7 16,0 0 8-16,1-2 4 0,-1-2 15 16,3-2 10-16,-2-4 8 0,0 1 17 0,-2-2 13 15,0-2 24-15,-1 2-7 0,1 2 43 0,-2-1 2 16,0 2-3-16,0 2-11 0,-2 0-18 0,2 1-10 15,-2 3-12-15,0-1-8 0,1 0-6 0,-1 3-2 16,0 0 0-16,0 3 0 0,0 0-5 0,-1 1-3 16,-1 0-4-16,2 7-4 0,0-2-5 0,0 5-5 15,0-2-8-15,0 0-6 0,0 0-5 0,0 0 2 16,0 0-20-16,2-2-3 0,1 1-3 0,0-1 2 16,2-1 9-16,-2-2 9 0,2 0 1 15,-2-3 7-15,0 0 13 0,1-3 7 0,-1-1 0 16,0 0-1-16,0-1 11 0,-1-1 2 0,1 0 2 0,0-7 4 15,-2 0-2-15,0-3 0 0,-1 0-7 16,-1-4-7-16,-3 0-5 0,0-3-2 0,0 2 1 16,-2 0 3-16,2 1-13 0,-2 1 1 0,1 0 2 15,0 5-1-15,1-3-11 0,0 4-11 0,1-1-10 16,0 2-9-16,0 1-4 0,2 2-3 0,1 2 3 16,0-3 5-16,1 4 7 0,3-3 11 15,1 0 1-15,3 0 4 0,0-1-2 0,1 1 7 16,3 2-2-16,0-1 4 0,-1 1 2 0,2 1 4 15,0 1 7-15,-1-2-4 0,1 3 3 0,1 4 0 16,-4 0-4-16,3 1 5 0,-3 0 0 0,-1 4 4 16,-1 1 1-16,0 1 1 0,-4 1 5 0,1 2 0 15,-3 1-5-15,-1-1 4 0,-1 1-2 16,0 1-2-16,-1-1 0 0,0-3-1 0,-2 0 1 16,3-1 2-16,0-2 3 0,0-1 7 0,0 0 9 15,-2-2 18-15,2-2-4 0,-1 1 35 0,1-1-3 16,0-4-10-16,0 2-6 0,0-2-4 0,0-2-11 15,0 0-9-15,3-5-8 0,-1-1-15 0,1-4-10 16,10-22 1-16,-6 7-31 0,2 2-2 16,-1 1-6-16,0-2 0 0,0 5-3 0,-4 11 2 0,1-1 0 15,1 0-5-15,2 1-2 0,-1 1 8 0,-1 2 11 16,3 2 3-16,-1 3 4 0,-2 2 9 16,0 0 6-16,2 5 9 0,-4 0 0 0,3 3 5 15,-1 3 1-15,-1 1 0 0,-2 1 0 0,0 1 9 16,1 1-7-16,-3 0-4 0,1-1-16 15,-2-1-13-15,0-1-17 0,0-1-26 0,0-2-27 0,0 0-28 16,0-2-39-16,0-1-38 0,0-1 18 16,0-1-175-16,0 1-52 0,0-3-79 0,1-1 36 15,-1 0-81-15,2-1 36 0,0-1 37 0,-1-2-310 16</inkml:trace>
  <inkml:trace contextRef="#ctx0" brushRef="#br0" timeOffset="3853.52">9891 2933 1882 0,'2'-5'299'16,"-2"3"-59"-16,0-3-73 0,2 2-90 0,-1 0-10 15,-1 0-306-15,0 0-91 0,-3 3 29 16,3 0-149-16,-4-2 24 0,-4 2 10 0</inkml:trace>
  <inkml:trace contextRef="#ctx0" brushRef="#br0" timeOffset="4148.77">8945 2988 875 0,'27'-6'559'0,"2"-4"-88"0,5 0-66 15,1-1-43-15,2 3-39 0,0-2-33 0,1 0-34 16,-1-1-23-16,0-1-20 0,-1 1-18 0,-4-2-26 16,-2 3-12-16,-1-3-15 0,-4 1-8 0,0 2-14 15,-4 2-11-15,-12 4-5 0,0-1-14 0,3-1-21 16,-2 1-44-16,0-1-36 0,-3 0-34 16,1 1-37-16,-3 1-40 0,0 2-54 0,-2-1 14 15,1 1-182-15,-3 0-52 0,-1 2-76 0,0 0 38 16,0 0-89-16,-2 0 39 0,-2 1-394 0</inkml:trace>
  <inkml:trace contextRef="#ctx0" brushRef="#br0" timeOffset="7282.08">8935 4096 2534 0,'-65'52'486'0,"8"-7"-57"15,8-6-50-15,4-4-38 0,9-6-35 0,5-6-36 16,5-6-32-16,4-5-29 0,13-9-25 0,1-3-25 16,-3-3-22-16,5-3-18 0,1-3-16 0,1-2-12 15,1-3-8-15,3 2-11 0,0-4-6 16,1 0-9-16,1 1-6 0,0 1 0 0,1-1-8 0,0 3-3 16,-2-1-2-16,2 3-7 0,0 1-1 0,-3 1-5 15,3 0-2-15,-2 3-5 0,0 1-6 16,-1 0-1-16,3 0-3 0,-1 2 0 0,-1 0 1 15,2 2 2-15,1 0 1 0,4 2 1 0,2 5 1 16,19 7-1-16,-7 1 3 0,-2 3 1 16,5-2-2-16,0 2-1 0,2 0-1 0,0 2 1 0,4 1 0 15,3 1-2-15,0 1 3 0,5 0-2 0,-1 0-1 16,7 4-2-16,-1 1 1 0,0-5 3 16,-2 1 0-16,-3-4-6 0,-2-1-31 0,-2-1 2 15,-7-1-144-15,-1-2-63 0,-3-2-68 0,-5 2 33 16,-12-12-357-16,2 4 50 0,-2-3-63 0,-1 0-951 15</inkml:trace>
  <inkml:trace contextRef="#ctx0" brushRef="#br0" timeOffset="10848.87">10133 5418 2373 0,'5'52'474'0,"1"-3"-61"0,1 2-45 16,1-2-43-16,-1 1-30 0,1-1-34 0,0 0-25 15,0-1-28-15,0 1-22 0,0-1-18 0,1 3-14 16,0 3-14-16,1-3-17 0,-2-2-11 0,-2-2-10 15,-1 1-11-15,2-1-7 0,-1 1-8 16,-1-3-4-16,0-1-10 0,1-2-4 0,1 2-7 16,-1-1-1-16,2-2-6 0,-2-1-6 0,2-5-1 15,-1 1-4-15,0-2 0 0,0-5-5 0,0-2-2 16,-1-2-1-16,-4-15-4 0,1 1-1 0,0 3-3 16,0-1 0-16,0-1-1 0,0-1 0 0,-1-1 1 15,1 0-1-15,0-1-1 0,-2-2 0 0,2-2 0 16,-1-1-2-16,-1 0 2 0,1 0-2 15,-1-3-2-15,2 1 1 0,1 1-2 0,0-3-2 0,0 0 2 16,4 0 2-16,4 0-4 0,2-3 0 0,1 0-4 16,28-7 1-16,-18 6 1 0,-1-3-3 15,2 0 2-15,2 1-2 0,0-1-1 0,0 1 1 16,4-1 2-16,-1 2-1 0,-1-1 0 0,4 3-1 16,1-5 0-16,3 1-2 0,1 4-1 0,1-3 3 15,3 0-2-15,1-1-1 0,0 2 0 0,2-2 0 16,1 2 0-16,1-1 0 0,-1 2 0 0,10 0 1 15,-3-2 0-15,1 3-1 0,-1-1 0 16,0-2 0-16,1 1 1 0,1 0 0 0,-1 1-2 16,1-1 0-16,-1-1 0 0,0 0 1 0,4 1-1 15,0 2 1-15,-2-4 1 0,0 1-2 0,0 2 1 16,0-2-1-16,-2-2 1 0,2 2-1 0,1-2 3 16,-2 1-3-16,0-1-2 0,9 2 0 15,-3 0 1-15,0 0 2 0,-2-1-2 0,-2 1 1 0,1 0 0 16,-2-1 0-16,-3 1 1 0,0 1-1 0,0 0 1 15,-2 0-2-15,-1-1 0 0,0 2-1 16,-4-2 2-16,-1 0-1 0,-2-1 0 0,0 2 1 0,-1 0 1 16,-2-1 1-16,1-1-2 0,0 3-1 0,-1-1 1 15,3-2-1-15,2 3 2 0,-1-1 1 16,0 0-2-16,-1-2 0 0,1 2-1 0,-3-2 0 16,1 3 1-16,-1-1 0 0,-3 0 1 0,0-1 0 15,1-1-2-15,-2 2 3 0,-2 0 0 0,-1 1-1 16,-4-1 0-16,0 1 1 0,-5-2-1 0,0 2 1 15,-15 2 1-15,2 0 1 0,2-1 2 0,1 1 1 16,-1-1 0-16,1 0-2 0,-1 0-1 16,-1 1-2-16,-2-2 2 0,1 1-1 0,0-3 1 15,-2 4-2-15,-1-3 4 0,-1 3 1 0,1-2 5 16,-3 2 5-16,1-2 3 0,-3 1 4 0,1 2 3 16,-1-1 4-16,-3 0 2 0,1 0 2 0,1 0 1 15,-2-1 0-15,-1 2 4 0,2-2-1 0,0 1 0 16,0 0-1-16,-1-1-3 0,-1 0-5 0,1 0-2 15,1 0-2-15,-1-2-1 0,1 0-4 0,-1-3 0 16,1-3-5-16,-1 1 1 0,1-3-1 0,0 0 0 16,0 0-2-16,-1-2-4 0,0-2-2 0,1-1-1 15,-3-1-1-15,3-1 2 0,-3-2-3 0,0-32 2 16,0 21-2-16,-3-4-2 0,3 1 2 16,-4-3 2-16,1-1-4 0,-1 1-1 0,0-1 1 15,-1-1-1-15,0-3 0 0,-1 3-2 0,1-1 0 16,-1-2 4-16,-1 0-6 0,-1 1 4 0,1 0-4 15,1 2 2-15,-1 4 0 0,1-3 2 0,0 3-1 16,1 3 0-16,-2-1-1 0,1 3 0 0,2-2-2 16,1 0 1-16,0 5-3 0,0-4 4 15,1 2-3-15,1 2-2 0,1 15 2 0,-1-4-1 0,-3-28 3 16,4 34-2-16,0-5 1 0,-2-1-2 16,0-2 0-16,1 1 2 0,-1 1-4 0,2 0-2 15,-3 1 2-15,1 0-1 0,-1 1-2 0,0 0-1 0,1 0-1 16,-1 1 1-16,-1 2-1 0,0 0 2 15,1 2-3-15,1 2 1 0,0 0-1 0,-1 2 2 16,0 2-2-16,1-1 0 0,1 1 0 0,-1 2 2 16,0-1-1-16,1 1 3 0,-2 1-2 0,2-1 0 15,-1 3 2-15,0-1 0 0,-2-2 2 0,1 3 2 16,0 0-2-16,-2 0 0 0,1 0 0 0,0 1 4 16,-4 2 0-16,-1 0 0 0,-1 0 0 15,-2 1 0-15,2 0 1 0,-3 0 1 0,0-1 0 0,2 2-1 16,-2 0-1-16,-1-2 1 0,0 2 1 0,0 0 1 15,-1 0-1-15,-1 1 1 0,1 1-1 16,-22 6-1-16,14-7 2 0,15-3 0 0,-23 6 1 16,21-6-2-16,-5 0 2 0,-1 1 1 0,-23 7-2 15,29-9 1-15,-4 1 0 0,-23 5-1 0,27-5 1 16,-4-1 0-16,-3 1-3 0,1-1 3 0,-2 1 0 16,0-2 1-16,-1 2-1 0,0-1-1 15,-1-1 1-15,-26 2-1 0,19 0 1 0,2 0 0 16,14-2-2-16,-5 1 3 0,-1 0 0 0,-2-2-3 15,-26 4 1-15,18-2 0 0,1 0-2 0,-1 1 4 16,-1-1-3-16,2-1 0 0,-1 1 0 0,-1-1 0 16,2 0 3-16,0 2-2 0,15-3 2 0,-5 2-2 15,-2-2 0-15,-28 8-2 0,18-5 1 16,0-1-1-16,2 1 2 0,0 3 0 0,2-3 1 0,0 1-2 16,-3 0 3-16,1 0-2 0,0-1 0 0,0 1 0 15,0-1 0-15,-1 3 0 0,2-1 0 16,1-1-2-16,-1 0-2 0,1-2-1 0,13 0 3 0,-6-1-4 15,1 1 2-15,-31 1-4 0,23 1 1 0,-5-3 2 16,2 1-4-16,-2 1 1 0,1-2 2 16,17-1-1-16,-28 0 0 0,10 1-2 0,-1-2 4 15,3 1-3-15,-2 0 2 0,2 0 1 0,-3 0-1 16,2 0 1-16,-1 1-4 0,0-2 0 0,1 1 2 16,0-1-1-16,0 1 0 0,18 0-1 0,-8 0 1 15,-1 1 1-15,-25 1-2 0,11-2 1 0,4 0 2 16,0 3 0-16,1-3-2 0,-3 0 2 15,3 2-1-15,-2-1 2 0,2 2-1 0,1-2 0 0,1 1 2 16,-2-1-2-16,0 4-2 0,-1-2-1 16,19-3-1-16,-28 6 1 0,27-6 0 0,-4 0-2 15,-4 2 1-15,2-2-1 0,-1 2 0 0,0 0 0 16,2 1 3-16,-1 0-5 0,-1-3 0 0,1 3-1 16,-1 0 1-16,2-2 1 0,-1 0-1 0,0 0 1 15,0 1 0-15,1-2 0 0,0 2 1 0,0 0 0 16,1 1-1-16,-1-2 2 0,0 1-1 0,0 0-2 15,-1-1 4-15,1 1-1 0,0-2-1 0,0 3 0 16,-1-1-1-16,3 0 3 0,-1-1 0 16,-1 1-3-16,0 0 1 0,0 2 0 0,-1-2 1 15,1 0-2-15,1 0 3 0,-1 0 1 0,0 0-3 16,-2 0 5-16,1 1 2 0,-2-1-2 0,3 2-4 16,-4-1 4-16,2-1 1 0,1 1-1 0,-1-1 1 15,0 0-2-15,1 1-2 0,0 0 9 0,-1-1-5 16,2-1 2-16,1 1 3 0,0 1-4 15,-1 0-1-15,2-1-4 0,-1 0 0 0,1 1 2 16,0-1-1-16,0 1-5 0,-1 0 6 0,1 0-6 0,0-1 0 16,0 1 2-16,-2 0 0 0,1-1-3 15,0 3-2-15,0-3 1 0,-2 2 7 0,2-1-4 16,-1 1-3-16,1-1 5 0,-1 1 1 0,1-1-3 16,1 1-1-16,-1-2-2 0,1 1-1 0,1 2 1 15,0-1-1-15,0 0 1 0,-1 1 2 0,2-1 2 16,1 0-16-16,-1 0 2 0,-1 0 1 0,2-2 4 15,1 0-3-15,-3 3 0 0,3-2 3 0,-2 2 1 16,1-3 2-16,0 2 0 0,1-2 0 0,-1 4 1 16,1-2-1-16,2 0-1 0,-1 1 3 0,0 0 5 15,-1 0-10-15,-1-1 5 0,1 0-7 16,0-1 3-16,-2 1 0 0,1-1 0 0,1 1 4 16,-1-1 0-16,1 1 0 0,-1-2 3 0,1 4-2 15,1-2 6-15,0-2 1 0,1 3-5 16,-2-1 2-16,2-1 2 0,-1 0-1 0,1 1 0 0,0 0 1 15,0-2 2-15,1 1 1 0,1-1-1 16,2 1 2-16,0-1 1 0,-1 1 4 0,2-1-7 16,0-2 1-16,-1 2-1 0,1-2-1 0,0 2 0 15,0-1-3-15,0 0 1 0,-1-1-2 0,3 2 0 16,-1-2 0-16,0 3-4 0,0-3 3 0,1 2-4 16,-1-2-2-16,1 1 5 0,-1 1 0 0,-1-2-1 15,2 1 2-15,0-1 7 0,0 1-7 16,1-1 2-16,0 2-2 0,-1-2 2 0,1 0 3 15,-1 0 1-15,-2 0 1 0,3 0-1 0,0 1 0 0,0-1 0 16,0 0 11-16,-2 0-14 0,2 1 5 16,0 0 0-16,0-1-1 0,0 0-2 0,0 0 2 15,-1 0 1-15,1 0 0 0,0 2 3 0,0-2 2 16,0 0 1-16,0 2-2 0,1-2 1 0,1 0 2 16,-2 1-7-16,0-1 9 0,2 1-4 0,-1-1 0 15,0 3 2-15,0-3 0 0,0 3 0 16,0-3 10-16,2 2-4 0,-2 0-4 0,2 0 4 15,-1 1 0-15,1 0 2 0,-1 0-1 0,3 2-1 16,-2 2 4-16,3 0-4 0,-1-2-1 0,0 4 0 16,0-1 4-16,0 0-4 0,1 1-2 0,-2-2 0 15,-2 0-2-15,1 1-1 0,0 1 1 16,0 0 1-16,1 1 2 0,0 0-3 0,2 0 1 16,-3 2-1-16,1-1-1 0,-1 1 5 0,-1-1-8 15,1-2 3-15,-1 0 2 0,0-1-2 0,-1 1 1 16,2 3-2-16,-1-2-2 0,0-1 7 0,1 1-4 15,-2 0-7-15,0-1-7 0,0-3-22 0,-1 0-16 16,1 0-25-16,0 1-25 0,-1-3-24 0,0 1-34 16,0 0-42-16,0 0 19 0,0-1-212 15,0 3-44-15,0 1 35 0,0 1-156 0,2-2 39 16,-2-1 44-16,0 0-382 0</inkml:trace>
  <inkml:trace contextRef="#ctx0" brushRef="#br0" timeOffset="12256.72">12879 4836 2300 0,'14'-24'470'0,"0"3"-62"16,0 3-50-16,-11 12-40 0,4-4-42 0,-1 2-32 15,1-1-33-15,-2 0-18 0,0 4-25 0,0-1-18 16,-3 2-17-16,2 1-15 0,-2 3-5 0,0 3-13 16,-2 1-4-16,0 5-9 0,0 2-6 0,0 2-6 15,-1 3-6-15,0 3-5 0,-1-1-6 0,-3 30-4 16,2-19-3-16,0 4 4 0,-2 1 2 16,1 3-2-16,0 0-4 0,-1 0 0 0,-3 4-2 15,1-3-5-15,-1 5-2 0,0-3-4 0,-1 1-2 0,2 4-1 16,-1 0-6-16,-1 2-2 0,3-1 0 15,-2-1-4-15,3 1-1 0,-2-3 0 0,1-1-1 16,0 2 0-16,1-1-5 0,-2-3 0 0,4 2 3 0,-2 3-4 16,-2 0 2-16,3 0-5 0,-2-1 1 15,-1-2-2-15,3 4 0 0,-3-3 0 0,0 1 0 16,1-3-1-16,-2 2 1 0,4-2-4 0,-4 4 2 16,0-4-1-16,3 2 0 0,0-4-2 15,-2-1 1-15,3 0 0 0,2-5 1 0,0 4-3 16,-1-8 0-16,-2 1-1 0,4-18 3 0,-1 4-2 15,0 3-2-15,-1-3 3 0,3 2-2 0,-3-2 2 16,2-2-1-16,0 1 1 0,-1-4 0 0,1-1 2 16,-1-2 3-16,0-1 2 0,2-2 1 0,0-1 4 15,-1-1-10-15,1 1-22 0,-1-3-34 16,0-1-41-16,0 0 7 0,-2-5-142 0,1-2-57 0,-4-3-79 16,0-3 37-16,-11-22 29 0,1 8-408 15,1-1 62-15,-4-4 46 0,-3-1-815 0</inkml:trace>
  <inkml:trace contextRef="#ctx0" brushRef="#br0" timeOffset="13203.35">11180 5530 1860 0,'5'-5'317'0,"0"-2"-25"0,0 0 9 16,2-1-28-16,-3 1-14 0,1 0-11 0,0-2-10 16,-2 2-8-16,1 0-8 0,-1 0-24 0,-1 1-1 15,1 0-14-15,-3 2-15 0,0-2-10 16,0 2-4-16,1-1-16 0,-1 0-13 0,0 0-16 0,-1 0-6 15,1 0-13-15,-5-2-9 0,2 1-9 0,-3-2-8 16,0 2-9-16,-2 0-5 0,-1 3-6 16,-1-3-3-16,-1 4-8 0,0 1 3 0,0 1-6 15,-2 1-1-15,3 1-8 0,-2 1-1 0,0 1 1 0,1 0-1 16,1 4-5-16,0 0 2 0,1 1 0 16,-1 2-1-16,2 0-1 0,0 1 0 0,1 2 0 15,4-1-1-15,-2 2 1 0,2 1-5 0,0 0 7 16,3 0-4-16,3 0 0 0,0 1 0 0,2-1-1 15,8 23 0-15,-9-32 0 0,1 5-1 0,3-1-1 16,-1 2-2-16,1-1 3 0,4 2 0 0,12 17-5 16,-10-16 0-16,1 3 0 0,-8-13-3 15,0 3 3-15,0 3-1 0,3-3 1 0,-2 2-3 16,1 0-2-16,-1-1-1 0,0-2 1 0,-4 2-4 16,1-2 1-16,1 0-3 0,-2 0 4 0,-1 0-2 15,0-2 0-15,-2-1 3 0,-1 2 2 0,0-1 0 16,0-2 0-16,-2 1 0 0,0-1 6 15,-1 1-3-15,0-1 1 0,-2 1 2 0,-2-1 1 16,-1-1 0-16,0 1 1 0,2-1 2 0,-2-2-1 0,1 0 6 16,1 0-2-16,-2-5 1 0,1 2 2 15,-1-3-2-15,0-1 1 0,3 0-4 0,-1-1-2 16,2-1-5-16,3 2-6 0,-1-2 1 0,2 1-3 16,3-4-4-16,3 0-4 0,14-18 0 0,-5 12-4 15,0 1-9-15,2 1 7 0,-2 1-4 0,1-2-2 16,1 4-1-16,-1-2-2 0,-2-1 1 0,-7 11 2 15,1-4-1-15,-1 0 12 0,3 0-5 16,-3-1 2-16,1 1 3 0,0-1-2 0,-3 2 7 16,1-2 0-16,0 1 2 0,-3-1 1 0,-2 1 2 15,1 0 3-15,-2-2 0 0,0 0-2 0,-2-1 3 16,-1 3-3-16,-2-3 1 0,1 0-3 0,-1 3-2 16,-3-2 0-16,0 1-2 0,1 3-1 0,-1-2-5 15,-2 2-1-15,0 0-2 0,2 2-7 16,0 2 1-16,-2 0-55 0,-1 0-25 0,1 3-28 0,-1 0-22 15,0 1-23-15,1 1-28 0,-1 2-72 16,2 0 26-16,1 1-123 0,0 1-27 0,2 0-30 16,3-1 37-16,1 1-167 0,4 2 39 0,0-1 43 15,3 2-405-15</inkml:trace>
  <inkml:trace contextRef="#ctx0" brushRef="#br0" timeOffset="13669.11">11528 5634 2515 0,'7'10'504'0,"1"-1"-64"0,0-2-48 0,0 0-46 0,-3-3-33 16,-1-2-35-16,1-2-31 0,-2-4-28 16,0 1-25-16,-3-3-19 0,0-3-21 0,-3-1-19 15,0-1-17-15,-4-3-18 0,0 2-13 0,-13-17-17 16,15 21-18-16,-4 0-35 0,-1 0-26 0,2-1-1 16,-5 3-72-16,3 0-28 0,-1 4-25 0,0 0-31 15,1 4-31-15,1 0-37 0,1 4-49 0,2 0 28 16,3 1-124-16,3 0-24 0,2 2-66 15,4 1 36-15,2 0-90 0,2-2 39 0,3 1-431 16</inkml:trace>
  <inkml:trace contextRef="#ctx0" brushRef="#br0" timeOffset="14024.85">11855 5674 2671 0,'4'42'487'16,"-4"-8"-59"-16,3-4-52 0,-3-18-49 0,1 4-45 15,0 0-42-15,-1 0-46 0,1-1-41 16,-1 0-39-16,0-5-9 0,0 0-76 0,0-4-63 16,0 1-52-16,0-5-50 0,0 1-55 0,0-2 19 15,-1-1-204-15,0-1-56 0,1-2 34 0,-2-4-152 16,0-4 37-16,-1-1 35 0,-7-22-387 15</inkml:trace>
  <inkml:trace contextRef="#ctx0" brushRef="#br0" timeOffset="14182.57">11735 5630 1568 0,'-2'-9'378'0,"0"2"-18"0,2 0-19 0,0 3-30 16,-3-1-41-16,3 0-28 0,-1 3-34 15,1-3-39-15,0 3-44 0,0-1-48 0,0 1-43 16,0 0-42-16,0 1-48 0,0 0-56 0,1 1 10 15,2 0-150-15,-1 0-47 0,1 0 24 16,3 4-238-16,1 1 42 0,1-1-382 0</inkml:trace>
  <inkml:trace contextRef="#ctx0" brushRef="#br0" timeOffset="15157.95">11104 6411 2765 0,'7'48'466'0,"-1"-9"-65"0,5-4-65 16,-1-5-53-16,0-4-74 0,5-5-22 0,-1 0-114 16,-8-17-52-16,3 2-48 0,1 0-43 0,-2-3-62 15,1-1-62-15,3 0 19 0,-4-2-222 16,0-2 32-16,-1-1-173 0,-3-1 29 0,-2 0 39 0,-2-2-344 15</inkml:trace>
  <inkml:trace contextRef="#ctx0" brushRef="#br0" timeOffset="16584.97">11056 6503 1589 0,'29'-8'-90'0,"-4"0"6"16,0 3 20-16,-15 3 39 0,0-2 82 0,4 0-8 16,-2 1 142-16,1 0 37 0,-3-1 20 15,0 1 8-15,0-1 4 0,0 1-5 0,-2 1-9 0,0 0-8 16,1 0-11-16,0 0-4 0,1 1-14 15,0-2-11-15,-1 3-18 0,1-2-15 0,3 2-11 16,-1 2-17-16,0 1-10 0,1 0-13 0,-1 1-14 0,3 3-12 16,15 10-8-16,-14-3-8 0,-9-8-12 15,1 3-3-15,-1 2-2 0,1 2-13 0,0 0-3 16,-2 1-3-16,-1 0-8 0,0-1-3 0,-3-1-3 16,-2 5-6-16,0-4 1 0,0-1-3 15,-4 0-1-15,3-1 8 0,-1-1 7 0,-1-2-1 16,1-2 29-16,0 0 9 0,1-2 6 0,0-1 2 0,-3 0 1 15,4-3-4-15,0 0 0 0,0 0-7 0,0-2-3 16,0-1-5-16,0-4-8 0,2-2-5 16,1-5-7-16,0-2-5 0,12-21-8 0,-7 10-12 15,5 3-12-15,-5 1-16 0,2 2-21 0,-5 14 5 16,0-5-67-16,1 0-24 0,1 1-21 0,-1 0-12 16,1 3-9-16,-3 0-11 0,3 2-22 15,-2 2-3-15,0 4-7 0,-1 0-3 0,0 0-3 16,0 0 2-16,-1 2 21 0,3 0 16 0,-1 4 18 15,0-2-4-15,-1-2 16 0,0 3 15 0,-1-3 58 16,0 0 32-16,0-1 30 0,1 1 29 0,-1 0 26 16,0-2 19-16,0 0 22 0,1 0 22 0,0-2 10 15,1 2 9-15,-2-3 33 0,3 1-1 16,0-2 7-16,-1-1 3 0,1-2-17 0,-1 2 23 16,-1-1 3-16,-1 1-6 0,0-1-5 0,-1 1-11 15,-1 0-8-15,-1 0-2 0,0 1-12 16,0 1-12-16,0-1-14 0,0 1-11 0,0 1-9 0,0 0-13 15,-1 0-8-15,1 2-10 0,-4 0-6 0,3 0-5 16,-4 4-4-16,-2 2-2 0,3 4-7 16,-3 1-3-16,1 1-2 0,0 2-2 0,2 0-5 0,-2 0-1 15,2-1-3-15,1 3-6 0,-2-1-4 0,2-1-14 16,1-1-2-16,0 0-14 0,2-2-7 16,0-1-7-16,0-2-13 0,2-1 0 0,0-2 5 15,-1 0-10-15,2-1-9 0,2-1-8 0,2-1-6 16,1-2 2-16,0-3 1 0,0-2 6 15,0-2 9-15,2-1 9 0,-1-4 4 0,0 1 2 0,-1-1 7 16,2 1 20-16,-5-3 20 0,1 2 1 16,0 1 42-16,0 1 3 0,-3 0-4 0,2 5 2 15,-4-2-12-15,1 2-14 0,0 2-5 0,0 0-4 16,-1 1 2-16,0 2 1 0,1 2 1 0,-2 1-2 16,2 0-1-16,-2 2 0 0,1 2-2 0,-1-3 3 15,1 5 3-15,0 2-4 0,0-1-1 0,3 1-7 16,-3-2-6-16,1 2 0 0,2-2-48 15,0 0-2-15,0-3 0 0,-1 0 3 0,2-1 4 0,-1-3-2 16,0 0 1-16,4-2 3 0,2-2 2 16,0 0 3-16,3-4 8 0,17-10 1 0,-15 1 4 15,1-2 16-15,-2 2 22 0,-7 8 18 0,1-2-2 16,-1-2 51-16,1 0 12 0,1 0 5 0,-2 1 4 16,-1-1 4-16,-1 4-7 0,1-2-10 0,-2 3-10 15,0 2-6-15,-1-1-13 0,0 2-8 16,-1 0-7-16,-1 1-7 0,2 0-7 0,-2 2-2 0,0 0 0 15,-1 2-2-15,2 0-3 0,-2 1-2 16,0 3-1-16,0 3-1 0,0 2-3 0,0 1-2 16,0 2 0-16,0-3-9 0,0 3-9 0,0-1-15 15,0 1-11-15,0-3-8 0,0 0-11 0,0-1 5 16,0-2-33-16,0-3 6 0,0 2 5 0,0-4 9 16,0 2 5-16,1-2 13 0,2-1 6 15,-1-1 6-15,1-1-3 0,2-2 4 0,2-2 1 0,0-3 1 16,3 1 4-16,0-3-1 0,0 2 16 0,1-3 7 15,-2 3 1-15,0 0 50 0,-3-2 1 16,2 1 3-16,-2 3-4 0,1 0-4 0,-3 0-11 16,0 2-4-16,-1 1-8 0,0-1-4 0,0 2-9 15,-3-1 0-15,4 2-3 0,-3 0 3 0,1 0-2 16,-2 2-3-16,0-1 0 0,0 2-4 0,1 0-2 16,-1 1-6-16,0 0-11 0,0 0-11 15,0 1 2-15,2 1-34 0,-1-2-7 0,-1 0-2 16,0 1 1-16,0-3 6 0,0 2 7 0,0-2 6 15,0 2 8-15,1-2 5 0,-1 1 6 0,0 0 3 16,1-2 3-16,1-1 0 0,1 0 7 0,-1-3-2 16,1-3 7-16,2-1 3 0,1-2 13 0,2 0 13 15,-1-2 0-15,-1 1 30 0,-1 2 9 0,0 0 1 16,-1 1-11-16,0 3-12 0,-1 0-10 16,-1 0 1-16,0 2-6 0,1 2-5 0,-1 0 1 15,0 2 0-15,1 3-1 0,1 1 0 0,1 2 0 16,0 3-6-16,0-1-12 0,0 2 1 0,0-1-57 15,-2 0-29-15,2-2-28 0,-2 0-32 0,2 1-35 16,-2-3-43-16,0-1-54 0,-1-1 26 16,0-2-194-16,1-1 40 0,-1 0-176 0,-1-2 49 15,0 0 37-15,-1-2-515 0</inkml:trace>
  <inkml:trace contextRef="#ctx0" brushRef="#br0" timeOffset="16712.28">12173 6177 2029 0,'-2'-13'377'0,"0"3"-42"0,1 2-69 0,1 1-90 16,-2 1-98-16,2 0-146 0,0 3 6 0,0 1 6 15,2 0-462-15,-1 2 41 0,-1 0-403 16</inkml:trace>
  <inkml:trace contextRef="#ctx0" brushRef="#br0" timeOffset="17853.61">13247 5739 2315 0,'17'-28'454'0,"-2"3"-55"0,1 6-48 0,1 3-38 15,-10 11-36-15,3-2-22 0,0 2-32 0,3 3-22 16,-2 2-26-16,0 2-19 0,0 2-12 0,-2 4-15 15,-1-1-10-15,-2 4-15 0,0 2-10 0,-3-1-6 16,-2 3-9-16,-1-1-4 0,-2 2-8 16,-8 24-6-16,0-17-10 0,-1-4-3 0,-2 2-2 15,0-2-3-15,-1-1-1 0,0-1-4 0,0 0-5 16,8-12 2-16,-4 3-1 0,-1 1 3 0,0-1 3 16,0 2-1-16,0-5 3 0,0 1 2 0,1-2-4 15,2 1-2-15,-2-4 2 0,2-1-5 0,1-1-1 16,0-2-7-16,0-2-6 0,2-2-6 15,2-2-1-15,-2 0-7 0,5 0 0 0,0 0-4 0,0 0-5 16,0 2 1-16,2-1-2 0,1 0-1 0,2 1-3 16,1 3-1-16,2 0-2 0,0 1 2 15,1 0 2-15,0 3-3 0,1 0 2 0,1 3-1 16,1 2 2-16,-2-2-1 0,1 2 2 0,0 0-3 16,-1 3-21-16,3-3-15 0,-3 2 3 0,-2 1-48 15,2-2-12-15,-1 2-14 0,-1-3-5 0,-1-1 1 16,1 0-4-16,0 0-4 0,2-3 2 0,0-1-1 15,1 0 1-15,0-3 11 0,1-1 9 0,1-1 11 16,0-2 10-16,18-12 11 0,-14 5 14 16,-2 0 16-16,1-2 19 0,-2-2 19 0,0 1 41 15,-1-2 18-15,-10 10 17 0,4-2 21 0,-1-1 9 16,-1-1-10-16,1 1 19 0,-2 1 5 0,0 1-2 16,0 2-10-16,-1 1-12 0,-1 2-13 0,-1 0-13 15,0 3-8-15,-1 0-5 0,0 2-8 0,-1 0 1 16,0 2-3-16,-4 2-3 0,1 4-7 0,-2 2-1 15,2 1-5-15,0 0-1 0,-2 1-1 16,2 2-2-16,1 1-2 0,-1-3-4 0,1 2-2 16,2-1 4-16,-2 0-1 0,3-1-6 0,0-1 2 0,3 0-4 15,-2-2 4-15,3 0-1 0,-1-2 4 16,2-2 1-16,1 1 6 0,0-4 3 0,1 0 5 16,-2-2 2-16,4-2 2 0,-1 0 6 0,3-4-2 15,-3 2 1-15,2-4-2 0,-3-3-3 0,2-1-1 16,-4-3-5-16,-1-3-3 0,-2 1-5 0,-2-3-4 15,-1 0-6-15,-7-23-9 0,1 20-9 0,-4 4-31 16,6 11-21-16,-5 0 5 0,-1-2-65 16,-1 5-32-16,-4 0-26 0,0 3-22 0,-26 7-29 15,16 4-42-15,0 5 24 0,-2 3-186 0,0 7 37 16,-1 0-250-16,3 2 51 0,2-2 38 0,0 1-644 16</inkml:trace>
  <inkml:trace contextRef="#ctx0" brushRef="#br0" timeOffset="18374.7">13501 6275 2644 0,'16'30'170'0,"1"-5"-75"16,2-4-10-16,-3-4-284 0,0-5-86 0,-9-6 24 16,1-2-206-16,2 1 29 0,-2-4 17 0,-2 2 8 15</inkml:trace>
  <inkml:trace contextRef="#ctx0" brushRef="#br0" timeOffset="19404.75">13590 6279 852 0,'34'-20'634'0,"-5"3"-107"16,-3-1-29-16,-4 2-52 0,-2-2-49 0,-6 0-43 16,-8 12-34-16,-1-4-30 0,3-1-26 0,-4 0-23 15,2 0-19-15,-4 0-21 0,0 1-18 16,-2 2-19-16,0 0-16 0,0 1-15 0,-2 2-12 15,1 1-14-15,0-1-12 0,-1 2-10 0,2 2-4 16,-4 0-11-16,2 1-5 0,-2 2-7 0,-2 4-4 16,1 1-8-16,-1 4-3 0,-1-1-3 0,2 3-4 15,-1 1-2-15,2 0-6 0,0 0-3 0,2 2-3 16,-1 0-3-16,2-1-2 0,-1-1-5 16,2 1-2-16,0-3-4 0,0 0-1 0,0-2-4 15,3 0-3-15,0 0 4 0,4-3-5 0,1 0-4 0,1-3-2 16,1-1 0-16,5-3-4 0,1-1 0 15,24-5 0-15,-17-5 0 0,2 1-1 0,-4-2-5 16,1-1-1-16,-4-4-3 0,-1 1 3 0,-1 0 3 16,-11 9-1-16,3-3 2 0,-2-1 0 15,0-1 2-15,-2 1-4 0,1 0-1 0,-4 0-1 0,-1 4-3 16,0 2-4-16,-3-1-1 0,0 1 1 0,-3 2 12 16,-1 0-7-16,2 3-1 0,-4 0 1 0,0 3 1 15,0 0-11-15,2-1 0 0,-3 4-7 16,4 0 7-16,-1 1-2 0,2 1-4 0,2 1-2 15,-1 1 2-15,3 2-9 0,1 2 4 0,1-1 0 16,1 2 2-16,2 0 0 0,-2-1 3 0,1 0 1 16,2 0-5-16,-1 2-4 0,1-3-6 0,-2 2-6 15,0-3 2-15,-1 0-2 0,0-1 0 16,-2-1 5-16,0-3 7 0,-2 1 9 0,1-2 3 16,-2-1 7-16,-1 0 15 0,-1 0 3 0,-1-1 24 15,0-1-2-15,0-2 8 0,0-1 5 0,0 0 7 16,-1-1 4-16,0 0 2 0,0-3 0 0,0 0 3 15,0-1 3-15,1 2 0 0,2 1-6 0,0-2 20 16,1 1-8-16,0 1-4 0,1 0-16 0,0 0-9 16,1 1-7-16,-1 0 1 0,2 1 2 0,0 0-6 15,2 0 2-15,-1 1 1 0,4 2 7 16,2 0-8-16,1 1-2 0,0 0-11 0,0 0 2 16,0 0 2-16,2 0-2 0,1-2-6 0,1 0-3 0,1 1-9 15,1-2 4-15,-1-1-9 0,2-1 6 16,-2-3 0-16,1-1 3 0,1-1 0 0,-2 0 3 15,0-1-1-15,19-13 5 0,-15 7 6 0,-1-3-3 16,-2-4 10-16,-1-2 0 0,-1-3 4 16,-4 1-3-16,0-4-2 0,-2-1 2 0,0 4 13 0,-5 13-3 15,0-4 26-15,0-1 9 0,0 0 1 16,1 4-3-16,1 0 0 0,-2 0-17 0,-1 3-6 16,0 2-10-16,0 3-1 0,-1 3 1 0,-2 2 3 15,-2 2-5-15,0 5 3 0,-1 3-1 0,-1 2 0 16,-6 24 2-16,5-14-5 0,5-11-1 0,-1 3 2 15,0 3-4-15,0 1-3 0,1 1 3 0,0 0 3 16,1 1-4-16,1-1 0 0,1-1-3 16,0 0 2-16,0-1 0 0,3 1-1 0,-1-4 1 15,-1-1 1-15,3 1-6 0,0-2 3 0,1-2-15 0,2-1-12 16,-1-1-14-16,2-1 4 0,2-1-78 16,0-2-42-16,-2-1-32 0,3-2-30 0,-1-1-41 15,0-1-67-15,1-1 29 0,-3 0-189 0,1-1 39 16,-2-3-163-16,-3 2 46 0,-1-1 35 0,-3-1-531 15</inkml:trace>
  <inkml:trace contextRef="#ctx0" brushRef="#br0" timeOffset="19644.74">14095 6167 1211 0,'-24'-11'-385'0,"-5"1"5"0</inkml:trace>
  <inkml:trace contextRef="#ctx0" brushRef="#br0" timeOffset="20267.06">13538 6187 512 0,'-11'-7'575'0,"1"2"-108"15,0-3-66-15,1 3-53 0,1-1-37 0,-1 0-40 16,1 1-31-16,2 0-31 0,-1 0-21 0,2 0-18 16,-1 2-24-16,2 0-13 0,0 1-12 0,0-1-18 15,1 1-14-15,0 0-12 0,1 2-9 0,1-3-3 16,-1 3-10-16,1 0-5 0,0 0-6 15,0 0-4-15,1-3-2 0,0 3-1 0,-2 0-6 16,2 0-3-16,0-3 1 0,-3 3-4 0,2 0-1 16,0 0-9-16,1 0 0 0,-1 0-1 0,1 0-7 15,0 0-3-15,-2 0-1 0,2 0 3 0,0 0 3 16,-3 2 6-16,3-1 4 0,-2 3 0 0,1 0 0 16,1 1 3-16,-2 3 3 0,1 2 1 0,-1 1-2 15,0 2-4-15,-1 0-3 0,1 0-1 16,0 0-1-16,-1 1-1 0,2 1 2 0,-2 0-3 15,3 0-1-15,0 2 0 0,0-1 0 0,0-1-1 16,1 0-1-16,1 0 0 0,-1 0-1 0,1-3 0 16,0 1 1-16,0-1-3 0,2-1-5 0,2 2-10 15,-2-2-6-15,3 0-11 0,-1-3-22 0,0 1-12 16,1 0-13-16,1-2-15 0,0-1-23 0,0-1-27 16,1 1-45-16,0-1 15 0,1 0-134 0,-2-3-48 15,2 1-59-15,-2 0 33 0,0-3-131 0,-3 0 40 16,1 0-404-16</inkml:trace>
  <inkml:trace contextRef="#ctx0" brushRef="#br0" timeOffset="20502.93">13369 6297 2164 0,'0'-2'405'0,"2"-2"-38"0,1 0-40 16,4 0-37-16,2 0-30 0,1 1-26 0,4-2-28 16,1 2-22-16,26-4-16 0,-15 4-14 0,2-2-27 15,-4-1-54-15,-1 2-52 0,-12 3-50 0,2-2-54 16,-1-1-59-16,2 2 13 0,-1 0-217 0,0-1-85 16,-5-1 36-16,0 0-149 0,-2-1 43 15,-4 0 46-15,-1 1-371 0</inkml:trace>
  <inkml:trace contextRef="#ctx0" brushRef="#br0" timeOffset="21415.78">14900 5451 2188 0,'-8'0'-463'0,"-3"-1"27"0,1-4 21 15,4-3 2-15</inkml:trace>
  <inkml:trace contextRef="#ctx0" brushRef="#br0" timeOffset="21752.27">14951 5264 421 0,'4'-9'554'0,"0"0"-66"0,-1 0-36 16,-1 4-37-16,-1-2-29 0,1 3-41 0,-1 1-35 15,-1-1-39-15,0 2-11 0,-1 1-27 0,-1 1-12 16,-1 1-15-16,-1 3-12 0,-3 3-12 0,0 2-17 15,-3 0-18-15,-11 23-14 0,8-11-12 0,-1 1-8 16,-4 5-7-16,1 0-11 0,0 0-5 0,0 1-9 16,0 0-5-16,1-1-8 0,1 0-10 15,-1-1-5-15,4-4-6 0,-2 1-3 0,4-1-6 0,0-1-2 16,7-13 2-16,0 2-3 0,-2 3-2 16,2 1-1-16,2-1-2 0,1 1 2 0,0-1-3 15,2-1-3-15,3 1-3 0,0-1-1 0,1-1 0 16,4-1-2-16,1 2-1 0,17 9-2 0,-5-14 0 15,1 1 2-15,2-2-2 0,5-4-1 0,0 0 2 16,-1-2-5-16,2 2 6 0,0-4-16 16,-3 0-20-16,-17 2-24 0,2-1 6 0,3 0-80 15,-1-1-29-15,-3 1-31 0,1-2-30 0,-4 1-37 16,2 0-45-16,-3-2 27 0,-2 1-209 0,-1-1-39 16,-2 1 41-16,0 1-125 0,-4-1 42 0,2 1 41 15,-2-2-455-15</inkml:trace>
  <inkml:trace contextRef="#ctx0" brushRef="#br0" timeOffset="22149.31">14949 5664 2187 0,'-11'-6'398'0,"1"3"-38"0,0-1-25 15,2 1-34-15,2-1-28 0,-1 2-24 16,2-1-29-16,0 1-11 0,1 0-15 0,2 1-13 15,-3 0-6-15,3 0-12 0,1 1-6 0,-1-2-2 16,0 1-10-16,1-1-10 0,-2 2-14 0,3-1-11 16,-2 1-10-16,2-1-11 0,0 1-10 0,-2-2-7 15,2 2-7-15,2-2-7 0,3-3-4 0,6 0-5 16,20-10-6-16,-5 1-4 0,5 2-5 16,5 1 1-16,4-2-5 0,6 1-6 0,2 0 0 0,5 0-3 15,3-2-4-15,8 0 2 0,2 0-5 16,-3 1 1-16,-1 1-3 0,-2-2 3 0,-1 5-6 15,-6-1 0-15,-3-1 0 0,-4 3 2 0,-5-3-4 16,-6 4 0-16,-1-2 2 0,-6 0 1 0,-1 4 0 16,-4-2 4-16,-15 3 0 0,3 1 4 0,1-2 0 15,-1 0 0-15,0 0-1 0,-1 0-3 0,-1 0-18 16,-1 0-52-16,-2 1 7 0,-1-2-117 0,-1 2-49 16,-1 1-48-16,-3-2-59 0,0 2 31 0,-2 1-205 15,0-1-101-15,0 1 46 0,-2 1-50 0,0-1-797 16</inkml:trace>
  <inkml:trace contextRef="#ctx0" brushRef="#br0" timeOffset="22665.33">16114 5271 2613 0,'37'-37'496'0,"-7"1"-59"0,-2-1-57 16,-5-1-42-16,-5 3-44 0,-4 4-30 0,-3 0-32 0,-4 4-28 15,-4 15-21-15,-1-2-23 0,-2-4-17 0,-3 4-17 16,-2 0-18-16,-2 1-10 0,-3 3-12 15,0 1-10-15,-1 5-9 0,-1 1-10 0,0 3-5 0,-2 2-11 16,4 2-3-16,0 3-11 0,0 1-5 16,4 3-4-16,1 1-4 0,1 1-3 0,3 2-3 15,1 1 1-15,1-1 2 0,3 1 0 0,11 21-6 16,-5-16 0-16,2-2 1 0,2 4-3 0,0-2-1 16,1-3 0-16,-1 1 1 0,2 0 1 0,-3-1-1 15,-1-2 1-15,-6-7-3 0,-1-1 0 0,3 1 2 16,-3 2-6-16,1-3 2 0,-2 2 5 15,-1-2 0-15,0 0 4 0,-3-2-1 0,-3 1 4 16,-2-1-1-16,0 0 1 0,-3 0-1 0,-1 0 1 0,-1-1 0 16,-1 0 1-16,-1-2-1 0,0 1 0 15,-2-2-1-15,3 0 1 0,-1 1-6 0,0-3 1 16,1 0-7-16,0 0-15 0,1-3-19 0,1 0 3 16,-1 0-95-16,4-2-39 0,-1 0-21 15,2-1-31-15,2-2-37 0,0 2-43 0,3 1 27 0,3 1-135 16,0-2-26-16,5 2-60 0,2 1 38 0,3 2-95 15,3 1 39-15,2 0 39 0,0 1-356 16</inkml:trace>
  <inkml:trace contextRef="#ctx0" brushRef="#br0" timeOffset="24552.28">16641 5258 2145 0,'10'-10'411'0,"-1"1"12"15,-2-3-24-15,-2-2-33 0,0-1-33 16,-4 0-25-16,-1-1-24 0,0 0-29 0,-1 3-22 0,-1-2-18 15,-1-1-21-15,-2 4-19 0,0 0-16 16,-1 1-14-16,-1 0-19 0,1 1-11 0,-1 3-12 16,-1 1-15-16,2 2-7 0,-2 3-12 0,0 2-5 15,-1 3-8-15,-1 2-5 0,2 1-4 0,-3 4-8 16,3 2-4-16,-1 0-3 0,0 1-2 0,3 1-5 16,-2 1 0-16,4 1-6 0,-1 0-2 15,2 0-3-15,0-1-9 0,1 0-6 0,0-1-13 16,2-2-7-16,0 1-6 0,0-3-7 0,2-1-7 15,0-4 6-15,-1 1 5 0,2-3 4 0,-1-1 4 16,1 0 4-16,1-1-1 0,1-4 8 0,1-1 1 16,2-2 8-16,2-1 4 0,-2-1 6 15,0-3 6-15,-1 0 8 0,-1-1 5 0,-1 0 0 0,0 1 1 16,0-1 1-16,-2 4-8 0,0-1-5 16,-1 3-3-16,1-1-10 0,-1 4-2 0,-1-2-1 15,1 3 1-15,-1 1 1 0,1 0-3 0,0 3 2 0,0 4 2 16,1 0-1-16,0 4-1 0,0 1 4 15,1-1-1-15,-1 3-2 0,2-2-2 0,-1 2-6 16,0-3-13-16,2-1-20 0,-1 2-9 0,0-4 5 0,0 2-41 16,1-1-7-16,1-3 6 0,-2-1 3 15,1-1-3-15,-1-3 5 0,2-1 1 0,1-2 8 16,0-3 8-16,2 3 10 0,1-4 6 0,0-2 18 16,14-17 4-16,-20 17 7 0,12-17 20 0,-7 5 8 15,1-2 14-15,-8 14-2 0,1-4 39 16,2-2 4-16,-2 2 3 0,1-1-5 0,-1 4-16 15,1-1-11-15,-2 2-6 0,-1 3-9 0,0 2 1 16,1 0-6-16,-1 1-2 0,0 3 1 0,0 0-1 16,0 3-2-16,0 2 0 0,1 3-3 0,0 1 0 15,-2 0 1-15,0 3 0 0,-1-2-3 0,0 1 6 16,-1-1-4-16,0 2-4 0,-2-3 5 0,0 1-2 16,1-2 2-16,0-1 2 0,0-1 0 0,1-2 6 15,-2 1 4-15,1-4 2 0,1 1-1 0,1-1 1 16,-2-2-4-16,2 0-1 0,-1-1-2 0,1-1-3 15,1-6 1-15,1-3-2 0,-1-3 1 0,1-3-1 16,2 3 0-16,0-3 1 0,1-1-5 0,0 3-2 16,1 3 0-16,-2-2-6 0,1 3-4 0,1 1-2 15,0 3 2-15,1 1-5 0,-1 3 2 16,1 3 1-16,0 3 2 0,1-1-2 0,0 4 0 16,0 2 6-16,-2 2-3 0,-1 0 4 0,2 4-3 15,-4-2 0-15,1 1 0 0,-2 1-1 0,0-1-1 16,0 0 4-16,-1-1 1 0,-1-1 1 0,0-2-3 15,0 0 6-15,0-1 0 0,0-2 7 16,0-1 1-16,0-2 4 0,0 1 1 0,-1-1 3 0,1-1-3 16,0 0 1-16,-2-2-1 0,2 0 0 0,0 0-4 15,0-3-3-15,0-5-3 0,2-3 1 16,-1-2-6-16,2 0-3 0,0-4-2 0,1 1-4 16,2 1-3-16,0 0-2 0,-1 0 1 0,2 2-4 15,0 0-2-15,-2 2 2 0,0 0-4 0,0 3-2 16,-1 1-1-16,1-1-1 0,-2 4 1 0,1 1 0 15,-1 0 1-15,0 3 2 0,0 2 1 0,1-1-1 16,0 4 5-16,0 5 3 0,-1-2 3 16,1 2 0-16,0 1 0 0,0 1 3 0,0-1-3 15,0 1 1-15,0 2-1 0,1-2 0 0,0-1-4 0,0 2-12 16,3-3-7-16,0 0-6 0,-1-1-1 16,3 0-2-16,1-5 3 0,0 2-12 0,1-2-5 15,2-4-5-15,-1 0 6 0,2-2 5 0,-1-3 7 16,21-9 4-16,-17 2 4 0,-1-2-2 0,-2-1 8 15,-4-6-3-15,0-3 8 0,-2-1 5 0,-1-3 5 16,-2-2 5-16,-2-1 3 0,-3 1 56 16,1 18 7-16,-1-5-1 0,-1 1-6 0,1-1-6 15,-1 1-14-15,0 3-11 0,1 3-5 0,-1 3-4 16,0 3 1-16,0 4 1 0,-1 9-3 0,-1 7 0 16,-3 28 1-16,4-9-3 0,-2 0 3 0,1 4-1 15,0 1-2-15,2-1 0 0,0 2-2 0,-2 1 2 16,2-3-2-16,2 5-2 0,-2-5 0 0,0-1-1 15,2-2 1-15,-2-4 0 0,0-20-4 0,1 5 1 16,0 2 3-16,-1-1 0 0,0-2 2 0,1 0 8 16,-1-2 9-16,0-5-1 0,0-2-2 15,0-2 0-15,-2-3-4 0,1-2-6 0,-1 0 4 0,2-2-5 16,-2-8 0-16,1-1 1 0,-1-5-4 0,0-35 0 16,-1 13 0-16,2-4-3 0,-2-1 0 15,1-3-1-15,3 4-3 0,0-1 1 0,3 4-3 16,0 5-1-16,2 1-7 0,0 3 0 0,3 4-3 15,2 2 2-15,0 3-4 0,4 6 0 0,-9 8 4 16,5 1-4-16,3 0-2 0,1 1 3 0,1 2 0 16,2 3-1-16,-1 0 3 0,22 10-6 0,-31-6-3 15,3 1-1-15,0 0-2 0,0 3 0 16,-2 2 3-16,-2-1 3 0,0 1-3 0,-2 1 7 0,-3 0 2 16,-2 1 7-16,-4 1-4 0,-1 0 1 15,-3-1 0-15,0 1 1 0,-2-1 3 0,0-2-2 16,0 1 2-16,-1-2-1 0,4 0 2 0,-3-2 7 0,3 0 2 15,0 0 9-15,2-3 6 0,0-1-1 16,1 0-1-16,0-3 0 0,2 0-6 0,0 0-3 0,0-3 1 16,2 0-10-16,3-3-7 0,0-5-2 15,9-21-22-15,-1 5-13 0,4-1 3 0,1-3-29 16,3-5-8-16,-1-3-7 0,0-6 7 16,3 3 4-16,0 1 7 0,-3-1 7 0,0 6 13 0,0-1 35 15,-2 3 15-15,-3 3-2 0,-2 2 44 16,-3 6 8-16,-5 12 3 0,1-2 4 0,1 0 2 15,0 0-2-15,-2 1-7 0,1 1-6 0,-1 0-8 16,-2 1-8-16,2 1-4 0,-1 4-6 0,-1-1-6 16,0 2-3-16,-1 2-5 0,0 2-2 0,0 2 2 15,-2 2-2-15,0 5-1 0,-2 6 0 16,-3 28 1-16,2-13-2 0,0 1 0 0,1 2 0 0,0 1 1 16,1-2 1-16,0 2-1 0,5 2-1 0,-1-3-1 15,1 0-1-15,1 0 1 0,3 0-4 16,1-2-3-16,-1-5-3 0,2 0-8 0,2-4 0 0,0-3-2 15,-6-12 0-15,4 3 1 0,1 0-2 0,1-3-1 16,1 3 5-16,2-6 3 0,0-2 1 16,2 1 3-16,-1-6 0 0,0 1 2 0,0-2 1 15,19-13 2-15,-18 1 2 0,0-2 0 0,-3-2 1 16,-2-4 1-16,-3-2 2 0,-6 15 0 0,2-5 5 16,-3-2 2-16,2-1 0 0,-2 1-2 0,-2 1-2 15,-2 1-2-15,0 1-6 0,-3 5-5 0,-1-1 2 16,0 5-2-16,-2 2 0 0,-1 4 2 0,-2 2-1 15,1 3 5-15,1 3 1 0,1 2 3 0,1 1 3 16,1 4-4-16,1 0 3 0,2 2 1 16,2 0 2-16,2 0 4 0,1 1-6 0,1-1-1 15,2 2 4-15,2-3-3 0,2 0 0 0,12 19 2 0,-3-18-2 16,2-2 5-16,3 0-4 0,2-4-1 16,1 0 1-16,1-1-2 0,1-3-4 0,0-1-21 15,-2 0-32-15,-14-4 5 0,3 0-93 0,1 0-33 16,-1 0-32-16,-1-1-82 0,-3 0 27 0,-2 2-208 15,-2-2-59-15,-3 0 41 0,-4 1-127 16,-2 1 44-16,-6-1-676 0</inkml:trace>
  <inkml:trace contextRef="#ctx0" brushRef="#br0" timeOffset="24970.13">17272 6235 3230 0,'1'36'505'0,"0"-24"-1069"0,1 2 41 0,3-1 41 16,0-3-422-16</inkml:trace>
  <inkml:trace contextRef="#ctx0" brushRef="#br0" timeOffset="25333.23">17540 6242 1966 0,'8'-7'543'0,"-1"3"-42"16,1 0-60-16,-3 1-50 0,-1-3-44 0,0 4-41 15,0 1-33-15,-2 0-31 0,0-2-27 16,0 2-24-16,-2 1-19 0,2 0-20 0,-1 1-16 0,-1 2-12 16,0 0-12-16,-1 4-14 0,-1 4-8 15,0-1-10-15,0 3-7 0,0-1-9 0,0 1-5 16,-1 1-6-16,1-1-5 0,1 0-6 0,0 0-4 15,1 2-2-15,1-3-7 0,0 1-2 0,1-1-2 16,2-1-2-16,-1-1-5 0,1-2 1 0,2-1-2 16,-1 2 0-16,3-4-2 0,-1 0 2 0,1 0 1 15,2-2-2-15,-2-2 1 0,2-1 0 0,-1-1 2 16,-1-2 5-16,-1-2 1 0,1-2-2 16,-1-2-3-16,-3-1-2 0,1-4-2 0,-3 1-2 0,-2-4-2 15,0-1-3-15,-2-1-3 0,-7-26-5 0,-2 19-14 16,2 4-16-16,-1 1-13 0,-2 1-30 15,8 13 7-15,-3-1-85 0,-1 0-25 0,-3 4-27 0,1-1-26 16,-2 5-36-16,-1 2-50 0,1 3 29 16,-1 2-222-16,4 2 44 0,2 0-160 0,2 1 44 15,2 0-714-15</inkml:trace>
  <inkml:trace contextRef="#ctx0" brushRef="#br0" timeOffset="25686.91">17878 6237 2493 0,'8'37'501'0,"0"-8"-64"0,2-1-55 0,2-4-41 16,-1-5-38-16,-5-14-32 0,3 2-28 15,1 1-23-15,1-3-20 0,1-1-17 0,-2-1-15 0,1-3-15 16,0-3-9-16,-1 1-18 0,-1-4-11 0,-2-1-9 16,-3-5-12-16,-1-5-10 0,-1 1-14 15,-2-2-17-15,-9-28-21 0,-1 20-27 0,0 1-29 16,-1 2 2-16,-4 2-97 0,-3 4-39 0,-3 4-39 15,-6 5-96-15,-3 3 26 0,-3 3-191 16,-2 4-74-16,-1 2 44 0,0 1-117 0,2 2 46 0,-4 2-649 16</inkml:trace>
  <inkml:trace contextRef="#ctx0" brushRef="#br0" timeOffset="26240.11">17286 6209 1641 0,'-1'-4'349'0,"0"0"-29"0,0 1-15 0,1 0-18 15,0 1-14-15,0-1-15 0,-1 0 14 0,0 3-9 16,-1-3-28-16,2 1 5 0,0-1-18 0,0 1-7 16,0 0-18-16,-2 2-12 0,2-3-14 0,-1 1-12 15,1 1-18-15,-1-1-11 0,0-1-15 16,0 0-11-16,0 0-10 0,-2-1-10 0,2 2-8 0,1 0-8 15,-2-2-8-15,1 1-6 0,0 1-3 0,0 1-7 16,1-1-3-16,-1-1-5 0,1 3 2 16,-1-2-5-16,0 2-4 0,1-3-2 0,-2 3-5 15,2-3-1-15,0 3-6 0,0 0-1 0,-2-2-4 16,2 2-6-16,-1 0-2 0,1 0 2 0,0 2 1 16,-3 1-2-16,2 5-2 0,-2 3 2 0,0 2 1 15,0 3 2-15,0 1-2 0,1 2 1 0,-3 30-2 16,3-20 3-16,-1 0 0 0,3-16-1 15,0 5 1-15,-1 2-3 0,1 30 5 0,0-38-3 0,0 5-3 16,0 1 3-16,0 0 0 0,0 3 1 16,0-2-1-16,0-2-9 0,0 1-25 0,1-3-34 15,-1-1 5-15,3 1-116 0,-2-3-39 0,0-2-39 16,1-2-52-16,1 1 27 0,1-2-280 0,2-1 44 16,2-1-111-16,1-2-899 0</inkml:trace>
  <inkml:trace contextRef="#ctx0" brushRef="#br0" timeOffset="27703.83">18123 6351 2587 0,'31'8'473'0,"-7"-2"-42"16,-14-3-38-16,2 0-39 0,1-2-37 0,-3-1-34 15,-1-1-25-15,0-2-25 0,-1 0-23 0,0-3-18 16,-2 2-20-16,1-2-20 0,-2-4-15 0,2-3-15 16,0 0-15-16,13-21-11 0,-9 11-13 15,2-3-15-15,0-1-11 0,2 1-17 0,3 3-14 0,-1-2-14 16,3 5-11-16,3 2-28 0,-1 2-5 15,0 2-6-15,-1 2 3 0,0 4-35 0,-13 4-15 16,3-2-2-16,2 1-2 0,-1 2 4 0,2-1 6 16,-1 0 7-16,0 2 2 0,-2 2 3 15,-3-2 7-15,0 2 1 0,-1 0 5 0,-3 0 12 0,0 0 17 16,0 0 18-16,-1 0 11 0,-2 2 17 0,1 1 13 16,0 2-3-16,-2 2 26 0,0 4 6 15,-2 2-3-15,0 0-2 0,-1 1-7 0,-2 1-5 0,4-3-2 16,-4 4-2-16,2-3-3 0,-1 3-3 0,1-1-3 15,0-2-3-15,1 1 4 0,0 1-4 16,1-2 0-16,1 1 1 0,0-2-6 0,1 0 3 16,1-1-1-16,1-2 1 0,0 0 0 0,2-2-4 15,1-3 2-15,2 2 0 0,1-3-5 0,-1-2 3 16,4-1 1-16,-1 0-3 0,0-2 6 0,-1 0-7 16,1-4-1-16,-2 2-2 0,-1-7-8 15,-3 1-3-15,-1-4-2 0,-2-1-3 0,1-3 2 16,-3 0-6-16,-5-24-1 0,-1 16-3 0,-4 0-2 0,1 3-1 15,-1 4-3-15,5 10-6 0,-1-1-4 16,-2-2-4-16,-1 1-1 0,1 3 1 0,0 0 3 16,-1 1 0-16,0 3-5 0,1 1 0 0,2 2-12 15,-1 1 6-15,2 0-31 0,2 2-3 0,-1 1-4 16,3 3-7-16,0-4 0 0,1 4-6 0,0-2-4 16,1 1 0-16,1 5 0 0,4-2-1 0,0 0 2 15,3-1-11-15,4 0-3 0,0-2-6 0,0-1 1 16,2-1 1-16,1-1 0 0,0-1 0 0,0-1 8 15,2-2 9-15,0 0 9 0,0-2 14 0,-2-1 28 16,1-1 22-16,-3 0 20 0,0-2 23 16,-1 2 17-16,-3 0 16 0,0 0 12 0,-1 0 11 15,-1 1 8-15,-2 1-4 0,-1 0 1 0,1 2-13 16,-1-1-11-16,-4 0-17 0,3 3-9 0,-1 0-1 16,-2 0-7-16,1 0 0 0,0 1-3 0,-2 2-1 15,1 1-3-15,-1 0-2 0,2 6 5 16,0 2 0-16,0 1-1 0,0 2 5 0,0-1-12 0,2 1 4 15,-1-2-8-15,0 2 5 0,2-1 1 0,0 0-4 16,1 0 0-16,2-1 6 0,0-2-5 16,4 1 2-16,-1-2 1 0,1-1-1 0,-1-2 0 15,2-2-3-15,0-1-1 0,-3-2 7 0,2-1-2 16,-2-2-4-16,0-1-2 0,-1-3 0 0,-2-3 8 16,0-1-9-16,-4-3-4 0,-1-1 0 0,-2-2-6 15,-2-2 4-15,-8-22-2 0,3 16 0 0,-3 0-3 16,-1-1 0-16,5 17-7 0,1-6-6 15,-1 1-4-15,-2 0-9 0,3 1-5 0,-2 1-11 0,0 3-1 16,1 1 2-16,2 3 6 0,0 0 0 0,2 6 13 16,-1 0-6-16,1 2 3 0,0 3 4 15,1 0-1-15,1 0 4 0,0 5-1 0,1-3-3 16,1 4-2-16,2 1-2 0,2-2-6 0,1 1 7 16,0-3-9-16,1 0-5 0,0-2-4 0,0 0-10 15,0-3-1-15,1-1 1 0,2-2-4 0,-1-1 6 16,0 1 4-16,1-3 4 0,-1-3 16 15,2-2-4-15,0-1 8 0,-2-1 8 0,17-14 4 16,-21 14 13-16,3-1 5 0,0-3 8 0,-1-2 10 0,4 0 2 16,-3 0 12-16,1 3 27 0,-2 0-19 15,2 0-4-15,-4 3-18 0,1-1-14 0,-3 3-8 16,0 1-3-16,-1 2 0 0,1 2 2 0,-2 0 7 16,0 2-6-16,0 5 1 0,0 2 3 15,0 2-8-15,-2 1 4 0,0 0-7 0,0 1 3 0,0-1 5 16,0 0-4-16,0 3 0 0,0-4 0 0,0 2 1 15,2-2-2-15,0-1 3 0,1 0 2 16,1-2 4-16,-1 0 1 0,2-3 7 0,-2-3 9 16,2 1 14-16,0-2 13 0,4-1 7 0,1-2-7 15,2-2 41-15,-1-3-5 0,18-12-5 0,-15 1-3 16,1 2-5-16,-2-5-3 0,3-2-8 0,-3-3-9 16,-1 0-4-16,-2 0-7 0,3-3-13 0,-5 1-10 15,-3 2-8-15,-3 15-9 0,0-3-13 16,2-3 3-16,-3 2-52 0,-1 0-22 0,-3 1-16 15,-1 1-13-15,-3 3-9 0,-4 2-18 0,-4 5-55 16,-28 2-35-16,8 5-50 0,-2 2 23 0,1 5-190 16,-2-1 38-16,1 1-187 0,-1 2 37 0,1-4 41 15,5 2-495-15</inkml:trace>
  <inkml:trace contextRef="#ctx0" brushRef="#br0" timeOffset="28631.3">16324 7169 2348 0,'-3'0'435'0,"5"3"-52"16,0 1-46-16,2 2-42 0,1 0-30 0,5 3-29 15,0 1-23-15,17 12-19 0,-10-7-30 0,2-1-16 16,-1 1-16-16,-2 1-10 0,2-3-15 0,-3 0-14 15,-9-5-5-15,3-1-9 0,0 2-28 0,0 2-9 16,1-3-1-16,-3 2-8 0,0-1 5 0,0-1-9 16,-2-2-2-16,-1 1-2 0,-1-3-3 0,-1 2 14 15,-1-2-1-15,1-2 2 0,-2 1 3 16,0 0-4-16,0-1 1 0,-2 0 8 0,1-2 3 16,0 3 5-16,-2-3-3 0,2 1 1 0,-1-1-2 15,-1 0-3-15,0 0-3 0,-1 0-2 0,0-1-6 16,0-2-1-16,-1 1-3 0,-3 0-3 0,2-2-1 15,-1 0-4-15,-1 1 0 0,2-3-3 0,-1 2 0 16,3 2-3-16,0-2-1 0,0 1-6 0,1 0-7 16,0 1-17-16,0-3-15 0,1 3-11 0,0 1 3 15,1-1-51-15,-1 0-44 0,1 0-29 0,-1-1-30 16,1 2-35-16,-1-2-46 0,1 1 25 0,0 2-223 16,0-2-70-16,1 2 43 0,-2 0-91 0,2 0 47 15,0-3-600-15</inkml:trace>
  <inkml:trace contextRef="#ctx0" brushRef="#br0" timeOffset="29334.05">16737 7211 2596 0,'4'76'462'0,"0"-5"-61"0,2-5-47 0,-4-8-41 16,3-2-32-16,0-8-32 0,-2-6-29 15,-1-3-26-15,2-8-20 0,-1-2-20 0,-2-18-9 16,2 3-7-16,-3-1-11 0,2 1-10 0,-1-4-14 16,-1-3-8-16,0-3-11 0,3-2-9 15,-3-2-8-15,0-4-7 0,2-4-4 0,-2-5-7 0,2-3-7 16,-1-30-2-16,-1 13-2 0,3-3-6 0,-4-6-7 16,2-3-1-16,0 2-5 0,1 3-2 15,0-1-5-15,0 4-3 0,1 1 0 0,1 4-4 0,1 4 0 16,0 3-6-16,-3 13-3 0,3-1-5 15,1-2 3-15,15-14-3 0,-14 22 0 0,2 0 1 16,2 1 2-16,4 0 3 0,1 2-6 0,-1 3 3 16,1 1-6-16,-1 1-2 0,-1 3 0 0,-1 1 0 15,1 1 4-15,-4 1 3 0,-1 2 3 16,-1 1 6-16,-4 1 3 0,-2 1 3 0,-2 1 8 0,-2 1-6 16,-5-1 0-16,-17 20 2 0,5-17 0 15,0 1-2-15,-1-3-2 0,-1 1 2 0,3-4-5 16,-2 0-5-16,12-7-8 0,-1 3-16 0,-3-2-18 0,1 0 3 15,1-1-107-15,2 2-28 0,0-5-42 16,2-1-47-16,2 0 24 0,0-1-192 0,2-3-66 16,2 0 40-16,2-4-146 0,3-4 49 0,9-19 41 15,2 5-524-15</inkml:trace>
  <inkml:trace contextRef="#ctx0" brushRef="#br0" timeOffset="29820.87">17191 6931 1937 0,'6'-12'449'16,"0"4"36"-16,-3-1-43 0,2-1-54 16,-2 3-50-16,0 3-43 0,0-2-36 0,-1 2-31 15,0 4-27-15,-2 0-16 0,2 0-18 0,-1 4-14 16,-1 7-15-16,0 6-14 0,0 28-12 0,0-15-10 16,0 2-10-16,0 1-10 0,0 0-9 0,0 0-6 15,0 0-3-15,0-1-10 0,2 3-1 0,-1-2-7 16,0-1-1-16,2-2-5 0,-2 1-4 0,-1-18-1 15,0 1-4-15,2 4-5 0,6 26-8 0,-5-33-10 16,0 2-16-16,-1 0-24 0,1 1 2 0,2-2-83 16,2-1-20-16,-1-1-33 0,3 0-23 15,0-4-27-15,1-1-37 0,0-2-38 0,2 0 25 16,1-3-97-16,-1 0-9 0,1-1 7 0,19-13 25 16,-16-1 43-16,1 3 52 0,-3-5 59 0,1 0 61 15,-2 1 74-15,-7 8 6 0,-1-3 120 0,3 1 36 16,0-3 32-16,-2 1 35 0,0 0 53 15,-1-1 20-15,1 3-28 0,-2-3 58 0,0 2-2 16,-2 1-15-16,1 3-28 0,-1 1-23 0,1 0-24 0,-2 2-19 16,1 1-18-16,-1-1-22 0,0 1-15 15,1 1-14-15,-2 0-10 0,0 2-9 0,0 2-7 16,0 0-5-16,2 3-7 0,0 3-8 0,-2 2 0 16,1 3-4-16,0 1-8 0,-1 1-3 0,1-1-4 15,-1 0-3-15,0 1-2 0,0 0-1 0,0-1-4 16,1 1-4-16,0-1-16 0,1-1-25 0,-2 0 1 15,2-3-128-15,-1-1-36 0,0-2-35 0,1 0-28 16,-2-3-39-16,2 0 27 0,-2 0-202 0,2-2-123 16,-2 0 47-16,2-2-35 0,-1 0-736 0</inkml:trace>
  <inkml:trace contextRef="#ctx0" brushRef="#br0" timeOffset="29939.89">17571 7105 1374 0,'0'-16'241'0,"-3"0"-82"16,3 1-17-16,3 2-335 0,-1 3-184 0,1 1 18 16,2 2-58-16</inkml:trace>
  <inkml:trace contextRef="#ctx0" brushRef="#br0" timeOffset="30249.82">17852 6862 303 0,'13'-5'659'0,"-3"3"-72"0,0-2-97 0,-3 1 13 16,0 1-42-16,0 1-60 0,-3 0-49 0,-1-2-42 0,1 3-36 16,-1 0-31-16,-1 3-21 0,-1-1-20 15,1 2-17-15,-2 5-17 0,0 5-16 0,-2 2-15 16,-4 28-12-16,1-15-12 0,-1 2-15 0,1 1-2 16,-2 0-17-16,2 4-3 0,-3-2-8 15,2-1-6-15,0 0-6 0,-1 0-7 0,3-2-5 0,0-1-5 16,1-2-3-16,3-15-2 0,-2 4-3 15,2 2-5-15,2 0 2 0,-1-1-2 0,1 1-4 16,0-4 0-16,2 0 0 0,1-1 0 0,0-2 0 16,2-1-10-16,1 1-4 0,1-3-14 0,1-1-25 15,2-3 2-15,-1 0-120 0,3-5-51 16,0 0-37-16,0 0-43 0,-1-2 25 0,0-2-204 16,-1 0-73-16,-1-4 41 0,-2-2-113 0,-2 1 50 0,-2-4-664 15</inkml:trace>
  <inkml:trace contextRef="#ctx0" brushRef="#br0" timeOffset="30457.74">17795 7200 2192 0,'-3'-4'415'0,"0"-2"-45"0,3 3-49 0,0-2-36 16,3 0-34-16,4-3-20 0,1 4-25 15,3-2-22-15,2 0-10 0,24-6-13 0,-13 7-33 0,3-3-8 16,2 2-2-16,4 1-22 0,-1-1-17 15,-3 0-27-15,0 0-31 0,-2 0-31 0,-2 3-31 16,-15 2-27-16,1-2-29 0,1 1-33 0,-1-1-49 16,-1 1 16-16,-3 1-290 0,-3 1 38 0,-3 0-173 15,-1 0 45-15,-4 0 37 0,-1 1-429 0</inkml:trace>
  <inkml:trace contextRef="#ctx0" brushRef="#br0" timeOffset="31398.18">17337 7970 2399 0,'-34'26'489'0,"3"-4"-64"0,3 2-48 0,6-1-48 15,3 1-38-15,5 0-32 0,5 0-27 0,1-2-22 0,6-13-30 16,1 6-14-16,2 2-20 0,1 2-18 15,1-1-12-15,0 1-13 0,10 24-10 0,-5-20-11 16,-6-15-8-16,3 6-10 0,0-1-7 0,1 4-8 16,-2-4-6-16,-1 1-9 0,0-1 1 0,1 0-2 15,-1 0-1-15,-3-3-1 0,0 2-1 0,-2-4-1 16,0 2-2-16,-4-1-2 0,0-2 0 0,-2 1-2 16,-1-4 1-16,-1 1-1 0,1-3-1 15,-3 1 2-15,3-2-2 0,-1-1 3 0,0 0-3 16,2-2 4-16,-1 0-2 0,0-3 0 0,1-1-6 0,2-4-4 15,0-2-5-15,4-3-7 0,1-2-8 16,2 1-10-16,5-26-9 0,2 16-8 0,5 3-5 16,-2 1-9-16,5 1 6 0,3 2-21 0,4 1 14 15,2 1-8-15,3 4 7 0,2-1 3 16,-2 3-2-16,1 1 5 0,1 0 0 0,-1 2 6 0,-3-2 1 16,-2 4 8-16,-14 4 1 0,3-1 9 15,0-1 16-15,-1 1-1 0,-1 1 21 0,-2 2 11 16,-2-3-1-16,0 1 5 0,0 1 1 0,-4 1-3 15,1 0 0-15,-2 1-2 0,-1 1 5 0,-1 1-1 16,0 1-1-16,0 1-3 0,-3 2-2 0,1 2-2 16,-1 1-2-16,1 0-3 0,-1-1 0 0,2 1 2 15,1 1-2-15,0 0-4 0,0 0 1 0,0 0-2 16,1-1-2-16,2-1 0 0,-1 0-1 16,3 0 1-16,1 0 0 0,2-2-1 0,-1-2 2 0,3 0 2 15,1-3 0-15,2-1-1 0,0-1 0 16,0-1 3-16,0 0 7 0,-1-3 2 0,-1 0 5 15,-1-2 2-15,1 1 5 0,-3-3 1 0,-1-2-2 0,-3-2-1 16,-2-3-7-16,-2-2 0 0,-5-26-3 16,-5 16-5-16,0 1-3 0,-1 0-4 0,-2-1-6 15,-1 4-5-15,-1 2-11 0,-1 3-20 0,1 2-45 16,7 11 7-16,-1-1-101 0,-3 2-38 0,-1 1-30 16,-1 3-33-16,1 3-51 0,1 1 27 0,1 4-185 15,1 2-117-15,3 1 47 0,1 1-45 16,3 1-776-16</inkml:trace>
  <inkml:trace contextRef="#ctx0" brushRef="#br0" timeOffset="32298.47">18273 8066 2671 0,'36'-24'421'0,"-4"4"-50"0,-3 5-40 16,0 7-35-16,-3 4-34 0,1 8-21 0,-5 3-29 16,-2 5-20-16,-14-7-16 0,4 4-14 0,-2 3-17 15,-3 1-13-15,1 1-12 0,-2 2-7 0,-4 1-12 16,-3 0-9-16,-7 24-7 0,-4-20-10 0,0 2-4 15,-1-3-5-15,-2 0-5 0,-2-2-6 0,-1 1-5 16,-1-5-6-16,2-2-3 0,0 0-2 0,11-7-3 16,-5-1 0-16,2 2-3 0,-4-3 0 15,2 2-3-15,0-2 1 0,-1-2-2 0,4-1-1 16,-2-1 0-16,2-2-8 0,3-2-3 0,0 0-6 0,2-3-11 16,1-4-6-16,3 2-5 0,1-3-3 15,1 1-5-15,2 0-1 0,2 1-4 0,1 1 5 16,0 1-3-16,3 2 4 0,2 3 1 0,1 2-7 15,2 2 5-15,2 2 2 0,20 9-2 0,-16-2 1 16,1 1 2-16,-2 0 7 0,-1 3-1 0,-1-1 4 16,-9-8-7-16,1 2-7 0,17 17 3 15,-19-17-68-15,2 1-19 0,2 3-23 0,-1-3-13 0,4 2-10 16,-2-2-13-16,1 0-10 0,0-3-6 16,2 0 8-16,1-2 7 0,1-2 13 0,25-5 18 15,-18 0 22-15,-4-5 22 0,2-2 24 0,1 1 23 16,-2-4 15-16,-3-2 19 0,0-2 22 0,-1-2 24 15,-1-2 23-15,-2-1 43 0,-1 2 27 0,-2 1-15 16,-8 12 48-16,1-1 1 0,2-3-5 0,-2 3-9 16,0-1-15-16,0 1-20 0,-1 1-14 0,0 3-12 15,-2 1-12-15,-1 2-9 0,0 3-4 16,0 2-6-16,-3 3-2 0,-1 2-8 0,0 5-3 0,0 1-5 16,0 2-3-16,1-1-4 0,-2 1 1 15,2 2-6-15,1-1-1 0,-1 1-4 0,2-1-2 16,1 1-3-16,1-2 0 0,0 1-2 0,3-3-1 15,-1-1 2-15,3 0-3 0,0-1 2 0,2-1 0 16,1-5 2-16,1 2 0 0,1-4 0 0,1 0 2 16,-3-3 7-16,3-3 0 0,-1 0 5 0,1-4 6 15,-3 0 2-15,3-3 2 0,-4-2-1 0,9-24-2 16,-13 9-4-16,-2 15-5 0,-2-5-5 16,-2-3 0-16,-5-25-7 0,-3 19-3 0,-2 2-7 15,-3 3-13-15,-2 2-22 0,-8 5-63 0,-1 3 8 16,0 3-143-16,-2 6-49 0,-2 3-70 0,-2 3 35 15,1 5-280-15,1 3 48 0,-3 0-118 0,2-1-988 16</inkml:trace>
  <inkml:trace contextRef="#ctx0" brushRef="#br0" timeOffset="35356.19">11804 5503 2045 0,'-14'-18'405'0,"0"1"-36"15,8 11-35-15,-2-3-32 0,-4 1-21 0,3-1-31 16,-1 1-11-16,-2 2-16 0,3-1-23 0,-4 2-13 15,3 2-11-15,-1-1-20 0,3 2-10 0,-2 0-16 16,0 2-12-16,2 0-10 0,-2 2-7 0,0 0-10 16,1 0-6-16,-1 3-10 0,2 0-8 0,-2-1-2 15,0 3-7-15,2 0-4 0,-2 0-4 0,2 3-7 16,0-1 1-16,0 2-6 0,0 3-3 16,-1 1-3-16,-8 19-1 0,13-25-4 0,-2 3 0 15,1 3-1-15,1 1-5 0,-1 1-3 0,2-1 1 0,-1 1-3 16,4-1 1-16,-1 2 2 0,1-1-2 15,0 1-1-15,1-4-2 0,-1 2-1 0,4 0 3 16,-1 0-5-16,2-2-2 0,-1 0 3 0,0 0-3 16,2-2 3-16,1 1-1 0,-2-3 1 15,2 2-2-15,3-1 2 0,-1-2 0 0,0 1 0 0,4-2 2 16,-1-3-3-16,-1 2 4 0,1-1-2 0,2-1 0 16,1-2-2-16,1-2-1 0,0 0 0 0,2 1 1 15,-2-2-2-15,2 0 1 0,-1-2 2 16,-1 0-4-16,0 0-2 0,0 0 3 0,-2-2 0 15,3-2 0-15,-2 2 1 0,-2-1-2 0,1-2 1 16,0 0-1-16,-2-1 0 0,0 0-1 0,0-1-2 16,0 1 3-16,-3-4-4 0,3 0 2 15,-5-1-2-15,1-4-3 0,-2 0 2 0,1 1-1 16,-4-5 1-16,2 3-2 0,-3-1-2 0,1 0 2 0,-3 0-1 16,1-1 1-16,-2 1-1 0,-1 1-1 15,-1 0 1-15,-1 2 1 0,0 0-1 0,-3-1 2 16,1 3 0-16,-1 1-3 0,-1-1-1 0,0 2 4 0,-2 3-2 15,-1-1-4-15,-1 2 2 0,-1 1 0 16,-2-1-1-16,1 4 0 0,-3-2 0 0,0 3-1 16,-1 1 0-16,1 0-1 0,-2 2 1 0,2 3 1 15,-2-1 1-15,-19 8-2 0,16-3 0 0,13-3 0 16,-1 1 2-16,-4 2 1 0,1 0-3 0,1 3-1 16,-15 16 4-16,22-19 2 0,-12 19-1 0,6-5-2 15,3 0-1-15,3-14 2 0,-1 6 1 16,1 2 0-16,0-1 1 0,2 3-2 0,1 0 2 0,0 1 0 15,1-1 1-15,1 2 0 0,1-1 1 16,1 1-1-16,3-2 5 0,-2 0-3 0,1-1-1 16,0-1-1-16,3-2 0 0,-1 1 1 0,2-2-1 15,0-1 5-15,0-1-3 0,3-2 1 0,2 0 1 16,1-4 0-16,2 2 0 0,0-4-1 0,4 0 1 16,-3-2 1-16,25-7-2 0,-15 4-1 0,-3-4 1 15,-2-1 0-15,3-4 2 0,-2-2-3 16,0 2 1-16,-6-3 2 0,2 0-1 0,-3-2 0 0,-2 1-4 15,-1-2 1-15,-1-1-1 0,-2-2-2 16,-7 10 0-16,-2-2-3 0,3-5 1 0,-4-2-1 16,-4-26-1-16,-1 20 0 0,-4 2-1 0,-3 0-1 15,-1 3 1-15,-1 2 0 0,-1 1-5 0,1 1 3 16,-5 4-4-16,11 9 2 0,-1-2-1 0,-5 0 1 16,0 4-2-16,-2-1 0 0,0 3 1 15,0 3-1-15,-22 9 2 0,17 1 2 0,4 3 1 0,2 3-4 16,-5 1 3-16,5 1-1 0,3 2 2 15,0 0-1-15,2-2 3 0,1 1-1 0,6-13 1 0,-1 5 3 16,0 3-1-16,1 0-2 0,0 0 3 16,3 2 0-16,0-4 0 0,2 4 1 0,1-3 0 15,0 0 2-15,4 0-1 0,12 18 0 0,-14-27 2 16,3 1-1-16,3 2-2 0,3-3 0 0,0-1 1 16,1-2 0-16,1-2 1 0,0-2 2 0,2 0 0 15,-1-4-2-15,21-6-2 0,-17 1-1 0,0-1 0 16,-1-1-11-16,-2-5-8 0,-4-1-10 0,1 0-14 15,-3-1-20-15,-7 10 6 0,-1-6-52 0,1 0-16 16,-2-4-9-16,-3 0-17 0,-1 0-16 0,-2 1-10 16,-10-21-47-16,9 30-31 0,-4-2-38 15,-1 2 27-15,-1 1-131 0,-3 2-33 0,0 4 35 16,0 2-169-16,-3 1 36 0,2 2 42 0,-21 10-422 0</inkml:trace>
  <inkml:trace contextRef="#ctx0" brushRef="#br0" timeOffset="40203.46">8959 6565 2725 0,'41'-10'462'0,"-3"2"-58"15,0-3-49-15,-4 2-38 0,0-3-36 0,-2 1-33 16,0 2-28-16,-2 1-21 0,-2-3-24 0,-2 1-18 16,2 2-15-16,-3-1-16 0,-2 0-12 0,2 1-10 15,-4 0-9-15,0 0-9 0,0-2-9 0,-14 6-8 16,5 0-6-16,1-2-8 0,1 0-4 15,-1-1-6-15,0 1-3 0,1 0-3 0,0 0-5 16,-1 0-3-16,-1 1-5 0,1-2-1 0,-2 2-5 16,1-2-2-16,-1 1-1 0,-1 0-3 0,3 0 0 15,0 1-4-15,-2-1 1 0,2 1-2 0,-1 0-1 16,-1-1 0-16,2 1-2 0,-2 0 0 0,1 0-2 16,-2 0 0-16,1 1-1 0,-3 0-2 0,3-1 0 15,-1 2 3-15,0 0-1 0,1 1-1 16,-3-4 0-16,1 4 1 0,0-3 1 0,-1 1-2 0,2 0 0 15,-3 1 3-15,2-2-2 0,0 3 0 16,-3-1 1-16,2 0-1 0,0 0 1 0,-1 0 0 16,-1 0-2-16,0 1-1 0,-1 0 2 0,-1 0 0 15,0 0 2-15,0 1-1 0,-1-2-1 0,-1 3 1 16,0 0 1-16,0 0 1 0,0-2 0 0,0 1 1 16,0 1 2-16,0-1 1 0,-1 0-3 0,0 1 0 15,1-3-7-15,-2 3-8 0,0 0-12 16,0 0-22-16,0 0-31 0,0 0 5 0,0-2-83 0,0 2-24 15,-3 0-23-15,1 0-21 0,-3 0-31 0,-2 0 23 16,-4 1-188-16,1 0-35 0,-4 2-44 16,1 0 39-16,1-1-112 0,-2 0 41 0,-1-1 40 15,2 2-442-15</inkml:trace>
  <inkml:trace contextRef="#ctx0" brushRef="#br0" timeOffset="40730.73">9667 6080 2698 0,'23'6'438'0,"1"0"-55"16,-16-4-44-16,5 2-37 0,2 0-33 0,1 0-32 15,0 2-24-15,-1-1-23 0,2 0-17 0,0-2-20 16,-1 2-14-16,-1 0-15 0,1-1-14 15,-1 0-5-15,0 0-19 0,-1 0-6 0,-1-1-8 0,-2 0-9 16,2 1-7-16,-3-1-4 0,0-1-6 0,-2-1-6 16,-3 1 0-16,1-1-2 0,-2 1 0 15,0 1 3-15,-2-3-7 0,1 2-2 0,1-1-4 0,-3 0-4 16,2-1-2-16,-1 3-2 0,0-2 1 16,-1 0-2-16,-1 2 0 0,2 0 1 0,-1 2-1 15,-1 1-2-15,0 4 1 0,-3 3-3 0,2 2 0 16,-3 2 2-16,1-1-3 0,-10 28 2 15,4-20-2-15,0 3-5 0,-1-4-4 0,-2-1-15 0,0-1-29 16,2-2 4-16,6-10-92 0,-3 3-28 0,1 0-36 16,0 3-34-16,0-1-86 0,2-1 30 15,0 0-126-15,1-3-31 0,1-3-44 0,2-1-90 16,0-1 41-16,1-3 34 0,0 1-558 0</inkml:trace>
  <inkml:trace contextRef="#ctx0" brushRef="#br0" timeOffset="43064.73">13931 3840 1815 0,'8'-27'364'0,"-6"20"-26"15,2 0-36-15,-3 2-30 0,-1 1-24 16,0 4-22-16,-1 4-14 0,0 3-14 0,-2 4-11 0,-1 1-4 16,0 4-14-16,-5 27-5 0,1-12-7 15,2 1-17-15,0-1-6 0,0 0-8 0,0 0-6 16,-2 0-7-16,0 1-9 0,1-1-8 0,1-2-7 16,-2 4-4-16,3-4-6 0,-2 2-7 0,2-2-5 15,-2 0-5-15,3 2-8 0,-2 0-3 0,1-2-5 16,-1-2-3-16,2 0 0 0,1-17-10 0,0 5-1 15,-1 2-2-15,1 0-4 0,0 1-1 0,0-1-1 16,1 1-1-16,0-2-4 0,-2-1 0 0,2-1-2 16,-1-2 0-16,-1 0-3 0,3-1 0 15,-2-2 0-15,2-1-2 0,0-1 1 0,-1-1-2 16,2-1 2-16,0 0 1 0,-3 0-4 0,2-3-3 16,1 2-3-16,-1 0-9 0,1-4-13 0,-1 3-21 15,1 0 6-15,0-1-64 0,0 1-22 0,0-3-19 16,0 2-22-16,-2-2-21 0,2 2-30 0,0-2-35 15,-2 0 25-15,1 0-133 0,-1 0-27 0,1 0-70 16,-4-2 36-16,0-1-143 0,0-4 32 16,0 0 46-16,0-2-416 0</inkml:trace>
  <inkml:trace contextRef="#ctx0" brushRef="#br0" timeOffset="43581.04">13626 4360 1762 0,'0'-4'343'0,"-2"2"-22"0,2-1-25 0,-3 0-33 15,3 0-24-15,0 0-23 0,0 1-24 16,-2 0-20-16,2 2-9 0,0 0-7 0,0 0 2 0,0 0-9 16,0 2 14-16,2 0-22 0,-2 2-10 15,0 2-10-15,3 1-5 0,-3 2-6 0,2 4-12 16,0 0 6-16,1 3-7 0,0-1-9 0,-1-1-10 15,1 4-2-15,-1-1-7 0,1 0-5 0,0 1-4 16,-2-1 0-16,1 0-11 0,0-1-4 0,1 0-3 16,-1-1-3-16,1 2-1 0,-1-2-5 0,1-1-3 15,-2 0-3-15,2 0-2 0,-1 1-1 16,0-3-4-16,1 0 0 0,-1 1-2 0,1-2-2 0,-2 0 5 16,1-1-4-16,0-1-4 0,1-1 4 15,-1 0-2-15,-1-3-1 0,0 1 0 0,0-1 7 16,1-1-5-16,-1-1 2 0,1 0-2 0,-1 0 5 15,0 0-2-15,2 0 1 0,-2-1 2 16,1 0 1-16,0-1-3 0,1 0 1 0,0-1 0 0,2 0-2 16,2 0 0-16,1-1-3 0,2-2 0 15,2-1 0-15,1-3-2 0,23-9-2 0,-15 1 0 16,2 2-2-16,-1-2-3 0,2 1-1 0,1-1-1 16,-1 1-3-16,-2 2-3 0,0-2-4 0,-2 2-4 15,-2 1-6-15,-11 6-22 0,3-1-16 0,1-1 5 16,0-1-53-16,-1 1-19 0,-1 1-27 0,-1 0-26 15,-1 1-26-15,-1 1-32 0,-1 0-54 0,-1 2 27 16,-1 0-163-16,0 1-23 0,-3 1-46 16,0 0 36-16,0 0-86 0,-3 0 34 0,0 0 42 15,-4 3-368-15</inkml:trace>
  <inkml:trace contextRef="#ctx0" brushRef="#br0" timeOffset="61549.3">11219 7290 1983 0,'12'32'438'15,"-8"-23"-47"-15,1 3-42 0,9 23-43 0,-3-12-20 16,-1-2-38-16,1 0-16 0,-7-14-28 16,2 4-23-16,2 0-5 0,-1 1-21 0,2 2-12 15,-1-1-16-15,2 0-5 0,0-1-14 0,19 14-9 16,-11-14-5-16,0 0-9 0,-10-9-10 0,3 2-6 16,2 0-8-16,2 0 3 0,-1 0-6 0,3-1-5 15,0 0-7-15,0-1-3 0,3-1-3 0,1-2-5 16,25-2 1-16,-20-2-7 0,-1 1 0 15,-2-4-3-15,1 0-1 0,-3-3 1 0,0 3-4 0,-2-3-1 16,2-1-4-16,1-3-2 0,-1 1 0 16,-1-2-3-16,0 1 1 0,-2-4-2 0,2 3-6 15,-4 0 2-15,4 0-3 0,-4 1 3 0,1 1-6 0,-9 7 0 16,17-10-2-16,-17 11 1 0,4-3-2 16,-1 1 1-16,3 1 2 0,1-1-1 0,0 2-6 15,-1 0 0-15,1 1 2 0,-1 0 0 0,1 3-7 16,3 1 3-16,-2 2 0 0,0 3 3 0,22 7-1 15,-17-4 0-15,-12-3 2 0,2 0-1 0,18 15 2 16,-24-15 0-16,19 15-1 0,-19-13-2 0,14 16 3 16,-6-7-2-16,-6-9 0 0,-1 1 3 15,2 5 0-15,-1-2-6 0,-1 0 2 0,-1-1 0 16,0 1 2-16,0-2 0 0,-2-1 2 0,0-2 2 16,-1-1 0-16,0 1 1 0,1-2 4 0,-1 0 9 15,-1 0 4-15,1-1 7 0,0-1 11 0,-1 1-2 16,1-2 3-16,-1-1-1 0,-1 0-4 0,3-1-4 15,-2-2-1-15,3-2-3 0,1-2-3 0,2-3-5 16,-1 0 2-16,2 0-6 0,-1-1-2 0,3-1 2 16,1-1-5-16,12-16-1 0,-18 23-2 15,3-3-1-15,0-1-2 0,2 0-1 0,-1 2-1 0,0 0 0 16,2-1-2-16,-2 4-4 0,1 0 1 0,-1 0-2 16,1 2-1-16,-1 3 4 0,1 0-2 15,1 2 1-15,0 0-1 0,1 2 2 0,-1-1 5 16,1 2 0-16,0 1-5 0,1 1 2 0,1 0-1 15,20 12 4-15,-17-8-2 0,3 0-2 0,0-1-2 16,-12-5 0-16,3 0-3 0,3 1-3 0,1 1 1 16,-1-2 1-16,1 2-4 0,2-1 3 0,-1-1-5 15,0-3 4-15,2 0 1 0,0-1 2 16,0-1 2-16,0-2 1 0,22-6-3 0,-17-2 4 16,0 0 1-16,-2-2 1 0,2-3-2 0,1-3-1 15,0-1 1-15,-1 0 4 0,-2 0 2 0,0 1 6 16,-3-1 4-16,-1 2 10 0,-2 2-1 0,-9 10-3 15,2-4 3-15,1 0-3 0,1 1-1 0,-3 0-5 16,1 0-2-16,-2 2-2 0,1 1-3 0,-1 0-3 16,-1 2-1-16,1 0 2 0,-1 2-1 0,1 1 3 15,-1 0-6-15,4 1 3 0,1 3-2 16,1 0 1-16,0 1-1 0,1 0 1 0,2 1 1 16,-2 2 1-16,0-2 2 0,1 0-3 0,0 1 5 15,1-1-2-15,-1 2 0 0,1-2-1 0,1-1 2 16,-1 0-1-16,1 0 1 0,-2-3 1 0,2 2 2 15,-2-3 0-15,1 0 5 0,-1-1 0 0,1-2 0 16,0-4 1-16,0 0 1 0,15-14-2 0,-12 4 2 16,-4-2 0-16,0-2-2 0,1-2-1 0,-4-2-5 15,1-2 0-15,-4-4-1 0,0 3 0 16,-1-6-2-16,-6 1-6 0,2 3-11 0,-4-1-11 16,-1 2-18-16,-1 3 4 0,-5-1-72 0,-1 3-31 15,-1 2-25-15,-1 2-24 0,-4 5-24 0,9 8-71 16,-21-8 28-16,5 7-127 0,-2 3-26 15,14 4-34-15,-26 2-123 0,9 0 42 0,2 2 11 16,0 3 36-16,-1-3-442 0</inkml:trace>
  <inkml:trace contextRef="#ctx0" brushRef="#br0" timeOffset="67572.89">14400 4092 2051 0,'12'-22'361'0,"-1"0"-36"0,-7 15-33 0,0-4-22 15,3-1-33-15,-1 1-21 0,-2-3-19 0,0 4-20 16,2-2-16-16,-2 2-12 0,1 1-15 0,0-1-6 16,0 1-3-16,-2 2-18 0,2 0 1 15,-2-1-19-15,0 2-6 0,2-1-11 0,-3 1-10 0,1-3-4 16,2 0-5-16,-1 3-5 0,2-3-3 15,0 0-5-15,2-1-6 0,0-1-1 0,2-1 0 16,11-18-4-16,-8 11 4 0,-1 1 8 0,-1-1-2 16,-6 10-2-16,0-3 11 0,4-1-2 0,-2-1 5 15,1 1-2-15,0-1 6 0,-1 2-1 16,-1 0 0-16,-1 3 0 0,1-1-5 0,-1 2-6 0,-2 1-5 16,0 2-4-16,-2 0-7 0,2 0-6 0,-3 2-5 15,2 0-7-15,-2 3-1 0,0 0-1 16,-2 3 2-16,-1 3 1 0,-1 3 0 0,-2 2 1 15,1 4-7-15,-12 19 3 0,5-13 2 0,1 2-3 0,-2 3-1 16,1 1 1-16,-2 1 0 0,2 1-3 16,-1-2 3-16,-1 5-2 0,-2-2 3 0,2 0 0 15,-2 0-1-15,0 0 2 0,0 1-2 0,-1 4 1 16,0 2 0-16,-1-4-2 0,0-2-2 0,2 3 1 16,-1-3 3-16,-1 4 0 0,1-4 2 0,-1 1-2 15,1 2-1-15,1-4 1 0,-2 2 1 16,1-1 0-16,2 0-1 0,-3-1 1 0,2-3-3 15,0-1 1-15,1-2 0 0,2 0-1 0,-2-4 1 16,3 1-1-16,-1-2 2 0,8-10-2 0,0 2 5 16,-3-1-3-16,1 2 0 0,1-1 0 0,1-2 0 15,-2 0 1-15,4-1-3 0,-2-2 1 0,2-1-1 16,0 1-3-16,0-4-7 0,1 1-13 16,1 0-11-16,0-1-19 0,-2 1 3 0,3-3-63 0,-2 2-21 15,1-2-29-15,-2 0-17 0,1 0-13 16,0-2-17-16,-1 1-44 0,0-2-14 0,0-1 25 15,-2-1-78-15,-2-3-7 0,2-1 3 0,0-1 4 16,0 1 5-16,-1-2 6 0,3-3 9 0,-1 2 18 16,1-2 13-16,0-2-531 0</inkml:trace>
  <inkml:trace contextRef="#ctx0" brushRef="#br0" timeOffset="67903.96">13967 4517 1523 0,'0'-13'189'0,"0"2"15"15,0-1 5-15,0 4 5 0,0 1 3 0,0-1-1 16,0 2 1-16,0 0-12 0,0-1-9 0,-2 3-11 15,2 0-7-15,0 2-17 0,0-2-13 0,0 0-15 16,0 2-15-16,0-1-14 0,0 1-11 0,0 2-3 16,0 0 4-16,0 1 1 0,2 5-5 0,0 4 6 15,1 4-5-15,1 1 2 0,-2 0-10 0,1 3-8 16,1 0 3-16,-1 1-7 0,0 1-4 16,5 28-4-16,-4-22-4 0,-1-13-6 0,2 24-6 15,-2-26-1-15,0 5-4 0,-1 1-3 0,1-1-4 16,0 1-3-16,2-1-1 0,-3-3 3 0,1 1-2 0,2 0-1 15,-1-2 0-15,3-1 2 0,-2-1 3 16,2-1-3-16,1 0 5 0,3-3-4 0,0 0-2 16,2-4 1-16,2-1 0 0,2-1-6 0,25-3-7 15,-17-4-5-15,3 0-19 0,-5-4-2 0,1 1 1 16,-3 0-54-16,0-2-23 0,-13 8-27 0,2-2-19 16,1-2-22-16,-1 1-25 0,0 1-37 0,-2 0-41 15,-1 1 24-15,-1 1-216 0,-3 1-49 0,-2 1 40 16,-1 2-110-16,-2 0 41 0,-3 0 38 15,-1 0-393-15</inkml:trace>
  <inkml:trace contextRef="#ctx0" brushRef="#br0" timeOffset="69316.27">13223 5274 1599 0,'57'-11'316'0,"-7"3"-39"0,-4 3-36 15,-6 3-24-15,-4-2-23 0,-2 3-22 0,-24 1-18 16,5 0-15-16,1 1-15 0,-1 3-6 0,-1-2-17 15,-1 3-8-15,0-2-9 0,-3 1-7 0,-2 3-8 16,-1-3-7-16,0 0-7 0,-3 1-4 0,0-2-3 16,0 1-4-16,-3-1-5 0,1 0-2 0,-1-1-1 15,0 1 2-15,-1 0-3 0,1-2-1 0,1 1 5 16,-2 0-1-16,0-1 1 0,0-1 2 16,2 0-5-16,-2 0 3 0,0 0-5 0,1 0-4 15,1-1-4-15,-2-1-10 0,2-1-5 0,1-4-1 16,0 0-3-16,2-1-6 0,0-2-4 0,1-1 7 15,1 1-9-15,-1-1 0 0,4-1 2 0,-3 2-4 16,2 2-4-16,1-3 0 0,-2 3-1 0,2 2 1 16,-2-2-2-16,1 3 0 0,0 1-1 0,0 2-4 15,0-2-1-15,0 4 4 0,-2 0-9 0,-1 0 0 16,2 1-1-16,0 2 1 0,-1 0-2 0,1 0 2 16,-3 2-2-16,2 0-2 0,-1 0-1 15,1 1-8-15,-1 0-10 0,2 2-8 0,-1-3-6 16,-1 1 1-16,1-1 0 0,-1 0-5 0,-1 0-1 15,2-1-1-15,-1 1 0 0,2 0 4 0,1 0 7 16,-2-1 0-16,3-1 5 0,0-3 4 0,0 0 14 16,-1 0-4-16,4 0 4 0,-3-3 1 0,1 0 7 15,1 2 1-15,0-2 4 0,-2-1 1 0,0 0 5 16,0 0 1-16,-2 1-2 0,-2-1 1 16,1 2 1-16,-2 0 1 0,-2-1-6 0,2 2 0 0,0-2 0 15,-2 3 2-15,0-1 0 0,1 1-3 16,-1 0-1-16,0 0-2 0,0 0 3 0,1 1-17 15,-1 2-10-15,-1-1 2 0,2 2 2 0,1 2-10 0,0 0 6 16,0-1-14-16,-3 1-14 0,1 2-6 16,0-4 1-16,-3 1-681 0</inkml:trace>
  <inkml:trace contextRef="#ctx0" brushRef="#br0" timeOffset="69846.44">13936 5195 2792 0,'-85'-10'107'0,"11"6"-15"0,9 2-11 0,8-1-10 0,5 4-10 15,10 1-10-15,3 0-10 0,5 2-8 16,6 1-6-16,17-4-5 0,-1 2-9 0,0 1-8 16,2-1-6-16,2 2-3 0,3-1-6 0,3-1-13 15,2 0-6-15,0-1-3 0,5 2-5 0,3-1-6 16,3 0-3-16,2-3-14 0,2-1 0 0,-2-1-4 16,3 0 12-16,-1-2-1 0,0 1 7 0,-2-2 11 15,-2 0 16-15,2 0 7 0,-2 0 13 0,-3-1 11 16,-1 1 16-16,-4-1 3 0,-1-2-7 15,-2 2 9-15,-2-1-11 0,-1-3 2 0,-4 2 0 16,1 0 5-16,-4 4-1 0,-3-3 0 0,-1 3 9 16,-4 1 1-16,-23 3 5 0,13 3-3 15,1 0-1-15,3 5-4 0,-2 0-6 0,3 3 1 0,0 3-2 16,2 0-4-16,0 3 1 0,3 2-5 0,0 2 4 16,3 1-4-16,1 0-4 0,3-1-6 15,2 2-3-15,6-14 0 0,1 3-14 0,1 4-2 0,2 0-9 16,1-2-2-16,4 2-9 0,14 19-12 15,-2-18-1-15,2-6-6 0,-11-9 11 0,27 8-15 16,-8-6 1-16,2-4-2 0,3 0-5 0,0-2 1 16,4-5-4-16,-2-1 5 0,0-4 6 15,-4-1-15-15,0-3-4 0,-6-1 5 0,-4-3 23 0,-1 1-708 16</inkml:trace>
  <inkml:trace contextRef="#ctx0" brushRef="#br0" timeOffset="70117.19">13676 5281 2667 0,'-18'-48'81'15,"-2"21"5"-15,-4 0 10 0,-5 3 3 0,-3 2-3 16,-4 3-3-16,-1 3 2 0,-2 1 1 0,-2 3 0 0,1 3 1 15,0 4-5-15,-2 5-4 0,2 2-1 16,-2 4-15-16,1 5-6 0,4 6-7 0,1 3-2 16,2 3-4-16,3 6-4 0,2 1-4 0,1 4 0 0,6 1-4 15,2 11-3-15,5-2-1 0,4 3-2 16,3 1-5-16,3-2 0 0,1 1-2 0,5-1-3 16,2 1-5-16,4-3-1 0,1 2-3 0,3-3 0 15,3 3-7-15,1-3 5 0,3-2-10 0,2-1-3 16,1-1-2-16,3-3-6 0,-3-5 0 0,4 0-4 15,0-4-3-15,0-5-5 0,2-3-7 0,9 0-11 16,0-6-17-16,3-1-12 0,0-6-11 16,4-4-12-16,1-4-15 0,2-1-11 0,0-3-1 15,2-3-17-15,0-5 13 0,-2-5-30 0,3-4-29 16,-2-5 10-16,0 2 3 0,-3-3 13 0,-3-5 15 16,-4 0 15-16,-3-2 20 0,-3-1-643 15</inkml:trace>
  <inkml:trace contextRef="#ctx0" brushRef="#br0" timeOffset="70432.37">13563 5441 2990 0,'-119'-15'142'0,"25"11"-12"0,10 5-14 0,9 8-10 0,8 2-9 15,6 5-11-15,7 3-6 0,4 3-7 0,6 6 1 16,8 3-14-16,5-2-2 0,6 4-10 16,3-1-4-16,6-1-5 0,6 2-6 0,1 0 2 15,5-3-7-15,4-16 2 0,4 30-5 0,7-8-3 16,2-5-5-16,8 2-5 0,-1-4-1 0,2 0-8 16,1-2-6-16,3-4-8 0,0 1-13 0,3-3-12 15,2-3-8-15,0-2-17 0,5-1-24 16,1-3-16-16,2-2-16 0,-1-5-8 0,0-3 14 0,1 1-54 15,0-3-2-15,0-4 2 0,1-3-4 0,-1-3 0 16,-1-1 1-16,1-6 4 0,0-2-634 16</inkml:trace>
  <inkml:trace contextRef="#ctx0" brushRef="#br0" timeOffset="70663.14">13655 5389 1606 0,'-45'-67'66'0,"2"12"-1"0,3 10-11 15,1 7-7-15,0 7-4 0,4 8-6 0,0 8-2 16,-5 13-4-16,-1 0-4 0,2 5 1 0,3 2-3 16,-1 4-5-16,4 1-18 0,4 3-10 0,0 4-14 15,0 1-25-15,6 2-13 0,0 1-26 16,2 0-47-16,5 4-24 0,2-2-35 0,4 2-67 15,3-3-87-15,7-11-18 0</inkml:trace>
  <inkml:trace contextRef="#ctx0" brushRef="#br0" timeOffset="71441.03">13369 5359 307 0,'7'0'127'0,"-4"0"-20"0,2 0-9 15,0 0-22-15,-2-2-10 0,-1 2-11 0,0 0-8 16,2 0-14-16,-2 0-11 0,0 0-9 15,1 0-13-15,-2 0-12 0,1 0-12 0,1-3-24 0,-2 3-7 16,0 0-18-16,1-2-16 0,0 2-11 0,0 0-19 16,0-1-48-16</inkml:trace>
  <inkml:trace contextRef="#ctx0" brushRef="#br0" timeOffset="74764.95">13151 4222 370 0,'1'-11'315'16,"2"-5"-49"-16,-1-2-41 0,1 1-33 0,0 0-21 16,2 3-22-16,-2-1-18 0,0 1-14 0,1-1-8 15,-1 3 4-15,-2 0-15 0,0 1-7 0,2 2-5 16,-3 1-11-16,3 0 3 0,-2 2-5 0,0 1 0 16,0 1 2-16,0-2-6 0,-1 2-5 15,0 0-10-15,0 1-1 0,0-2-14 0,1 3-8 16,1 0-6-16,-2-1-5 0,0 2-9 0,1 0-5 0,-1-1-5 15,0 2 2-15,2 0 0 0,-2 0 3 16,0 2-1-16,1 0 1 0,-1 2-2 0,2 4 6 16,0 3-1-16,1 3 1 0,-3 1 1 0,3 2 0 15,-3 0 0-15,2 3-1 0,-1-1 0 0,0 0-2 16,0 0 1-16,1-1-2 0,1 4 3 0,-2-2-1 16,1-2-2-16,0 4 9 0,1-2-8 15,-1 0 2-15,1 0-4 0,-2-1 0 0,0 0 2 16,2 0-8-16,0-1 3 0,-3 3 3 0,3-5 0 15,-1 3 0-15,-1-5 1 0,0 3-6 0,0-4 5 16,1 1-1-16,-2-3 0 0,0-3-3 0,0 0 0 16,0 0 5-16,0-2-1 0,0-1-1 0,1 0-4 15,-1 0 0-15,0-3-7 0,0 3-3 16,2-2-8-16,-2 0-4 0,0-1-6 0,0 0-11 16,0-1-17-16,0 2-16 0,0-3 9 0,0 2-69 15,0-2-14-15,0 2-49 0,0-2-16 0,0 0-17 16,-2 0-566-16</inkml:trace>
  <inkml:trace contextRef="#ctx0" brushRef="#br0" timeOffset="75220.94">13176 4471 1723 0,'3'8'311'0,"14"20"-38"0,-12-20-28 15,1 1-28-15,1 2-25 0,1 1-18 0,0 1-18 16,-2-1-12-16,2-1-17 0,0-1-14 0,-1 0-9 16,0-2-9-16,-1 0-9 0,0-3-7 0,-1 2-7 15,0-2-2-15,0-2-9 0,-2 1 1 16,0-2-5-16,1 1 1 0,-1-1-4 0,-1 1-2 0,1-3-1 16,0 1-6-16,0-1-2 0,1 0-4 0,3-1-2 15,0-4-3-15,3 0 0 0,-2-3-7 16,2-1-1-16,-1-1-11 0,0-2-11 0,14-17-10 15,-10 9-17-15,-1 2-6 0,-7 10-15 0,2-3-12 16,0-3-18-16,2 4-39 0,-1-3-28 0,-1 2-38 16,-1-1 17-16,-1 3-101 0,1-1-34 15,-2 2-40-15,-1 2-48 0,-3 0-68 0,2 1 35 0,-2 1-403 16</inkml:trace>
  <inkml:trace contextRef="#ctx0" brushRef="#br0" timeOffset="75514.84">13404 4973 1038 0,'1'0'153'0,"1"3"-19"0,-2-3-87 16,1 0-35-16,1 3-32 0,-2-3-32 0,0 3-42 15,0-3-36-15,0 2-66 0,0 1-155 0</inkml:trace>
  <inkml:trace contextRef="#ctx0" brushRef="#br0" timeOffset="76296.12">11190 5561 257 0,'-9'6'339'0,"-5"0"-66"15,5-1-47-15,-1 1-26 0,0-2-25 0,3 2-19 16,1 0-19-16,0-3-16 0,1 0-16 0,1 0-21 16,2-1-10-16,-2 1-11 0,0-3-9 0,1 2-6 15,2-2-4-15,-1 3-3 0,1-1-5 16,-1-2-3-16,0 0-4 0,1 0-3 0,-1 2-3 15,2-2-4-15,-1 0-1 0,1 2-6 0,0-2-12 16,-2 0 5-16,2 0-2 0,0 1-5 0,-2-1-6 16,1 0-1-16,1 1-10 0,0-1 2 15,0 0-13-15,0 0-3 0,0 0-4 0,-3 2 7 16,3-1-6-16,-1-1-2 0,0 0-3 0,1 0-5 0,0 0 2 16,0 0-2-16,-2 0-8 0,2 2-1 15,0-2-5-15,0 0-4 0,0 0-13 0,-1 0-14 16,1 0-5-16,0 0-14 0,0 0-19 0,0 0-20 15,0 0-31-15,0 0-88 0,0 0-71 0</inkml:trace>
  <inkml:trace contextRef="#ctx0" brushRef="#br0" timeOffset="83346.24">5717 4311 339 0,'-5'6'528'16,"0"4"-101"-16,2 1-62 0,1-3-45 0,4 2-37 0,3-3-27 16,3 3-25-16,3-5-20 0,2 0-18 0,0-1-16 15,28 2-4-15,-14-5-17 0,4-2-11 16,-3 0-12-16,1-2-13 0,2 1-7 0,1-3-15 0,3 1-4 15,2 0-12-15,-2-4-8 0,3 1-7 0,4-1 7 16,2-3-12-16,1 3-4 0,-1-2-7 16,1-1-4-16,1-2-9 0,1 3 4 0,2-4-1 0,0 2-4 15,5-3-7-15,2 2-2 0,9 1-6 16,0-2 3-16,0 1-3 0,0-1-3 0,-1-1-1 16,-2 3-3-16,-2-1-1 0,-1-1-2 0,-1 1 0 15,-1-1-1-15,-1 5-2 0,2-3 6 16,-1 2-4-16,-5-3-1 0,0 2-2 0,-3 1 2 15,-3-1-2-15,0 1-2 0,1 0-2 0,-3 2 2 16,-2-2 2-16,-1 1 0 0,4 1-3 0,2 2-5 16,-4-3 4-16,0 2-3 0,-1 0 1 0,1 2 2 15,-4-1-2-15,0 0-1 0,0 3 2 0,-2 0-1 16,-2-4 1-16,3 2-1 0,-4-1 1 16,0 0 1-16,0 0-2 0,0 1 3 0,-2-3 0 0,-1 0-2 15,0 4 1-15,-1 1 0 0,-1-5 4 16,2 2-3-16,0 1 0 0,3 1-3 0,-2-3 2 15,-1 1-1-15,-2 0-3 0,1-1 1 0,-3 3 1 16,2-3-3-16,0 3 4 0,-1 1-1 0,-2 0 0 16,0-4 5-16,-1 4-6 0,-16 2 4 0,5-1-4 15,1-4-1-15,2 2 3 0,-1 2 0 0,-1-3 1 16,1 3-2-16,-1-1-1 0,-1 1 1 0,2-3 4 16,0 1-2-16,-4 2-2 0,3-2-1 15,-3 0 2-15,-2 1 1 0,0 1 0 0,-2-2 1 16,2 1-2-16,-3 2-7 0,1-1-11 0,0-2-22 15,-2 0-26-15,-1 2-21 0,0-2-23 0,-2-1-25 16,0 3-24-16,1-2-39 0,-1 0 17 0,-2 2-111 16,3-2-27-16,-3 2-24 0,-1-3-80 15,0 1-77-15,0 1 37 0,0-1 4 0,-1 1-324 0</inkml:trace>
  <inkml:trace contextRef="#ctx0" brushRef="#br0" timeOffset="88612.4">14055 1291 2183 0,'27'23'465'0,"-4"-1"-58"16,-2 0-52-16,-6-2-43 0,1 1-30 0,-3-3-32 16,-10-10-29-16,4 1-23 0,-1 1-20 15,0 1-17-15,-1-2-14 0,0-2-9 0,0 1-10 16,-3-2-9-16,1-1-4 0,-2 1-8 0,1-4-6 15,0 0-7-15,-2 1-4 0,1-2-5 0,-1 0-4 16,0-1-3-16,0 0-3 0,0-1-6 0,0-2-3 16,0 1-4-16,0-1-6 0,0-3-5 0,0-3-4 15,0-3-8-15,0-2-4 0,2-3-3 16,0 1-6-16,1-2-3 0,2 0-1 0,0 1-5 16,1-1-3-16,1 3-1 0,1-1 0 0,-2 0-5 0,4 1-2 15,-3 0-4-15,2 2 2 0,0-1 2 16,0 2-6-16,1 1-1 0,1 1-9 0,-1 1-13 15,-2 0-12-15,2 2-26 0,1-1 7 0,-1 2-50 16,-1 1-39-16,0 0-20 0,-1 2-21 0,-2-1-15 16,1 3-16-16,-2-2-22 0,-1 3-33 0,0 0 26 15,-1 0-110-15,1 0-35 0,-2 3-32 0,0 0 33 16,3 2-165-16,-2 3 41 0,1-2 41 16,0 0-370-16</inkml:trace>
  <inkml:trace contextRef="#ctx0" brushRef="#br0" timeOffset="91080.09">14618 1336 1653 0,'3'0'381'0,"0"0"-31"16,-1 0-19-16,0 0-32 0,-1 0-24 16,1 0-26-16,-1-2-11 0,1 1-10 0,-2-2-14 15,0 3-7-15,0-2-23 0,0 0 1 0,0-1-10 16,0-2-6-16,0 2-11 0,-3-2-12 0,3 2-6 15,-4-4-19-15,1 2-12 0,-2-2-11 0,0 1-11 16,-1 0-11-16,1 0-8 0,-2 2-9 0,0 0-6 16,0 2-6-16,-1 0-8 0,-2 2-2 0,-1 0-6 15,-2 3-1-15,0 1-3 0,0 1-1 16,0 2 0-16,0 1-5 0,0 2-2 0,0-1-1 16,-12 17 1-16,19-20-2 0,-1 3-3 0,-1 3-1 15,0-2 0-15,2 4 1 0,-2-2-5 0,1 2 5 16,2-2-9-16,2 1 0 0,0-1-1 0,0-2-4 15,1-2 0-15,2 1-4 0,0-2 1 16,0 0-1-16,2-2-5 0,1 1-3 0,0 1 3 16,2-3-7-16,0 0 3 0,0-1-1 0,1-2-1 0,-1-1 1 15,4 0 1-15,0-1 5 0,1-3-2 16,1-2 3-16,-1 0 0 0,1-2 3 0,-3-3 1 16,2 1 1-16,-3-3 1 0,2 1 2 0,-1 0 7 15,-1 1 7-15,-1 1 7 0,-2 0-3 0,2 0-2 16,-3 3-3-16,2 1-5 0,-3 1-3 0,1 1 0 15,-1 1-8-15,-1 1-4 0,1 1 1 0,-2 1 3 16,2 0 0-16,-2 2 2 0,1 0 0 16,1 2 1-16,-1 3 4 0,1 3-2 0,0-1-2 15,1 1 0-15,-1-2 1 0,1 2 0 0,0 1 2 16,1-2-4-16,-1 0 1 0,0-2-4 0,2-1-4 16,0 0-6-16,0 0-3 0,-1-2 7 0,1-2-4 15,2 0-3-15,0 1-1 0,3-3 3 0,2-1-2 16,0-2 1-16,2 0-4 0,1-2 5 15,-1-2 7-15,1 0-2 0,16-13 4 0,-15 3-4 16,-10 13 3-16,1-5 4 0,1 1 9 0,1-2 14 16,-2 0 9-16,0 2 2 0,-1 0 3 0,-1 2-4 15,0 1-5-15,-1 1-7 0,0 0-3 0,-1 1-7 16,-1 0-2-16,-1 2-6 0,0 0 3 16,0 1-4-16,-1 1 3 0,0 1 0 0,0 3 3 0,-1-1-2 15,-1 4 2-15,0 0-2 0,-1 3-2 16,0-1-1-16,0 2 4 0,1-2-3 0,0 1-1 15,-1-2 0-15,1-2 2 0,1 0 5 0,-1-1-2 16,1-1 3-16,-1-1 0 0,2 0 6 0,0-2 2 16,-2 0 1-16,2 1 6 0,0 0 0 0,0-2-2 15,0-1-1-15,0 0-5 0,2 0-1 0,-2-1-1 16,5-5-5-16,-2-1-3 0,3-3 0 0,-1-3-1 16,2-1-2-16,1 0 0 0,-3 0 0 15,2 0-5-15,-1 0 1 0,-1 4-7 0,0 0-4 0,1 1 1 16,-3 0-8-16,2 4-2 0,-1 0 0 0,-1 2-2 15,2 1 3-15,-2 2 4 0,0 0-1 16,2 0 5-16,0 5 1 0,-2 2-1 0,3 0 4 16,-2 1 3-16,1 2 0 0,0 1-1 0,-2 1 1 15,2 1 3-15,-2 0 0 0,0 0-3 0,1-1 0 16,-1 1-12-16,1-1-13 0,0 0-14 0,-1-3 4 16,2 3-35-16,0-1-13 0,0-2-23 15,0 1-5-15,2-1-1 0,0-2 2 0,1 1 1 16,2-1-4-16,0-3-2 0,0-2 1 0,2-1 3 15,0-1-2-15,2-1 7 0,0-1 16 16,2-1 6-16,-2-1 6 0,1-1 15 0,0-2 20 0,-2 1 19 16,-1-2 22-16,-2 0 16 0,0-2 15 0,-1 1 16 15,-2 1 12-15,0-2 23 0,-1 0 10 16,-2 1 4-16,-1-2 0 0,-2 1-1 0,-1 1 2 0,0 1-8 16,0 0 7-16,-1 1-5 0,-1 2-9 0,1 0-3 15,-3-2-7-15,-1 0-3 0,2-1-9 16,-2 3-7-16,0 1-7 0,2 0 2 0,-3 2-9 15,3 2 0-15,-1 0-2 0,-2 2-4 0,-1 4-3 16,1 0 1-16,-2 3 3 0,4 1-3 0,-4 3-4 16,2-3 0-16,-1 4-7 0,4-3 1 15,-2 1 1-15,2 1-2 0,0-1-2 0,1-1 0 0,2-1 4 16,0-1-2-16,0-1-2 0,1-2 1 16,0-1 1-16,2 0 3 0,-1 0-1 0,0-3 1 15,2 2 1-15,-1-1-2 0,0-2-2 0,1-1 4 16,-1 0-4-16,4-2 1 0,1-4-2 0,1 1-1 15,0-3 4-15,0-2-3 0,-2-3-7 16,12-23 3-16,-11 13-6 0,2-3 5 0,-5-3-9 16,1-4 1-16,-3 3 3 0,1 1-2 0,-1 0 0 15,-3 17-2-15,0-4 4 0,0-1 0 0,0 0 0 16,0 1 4-16,-1 0-2 0,1 4 1 0,-2-2-3 16,2 4-5-16,0 2-2 0,0 0-6 0,0 3-3 15,0 1 4-15,-2 2-6 0,2 2 1 0,0 0 3 16,-1 3 4-16,0 5 1 0,0 4 3 15,-1 1-1-15,2 3 4 0,0 1 3 0,-3 1-4 16,3 3 1-16,-2 0 1 0,2-3 5 0,-1 3-1 0,0 0-3 16,1 0-4-16,0 2-4 0,-1-4-8 15,1 1-13-15,0-2 4 0,1-1-37 0,0 0-13 16,2-1-13-16,0-3-16 0,0 1-12 0,1-2-1 16,1-1-31-16,0-1-11 0,1-1-13 15,2-3-15-15,-3 0-24 0,3-4-24 0,2 1 21 16,1-3-72-16,-1-3 11 0,0 0-4 0,2-4 20 15,12-16 21-15,-17 16 32 0,10-18 42 0,-14 17 44 16,3-3 58-16,1-1 3 0,-2 0 91 0,2 0 31 16,-3 2 32-16,0-1 21 0,-1 1 22 0,-1 1 28 15,2 2 7-15,-4 0-6 0,2 1-11 0,-1 2-14 16,0 1-10-16,0 1-12 0,-1-2-12 0,0 1-15 16,2 2-10-16,-2-1-3 0,0 2 0 0,0 0-5 15,0 0-1-15,0 2-2 0,0 0-9 0,-2 4 1 16,0 0-7-16,-1 6-8 0,3 0-3 0,-3 2 3 15,2-2-13-15,0 3 0 0,0-1-8 16,1 2 6-16,-1-2-6 0,1 0-4 0,0 0 0 16,0-1-5-16,2-1 3 0,0 2-6 0,1-2 4 0,2-1-3 15,0 0 1-15,1-1-1 0,1-1 5 16,0-3-6-16,-1 0 3 0,1-1 1 0,1-2 3 16,-1-1 1-16,0-1 4 0,0-1 2 0,1-2 0 15,-1-2 2-15,-1-2-3 0,2-1 0 0,-2-4-7 16,-3 1 5-16,1-3-3 0,-2-1-3 15,-2-2-3-15,0 0-2 0,-2-1-4 0,-1 1 5 16,-1-2-4-16,-2 3-8 0,1 0-3 0,0 3-2 16,0-1 0-16,-3 4-4 0,2-1-4 0,-1 2-1 15,-1 3-3-15,0 1 0 0,0 2 1 0,1 0-3 16,-1 4-2-16,2 0-10 0,-2 2-2 0,1-2-4 16,1 0 1-16,1 3-4 0,2-1-2 0,-1 0-3 15,3-1-1-15,1 2-2 0,0-3-1 16,0 2 1-16,0-2 2 0,3 1 2 0,-1-1 2 15,1 1-1-15,0-1 2 0,2 1 0 0,3-3 0 16,0 0-3-16,4 0-1 0,-1-3 4 0,2 1 0 16,0-4 2-16,0 0 2 0,0 0 4 0,1-2 4 15,-2-1 3-15,0 4 7 0,0-2 9 0,-2 0 7 16,0 2 4-16,-1 1 9 0,-2-2-2 16,1 1-4-16,-2 3-3 0,-2-1-2 0,2 1-2 0,-3-1-2 15,1 3 9-15,-3 0 2 0,3 0 4 0,-1 0 0 16,2 5 14-16,-1 2-3 0,0 3-1 15,-1-1 2-15,2 3 0 0,-4 1 1 0,1 1-4 0,0 0-1 16,1-1 1-16,-3 1-3 0,0 1 3 16,0-3-1-16,0 3-3 0,-1-1 0 0,-1-1-5 15,-1-3 1-15,1 1 1 0,0 1-1 0,1-3 2 16,1-1 2-16,-2-2 7 0,2-1 1 0,0 0 7 16,0-1-4-16,0-1 28 0,0 0 7 0,0-2 3 15,0 1-6-15,0-2-7 0,0 0-4 16,0 0-14-16,3-3-3 0,-1-3-8 0,3-3-8 15,0-2-6-15,1-3-4 0,1 1-3 0,-1 0 1 16,-1-1-3-16,1 2-5 0,-2-1-2 0,2 3-2 0,-3 1-4 16,1 1 2-16,-2 2-2 0,1 2-10 15,0-1-6-15,0 3 2 0,0 0 1 0,-1 0 7 16,-1 2-2-16,1 1 3 0,2 0 2 0,-3 1 4 16,3 2-2-16,-1 3 7 0,1 1 0 15,-1-1 2-15,-2 1 0 0,2 0 4 0,-3 2-1 0,3 0 0 16,-3-1 0-16,0 1 2 0,1-4 2 15,0 1-1-15,-1 0-3 0,0-1 4 0,0-3-2 0,0 3 10 16,0-3 2-16,0 1 5 0,0-2 5 16,0 0 5-16,0 0 8 0,0-1 6 0,0 0 5 15,0 1 0-15,0-2-5 0,1 0-6 0,0-2-9 16,0 0-7-16,1-4-7 0,1-2-4 0,0-3-12 16,1-3-2-16,2-2-7 0,10-19 1 0,-6 13-8 15,-7 13-2-15,13-20 2 0,-12 22-7 16,3-4 4-16,0 1 0 0,0-2 1 0,0 3 5 0,1-1-10 15,0 5-1-15,-2-2 1 0,2 2 5 16,0 3 3-16,-1 2 4 0,-1 0 9 0,-2 2 5 16,3 2 5-16,-1 3 3 0,0-1 2 0,-1 4 4 15,-1 0 3-15,0 1-2 0,-1 3 0 0,-3 0 2 16,2 0 0-16,-2 2-4 0,0-2 1 0,-2 2 4 16,2-1-8-16,-3 0 1 0,1-1-1 0,1 0-1 15,-1-1-2-15,1 2 0 0,-1-2-3 0,0-1-5 16,1 0-16-16,-1-4-25 0,2-1 4 15,-2-1-66-15,2 0-25 0,0-2-25 0,0 0-24 0,0 0-29 16,0-2-77-16,0 1 24 0,0-1-177 16,0 1-70-16,0-2 41 0,0 1-114 0,0-2 45 15,-3 0 42-15,3 0-470 0</inkml:trace>
  <inkml:trace contextRef="#ctx0" brushRef="#br0" timeOffset="91413.59">16139 1753 2059 0,'2'2'417'15,"1"-1"-31"-15,-1 0-26 0,1 1-43 0,-1-2-11 16,5 2-20-16,2 0-24 0,2 0-19 0,-1-1-20 15,3 0-16-15,0-1-16 0,3 0-8 0,2 1-18 16,0-1-14-16,2 0-16 0,28 1-12 16,-36-1-11-16,4 0-11 0,28-1-7 0,-31 1-9 15,2-1-8-15,2-1-7 0,2 0-7 0,-1 0-10 16,0 0-17-16,0-2-23 0,-2 0-28 0,-1-1 3 16,-2 0-84-16,0 2-31 0,-2-3-32 0,0-2-34 15,-1 2-32-15,-1-3 22 0,-3 1-197 16,2 0-20-16,-3-2-22 0,-2 2-22 0,0 1-63 15,-1-1 39-15,-2 3-13 0,0-1 39 0,2 3-373 0</inkml:trace>
  <inkml:trace contextRef="#ctx0" brushRef="#br0" timeOffset="92163.83">16659 1623 1263 0,'1'-3'198'0,"1"-1"18"0,2 0-2 16,0 0-6-16,1-2 12 0,3-1-2 0,-1-3-8 16,2 2-12-16,0-3-4 0,0 0-10 0,1 0-9 15,0-1-12-15,15-17-13 0,-12 11-9 0,-1-3-13 16,5-2-2-16,-3 0-15 0,1-1-7 15,-4 1 0-15,0 1 1 0,-1 1 4 0,-6 14-4 16,0-5-1-16,1 0-6 0,-1-2-7 0,0 1-3 16,-1 1-12-16,-1 1-8 0,0 1-11 0,-1-1-6 15,-1 5-6-15,-3-4-4 0,1 2-10 0,-1-1-6 16,-1 3-4-16,0 2-7 0,1 0-7 0,-1 2-3 16,2 0-6-16,-2 2-6 0,2 0-1 0,1 0 2 15,-1 2-1-15,0 0 4 0,-1 0-2 16,3 4-2-16,0-2 2 0,0 5 1 0,2 3 11 15,1 1-2-15,8 25-1 0,-7-28-4 0,7 21 0 16,-3-7 2-16,1-1 1 0,1 2 0 0,0-2-3 16,-6-15 6-16,10 24-2 0,-12-23-7 0,3 2 8 15,-2 4-4-15,1-2 6 0,-2 1-1 0,0 0 7 16,-2-2 14-16,0 2 6 0,-2-3 5 0,-1 1 7 16,-3-2-6-16,-1-1-3 0,-2 0 3 15,-2-1-2-15,0 0 5 0,-3-4-2 0,4 2 9 0,-1-1 2 16,-1-2 4-16,3 2-3 0,1-3 2 15,1 1 2-15,1-3 8 0,0 0-1 0,0 0-2 16,3 0-5-16,0 0-5 0,0-3-6 0,1 3-6 16,0-2-8-16,0-1-7 0,1 3-3 0,1-2-8 15,0 1-7-15,1-1-4 0,1 1 0 0,3-2 0 16,3-1-2-16,1 1-6 0,2 1-6 0,-2-3-4 16,1 3-2-16,1 1-3 0,1-1-9 0,1-1-12 15,-2 1 5-15,3-4-20 0,-1 4 0 16,1-3-4-16,-1 0 7 0,-2-1 3 0,3-1 4 15,-2-1 8-15,0 0 8 0,15-15 2 0,-13 4 5 16,1 0 5-16,-3 1-1 0,-1-5 2 0,-1 0 4 16,0-1 6-16,-1 1 8 0,-3-4 2 0,4 4 15 15,-3 0-3-15,-4 12 18 0,-1-3 20 16,1-2 7-16,-1 1-1 0,2 1-2 0,-3 1-4 16,0 1-12-16,0 3-8 0,0 1-1 0,1 1-14 15,-1 2-4-15,-1 1 1 0,0 2-4 0,0 2-4 16,0 2 2-16,0 0 4 0,-1 8-1 0,-1 2 2 15,0 1 0-15,0 4-1 0,-2 3-3 0,2-1 0 16,-3 31 2-16,2-23-1 0,-1 2 1 16,3-17-2-16,-1 5 1 0,1 3 0 0,-2-1-1 0,3 1 2 15,-2 0-3-15,2-1 1 0,0-1-3 0,0-2 2 16,2 1 3-16,-2-3-2 0,4-1 0 16,-2 0-12-16,1-1-4 0,2-2-18 0,0-2-12 15,3 0 4-15,-1-2-74 0,1-1-34 0,0-3-42 16,1-2-116-16,1-1 26 0,1-2-218 15,0-5-138-15,-2 0 49 0,-2-3 16 0,-1-3-754 0</inkml:trace>
  <inkml:trace contextRef="#ctx0" brushRef="#br0" timeOffset="93213.5">17080 1500 1104 0,'-6'0'281'0,"3"0"0"0,-2 0-8 0,4 0-19 16,-1 0-15-16,2 0-23 0,2-1-16 0,1 1-20 15,3-1-19-15,4-1-13 0,3 2-18 0,3 0-14 16,1-2-12-16,4 2-8 0,27-2-12 0,-20 0-10 16,0 1-11-16,0 1-9 0,1-2-8 0,-2 2-9 15,2 0-6-15,-18 0-6 0,4-2 0 0,3 2-5 16,-1-1 2-16,0 0-2 0,-2-1-2 0,0-1 8 16,-2 0 9-16,0 1 18 0,-2 0 4 0,0-2 15 15,-1 1 14-15,0-2 10 0,-2 2 9 16,-1-2 10-16,-1 0 5 0,-3 3-14 0,1-3 23 15,-1 2-3-15,-2 0-6 0,2-1-11 0,-3 1-8 16,1 1-12-16,-1 0-7 0,0-1-10 0,0 1-13 16,0 0 2-16,-1 0-17 0,0 0-3 0,-1 2-5 15,-1 0-2-15,-2 0-7 0,0 4 0 16,-3 4-1-16,-3-2-3 0,1 3-2 0,0 1-5 16,-1 1-2-16,1-1 0 0,2 2-1 0,-1 1-2 15,2-1-4-15,-1 1 3 0,1 0-6 0,2-1 2 16,0-1-5-16,1 0-2 0,0-2-5 0,0-2-9 15,2 0-10-15,0-1 3 0,1-1-17 0,-1-2-12 16,2 2-1-16,0-3-1 0,0 0 2 16,0 1 2-16,2-2 0 0,-2-1 5 0,1 0 0 0,4-4 2 15,2 0-1-15,-1-4-1 0,2-1 3 0,0-3 4 16,10-25 7-16,-8 17 4 0,-5 10 16 16,-2-1 6-16,2-3 9 0,-1 4 4 0,0 0-1 0,-1 2-7 15,1 0-3-15,-1 3 2 0,0 0-15 16,-3 2 9-16,3 1 5 0,-2 2 2 0,-1 2 5 15,1 1 1-15,0 4 0 0,-1 2 2 0,1 3 0 16,0 1 0-16,1 1-1 0,-2 0 2 0,2 1 0 16,0 1 3-16,0-2-6 0,0 1-2 0,1-2 0 15,0 0 2-15,1-1 4 0,1-1-4 0,0-2-1 16,2 0 2-16,0-1-10 0,3-1-4 16,0-2-1-16,1-4 0 0,2-1-5 0,0-1-1 15,-1-3-6-15,1-2-9 0,18-13-10 0,-16 3-4 16,1-7-6-16,-1-1-3 0,0-9-16 15,-1-1-6-15,1-3 1 0,-2-1 5 0,-1 1 11 16,-1 2 19-16,-3 2 21 0,0 3 22 0,-2 3 13 0,-5 16 10 16,2-2 0-16,-2-2-6 0,1 1-4 15,1 2-3-15,-2 3-3 0,1-1-1 0,-2 6-4 16,-2-1 2-16,0 3-1 0,-2 2 0 0,-1 4 2 0,-1 3-1 16,-2 3 2-16,-9 23 1 0,13-27 3 15,-9 26-4-15,6-8 0 0,-1-2 2 0,2 2-4 16,-2-1 0-16,1 2 2 0,4-15 0 0,1 5-1 15,0 2 2-15,0 3-2 0,2-1-1 16,-1-1-1-16,1 1-2 0,0-2 6 0,0-1-2 0,2-1-1 16,1-1 1-16,0 0-2 0,2-2-2 0,4 1-2 15,2-3-9-15,-1-1 1 0,2-3-10 16,2-1-5-16,-1-3-2 0,1-1 0 0,1-1 0 16,-1-3-3-16,-1-2 1 0,0-3 1 0,13-18-3 15,-15 4-2-15,-1 0 2 0,-3-1 5 0,-5 11 9 16,-1-3 13-16,2 0 6 0,-2-3 4 15,1 3 0-15,-2 0 2 0,0 1-8 0,0 3-1 16,0 3-4-16,-2 0-2 0,1 4-5 0,-2-2-4 16,2 4 4-16,-3 2 4 0,2 0 0 0,-4 5 0 15,0 4 5-15,1 0-1 0,-2 5 5 0,4 0-4 16,-2 1 1-16,0 2-1 0,4-2 1 0,-3 1 3 16,1 1 2-16,2 1-1 0,1-1 1 0,0 0-2 15,2 1 4-15,1-2 2 0,1 1-3 16,1-3-5-16,2-1-10 0,1-1-6 0,1 1-9 0,1-2-11 15,1-1-17-15,1-2-16 0,3 0-25 0,1-2-29 16,-1-4-90-16,1-1 21 0,1-3-159 16,0-3-45-16,18-10-61 0,-28 10 37 0,1-4-102 15,-1-3 37-15,-2-1 35 0,-1 1-323 0</inkml:trace>
  <inkml:trace contextRef="#ctx0" brushRef="#br0" timeOffset="96050.62">14944 1655 2126 0,'90'13'444'0,"-5"-2"-54"15,-6 0-52-15,-6 0-37 0,-6-3-31 0,-2 1-34 16,-2 0-22-16,-7-2-24 0,4 0-18 0,-3 1-20 16,-2-1-16-16,-1-2-15 0,-2 0-12 0,-2 0-10 15,2 1-13-15,-5-1-4 0,2 0-14 0,0 0-6 16,-2 1-5-16,0-1-8 0,1 0-3 0,-4 0-6 16,-2-2-2-16,-1 1 0 0,-2 0-5 0,0-2-1 15,0 1-2-15,-2-1-4 0,2 1-4 0,-3 0 0 16,6 1-4-16,-1 0 0 0,-2-2-2 15,0 0-6-15,-1-1 3 0,0 1-4 0,1 2 1 16,-2-3-2-16,1 3-2 0,1-2 0 0,0 3 0 16,0-2-1-16,0 1-1 0,-2 0 1 0,1-1-1 15,-3 1 3-15,2 0 1 0,-5-2-3 0,-1 0 1 16,-1-2 2-16,2 2-2 0,-1 0-3 0,0 1 5 16,0 1-3-16,0-2-4 0,-2-1 0 15,0 0 1-15,-3 2 1 0,-14-3 2 0,3 0 6 16,2 0-1-16,3 0-14 0,-2 0 2 0,2 1 2 15,-1 2 2-15,0-2-3 0,-2 0 1 0,-1-1-1 16,-1 0 8-16,-1 0-5 0,-1 1-1 0,-2-1 2 16,-3 0 0-16,1 0 7 0,-2 2 3 0,0-2-9 15,-2 0 4-15,0 0-2 0,-1 0 5 16,0 0-4-16,-1 0 1 0,0 0 7 0,0 0-8 0,-1 0 1 16,0 0-16-16,0 0 0 0,-1 0-71 15,1 0-26-15,-1 0-29 0,1 0-37 0,-1 0-43 16,-1 0-65-16,0 0 27 0,0-3-148 0,0 2-32 0,0-1-74 15,-6-3 38-15,-1 0-59 0,-1-2 33 16,-3 0 49-16,1 0-353 0</inkml:trace>
  <inkml:trace contextRef="#ctx0" brushRef="#br0" timeOffset="97176">18494 1430 2108 0,'36'-3'426'0,"-3"1"-51"0,-6 1-50 16,-18 0-50-16,7 0-56 0,-3 1-51 15,3-1-43-15,-2 1-40 0,-4-2-40 0,1 2-37 16,-2 0-44-16,-1 0-59 0,-3 0 10 0,1-1-158 15,-4 0-41-15,-2-1-85 0,-2 2 29 0,-2 0-160 16,-2 0 35-16,-4 0-306 0</inkml:trace>
  <inkml:trace contextRef="#ctx0" brushRef="#br0" timeOffset="97528.71">18469 1548 2707 0,'33'7'480'15,"-5"1"-65"-15,-3-3-61 0,-17-2-60 16,6 0-66-16,-2 0-26 0,0-1-103 0,0 2-57 16,-2 0-46-16,-1-2-54 0,-1 0-62 0,-3-1-79 0,0 2 20 15,-4-3-225-15,1 0-91 0,-1 0 34 16,-1 0-38-16,0 0 34 0,-3 0-364 0</inkml:trace>
  <inkml:trace contextRef="#ctx0" brushRef="#br0" timeOffset="98581.99">19062 1425 2129 0,'-11'29'412'0,"2"-5"-49"0,2-1-39 0,3-13-28 16,2 2-42-16,-1 2-23 0,0-1-22 15,1 1-21-15,1-1-21 0,-1-3-14 0,2 3-14 16,2-3-13-16,-1 2-11 0,1-1-11 0,3-1-8 16,1 0-7-16,1-1-10 0,0-1-4 0,-1 0-9 15,4-1-4-15,-2-1-7 0,0-1-6 0,1 2-4 16,1-3 3-16,0 1-4 0,0-2-6 0,1 2-2 16,-1-3 0-16,1 0-7 0,-3 1 0 0,1-2-2 15,-1-1 2-15,-2 0 4 0,1 0-5 16,0 0-7-16,0-1 1 0,3-2-1 0,0 1-1 15,-1 0-3-15,1-3 2 0,-1-1 3 0,1 1-10 16,-3 0-1-16,3-3-2 0,-3 2 5 0,1 0-4 16,-2 0 0-16,2-1 3 0,-1 1-3 15,-1-1-1-15,0 1-1 0,0-1-1 0,-2 0 2 0,1 2 4 16,0-1-8-16,0-1 0 0,-2 0 5 0,0 1-7 16,1 1 2-16,-3 0-1 0,1-1-1 15,-1-1 1-15,0 3 0 0,0 0 6 0,0-1-4 16,-1-1-6-16,0 0 5 0,0 1-2 0,0-1-1 0,0 0-2 15,-1-2-5-15,0-2 2 0,-1-1 1 16,0 2 2-16,1 0 0 0,-2-2-4 0,1 1 4 16,-1 0-4-16,-1 2 5 0,2-1-1 0,-2 1-3 15,1-1 0-15,-1 2-4 0,0-2 3 0,-2 2 7 16,0-2-6-16,1 2 0 0,-1-1-3 0,0 1 1 16,0 1 4-16,1 0-2 0,-2-2-1 15,2 2 0-15,0 1 1 0,-2-1 2 0,0 0-4 16,-1 1 0-16,1-2 4 0,-1 2 2 0,0-1-2 15,1 1-3-15,0 3-2 0,2-1 3 0,-1-1 0 16,-1-1 1-16,-1 1-2 0,2 2-3 0,0-2 6 16,0 1 0-16,1 0-4 0,-1 3-1 0,3-2-5 15,-1 1 1-15,0 0-1 0,-1 0-1 0,2 1 2 16,-1-2 0-16,-1 2-3 0,1 0 2 0,-2 0 3 16,0 0 0-16,0 3 0 0,-3-1-8 0,1 0 2 15,-1 2 5-15,-1 2-3 0,0-2-7 16,-1 3-17-16,1-1-20 0,1 1-21 0,-1 0-24 0,1 2-31 15,0-1-29-15,1 1-34 0,0 2-53 16,0 2 23-16,0 0-220 0,3 1-94 0,-2 1 41 16,2 0-49-16,-1-1 39 0,1-2-510 0</inkml:trace>
  <inkml:trace contextRef="#ctx0" brushRef="#br0" timeOffset="99370.32">18690 2159 2353 0,'25'8'346'16,"-16"-4"-80"-16,4-2-60 0,-1 1-53 0,0 1-49 15,-1-2-54-15,-1 0-53 0,-3 1-58 0,0-2 7 16,-6-1-125-16,1 0-33 0,-2-1-56 16,-2 0-16-16,-2-1-33 0,0 1-553 0</inkml:trace>
  <inkml:trace contextRef="#ctx0" brushRef="#br0" timeOffset="99649.05">18627 2215 2167 0,'34'11'291'0,"-6"1"-81"16,-1-2-81-16,-3-1-14 0,-17-7-283 15,5-1-82-15,-1 1-99 0,-1 0 26 0,-4-2-96 16,0 0 19-16,-2-3 10 0,-1 1-14 0</inkml:trace>
  <inkml:trace contextRef="#ctx0" brushRef="#br0" timeOffset="100463.67">19004 2058 293 0,'19'-19'690'16,"-1"1"-137"-16,-12 12-64 0,3 0-65 15,0-3-41-15,-1 0-43 0,0 1-40 0,-1 0-31 16,-1 2-28-16,0 0-23 0,-2 1-28 0,1 1-23 15,-1 2-17-15,-2 2-12 0,0-3-23 0,1 3-7 16,-2 0-9-16,-1 1-6 0,0 1-7 0,-1 0-6 16,0 2-9-16,-2 3-2 0,1 1-8 0,-1 2-2 15,0 2-5-15,-3-1 0 0,2 1-9 16,-2 1-3-16,0-1-5 0,2 1-2 0,-1 0 3 16,0-1-9-16,-3 2 1 0,2-3-6 0,0 2-3 15,2-1 4-15,-2 0-3 0,2 0-6 16,0-1 1-16,-1-1-4 0,3 0 5 0,-2-2-3 15,2 0-4-15,1-1 1 0,-2 0 3 0,3-1 1 0,0-1-1 16,0 2 3-16,0-3-1 0,1 1-2 16,1-1 8-16,-1 3-8 0,4 0 1 0,-1-1-1 15,2 2-4-15,0-1 0 0,1 1-5 0,2-2-4 16,0 1 0-16,1-2-7 0,1 0-2 0,-1-1-6 16,0 0-2-16,1 2 2 0,-1-4-18 0,-1 0-3 15,0 0-2-15,2 1-8 0,-3-1-7 16,1-2-3-16,-2 1-7 0,0-1-5 0,0 0-8 15,-3 0-4-15,1-1-9 0,-1-1-9 0,0-1-4 0,-1 2-1 16,0-1-7-16,1-1-11 0,-3 0 8 16,1-2 4-16,0 1 10 0,-1-1 7 0,0 1 8 15,-1-2 9-15,0 2 5 0,0-4 6 0,0-1 10 0,-3-1 10 16,0 0 8-16,2-1 10 16,-3 1 13-16,1 1 10 0,2 0 9 0,-3 0 7 0,2 0 10 15,-1 2 10-15,0 1 6 0,2 0 6 0,-2 1 8 16,2 1 13-16,-1 1-3 0,2-1 3 15,-2 1-5-15,0 0 2 0,2 0-7 0,-2 1-6 16,1 1-2-16,1-1-10 0,0 2-6 0,-1-3-3 16,1 3-16-16,-1 0 4 0,0 0 0 0,0 3 4 15,0 0 12-15,-1 5 1 0,-2 1 5 0,1 5-7 16,1 0 2-16,-3 4 4 0,2-1-7 0,-1-1 4 16,-6 29-10-16,9-35 2 0,-3 4-7 0,0 3-2 15,-1-1 3-15,0 0-1 0,2 3-1 16,-2-3 0-16,2 0-4 0,-2 0-6 0,2 0-26 15,-1-1-23-15,3-5-34 0,-3 3-32 0,2-2-35 16,-1-2-42-16,0-2-51 0,1-1 21 0,0 0-144 16,0-3-54-16,0 0-125 0,-1 0 39 0,3-2-4 15,0-1 43-15,0 0-405 0</inkml:trace>
  <inkml:trace contextRef="#ctx0" brushRef="#br0" timeOffset="101285.89">19549 2236 1439 0,'9'0'275'0,"-2"0"-32"0,-1 0-23 0,0 0-17 15,-2 0-15-15,0 0-7 0,-1 0-5 0,-1-2-9 16,0 2 1-16,1 0-19 0,-2 0-7 15,-1 0-15-15,2 0-11 0,-1 0-7 0,-1-3-11 0,0 3-7 16,0-2-12-16,-3 1-7 0,2 0-3 0,-2-2 2 16,-2 1 1-16,-2-3 1 0,-1 1 2 15,1-4-4-15,0 2-2 0,0-2-1 0,0 3-5 16,0-3-2-16,0 1-1 0,2-3-4 0,-2 2 3 16,2-3-7-16,-1 3-4 0,1-3-4 0,-1 1-7 15,2-1-2-15,1 2 1 0,0-1-4 0,2 3-5 16,0 1-6-16,0 0-3 0,1 1-5 15,0 2 0-15,-1-3-12 0,1 4 6 0,0-3-7 16,0 3-1-16,1-2-1 0,1 2 0 0,2-1 0 16,-1 3 2-16,0-2-5 0,2 2-2 0,0 0 3 15,-1 0-4-15,3 0-2 0,0 2 2 0,1-1-1 16,2 1-2-16,0 2 4 0,-2 2 0 0,2-1 0 16,-1 3 4-16,-2 0-6 0,0 4 5 15,-1-2-3-15,-1 1 3 0,-2 0 6 0,0 3 4 0,-3 0-1 16,2 1-1-16,-2-1 0 0,-2-1 3 0,-1 2 4 15,-1 0 4-15,-2 1-5 0,0 0 1 16,-1-1-1-16,-1-2 6 0,0 1 0 0,-1 0 1 16,-1 0-1-16,1-2-1 0,-1 0 3 0,1-1-4 15,-2 0 0-15,1 0 0 0,0-1-5 16,0-1 2-16,1-2 3 0,-1 0-3 0,1 1 1 0,1-2-2 16,0-1 2-16,0-1 7 0,2-1-9 0,1 0 6 15,-1-2 1-15,2-1-1 0,-2 0 3 16,2 0 2-16,-1 0-1 0,1-1-5 0,1-1-1 15,-1 1-1-15,2-2-1 0,-2-1-3 0,-1-3-9 16,2 0-5-16,-1 0-8 0,0-3-5 0,0 0 2 16,3-1 0-16,-1 3-2 0,0 1-1 0,2 0 5 15,0 0-6-15,0 2-3 0,0 0 0 16,2 2 0-16,-2 0 1 0,0 0-7 0,2 1 4 0,-2 0 1 16,1 2 2-16,2 0 4 0,1 0 2 0,-3 2 0 15,3 0 0-15,0 4 3 0,2-1 1 16,0 3 3-16,-1 0 1 0,0 2 2 0,1 1 1 15,-1 0 2-15,0 0-3 0,1 0 1 0,0 1 5 16,0 2 4-16,-2-1-3 0,1 0 3 0,0 1 1 16,-1-2 4-16,1 0-3 0,0 0 6 0,1-2-3 15,0 2 0-15,2-1-1 0,-1 0 9 0,1-1-3 16,2 1-1-16,-2 0-2 0,2-1-8 16,0-1-20-16,1-1-20 0,-1-1-24 0,1 1-30 15,0-4-29-15,0 2-34 0,-2-2-47 0,1 0 19 0,-2-2-198 16,-3 1-58-16,-1-3 35 0,0 0-123 15,-2 0 40-15,-2-1 34 0,-2-2-390 0</inkml:trace>
  <inkml:trace contextRef="#ctx0" brushRef="#br0" timeOffset="101695.01">18422 2830 1841 0,'0'1'428'0,"-1"1"-20"16,1 0-51-16,0 0-38 0,0-2-33 15,0 2-21-15,0-1-29 0,1 2 5 0,2-1-17 0,3 1-17 16,0 2-19-16,4 0-17 0,1 0-16 16,2 0-15-16,1 0-9 0,1 0-15 0,2-2-12 15,21 10-10-15,-14-6-2 0,-15-4-14 0,5 0-9 16,21 8-9-16,-25-8-4 0,4-1-7 0,0 3-13 16,0-3-18-16,2 2-23 0,-2 1 1 15,-1-3-50-15,-1 1-25 0,-2 0-13 0,1-1-18 0,-2 0-22 16,-1-2-21-16,-2 2-60 0,-1-2-49 15,-1 0 25-15,0 0-124 0,-4-2-28 0,0 2-29 16,0-2-78-16,-4 2 37 0,-2-2-28 0,-3-1 37 16,-1 0-381-16</inkml:trace>
  <inkml:trace contextRef="#ctx0" brushRef="#br0" timeOffset="101917.5">18435 2956 1505 0,'-4'4'360'0,"0"-2"-22"16,0-1-28-16,2 1-15 0,1-1-6 0,1 0-7 16,1 2-12-16,1-1-12 0,4 4-17 0,2 0-29 15,2 0 8-15,1 0-13 0,21 9-16 0,-22-12-15 16,21 8-20-16,-21-9-14 0,21 8-15 0,-9-3-12 16,-12-5-11-16,3 1-7 0,0 1-29 0,2-1-35 15,-1-2-4-15,-1 1-104 0,1 1-38 16,-3-1-43-16,-1-1-49 0,-2-1-77 0,0 0 26 15,-1 0-192-15,-1-1-132 0,-2-1 36 0,1-1 35 0,3 0-621 16</inkml:trace>
  <inkml:trace contextRef="#ctx0" brushRef="#br0" timeOffset="102267.63">19112 2867 1736 0,'3'-1'372'0,"-1"1"-18"16,2 0-27-16,-2 0-34 0,-1 0-17 15,2 0-32-15,-1 0-23 0,-2 0-15 0,1 0-15 16,-1 0-2-16,0 2-20 0,2 0 38 0,-2 3-11 16,0 4-12-16,-2 3-13 0,1 3-4 0,-3 2-15 15,1 0-11-15,-7 26-9 0,7-32-7 0,-4 25-14 16,1-10-8-16,-2-3-8 0,0 0-11 0,0-1-7 15,5-11-8-15,-8 20-5 0,7-21-5 16,0 2-7-16,-2 1-3 0,3 2-6 0,-2-1-1 16,0 0-5-16,1-1-6 0,0-1-6 0,1-1-16 0,-1-1-22 15,1-1-56-15,2-2 8 0,-3-2-88 16,4 1-31-16,0-1-30 0,0-1-23 0,-2 0-46 16,2-2 26-16,0-1-157 0,0 2-41 0,1-3-62 15,2-4 41-15,3-3-80 0,3 0 33 16,16-15 42-16,-10 2-432 0</inkml:trace>
  <inkml:trace contextRef="#ctx0" brushRef="#br0" timeOffset="103080.57">19316 3077 1844 0,'3'0'334'15,"-2"-2"-38"-15,3 2-32 0,-3 0-28 0,0 2-15 0,-1-2-16 16,0 2-13-16,0 5-10 0,-2 2-13 15,-2 2-19-15,-1-1-14 0,-1 2-12 0,0 0-11 16,0 2-8-16,2-1-8 0,0 2-5 0,-1 0-12 16,2-2-7-16,-2 2-3 0,4 1-5 0,-3-3-6 15,1 1-8-15,0-1 2 0,1-1-3 0,0-1-4 16,2-1-2-16,0 2-1 0,0-1-2 0,2-1 1 16,2 0 6-16,1 0-5 0,-1-1 1 15,1-1 3-15,-1-3-2 0,0 0 4 0,3 0-6 0,-2-1 20 16,-1-1 2-16,2 0 5 0,-2-2 3 0,1 0 5 15,-1-1-5-15,-1 0-8 0,2-1-5 16,-1-3-5-16,1-1-7 0,2-2-4 0,-2-1-8 16,0-4-7-16,-1-1-7 0,0-1-7 0,-2-3-9 15,0 1-5-15,0-2-8 0,-2 1-4 0,0 0-6 16,-2-2-4-16,0 3 0 0,-1 1-6 0,0 0 3 16,0 1-9-16,0 3 0 0,0 0-4 15,1 2 3-15,-1 1 2 0,1 2-9 0,0-1-2 16,-1 3 2-16,2 0-6 0,-1 0-2 0,0 2 0 15,2 0-6-15,0-1-2 0,0 0-7 0,0 1-7 16,-1 1-5-16,1-1 3 0,0 1 5 0,0-1 5 16,0 1 7-16,0 1 3 0,1 0 9 0,3 0-4 15,-3 0 2-15,7 1-6 0,4 1-7 16,1 0 5-16,2 1 1 0,2-1 8 0,-1 1 3 0,2-1 7 16,-1-1 1-16,0 2 5 0,0-3 3 0,-1 2 9 15,0-1 17-15,-2 0 13 0,0 1 8 16,-4-1 5-16,0 0 9 0,-2-1 6 0,0 2 4 0,-3-2 2 15,-1 0 1-15,2 2-2 0,-4-2-7 16,2 0 3-16,-3 2-11 0,2-2-2 0,-2 1 0 16,2 0 2-16,-3 1 2 0,0 1 1 0,0 1-3 15,0 4 2-15,0 3 2 0,-3 1-4 0,1 0 1 16,0 1-4-16,-1-1-3 0,0 1 0 0,1-1-3 16,0 0 3-16,-1 1-2 0,3 0 0 0,-1-1-2 15,1 2 5-15,0-3-6 0,0 1-2 16,1 2 4-16,3-3-4 0,-2 1 1 0,2-1 1 15,1-1 1-15,1-1 0 0,1 3-5 0,1-4 3 16,0 1-1-16,4-1 1 0,-3-2 0 0,4 0 4 16,-1 1 7-16,0-2 7 0,-1-3 1 0,1 1 0 15,0-3 10-15,-1 0-4 0,-1-2-9 0,1-1 1 16,-1-3-6-16,-1-3-2 0,0-1-1 16,-1-2 1-16,0-2-4 0,5-26 1 0,-11 29-12 15,-1-7-4-15,-1 0 0 0,-2-28-1 0,-2 17-6 0,-4 4-6 16,-4-1-4-16,-3 1-5 0,-2 2-1 15,-1 2-53-15,-3 2-25 0,0 4-35 0,-4 4-38 16,-3 1-46-16,-3 2-77 0,1 5 28 0,-2 5-223 16,-6-1 39-16,4 2-143 0,2 0 40 0,2-1 42 15,4 1-595-15</inkml:trace>
  <inkml:trace contextRef="#ctx0" brushRef="#br0" timeOffset="106115.8">17982 1425 1764 0,'-28'-12'343'0,"1"1"-46"0,2-1-29 16,3 3-30-16,0 1-27 0,13 4-22 16,-3 0-18-16,-2 0-20 0,1-2-16 0,-2 2-13 0,2-2-11 15,-1 3-13-15,-1 0-8 0,2-2-8 0,0 1-11 16,0 2-4-16,2-1-8 0,0 1-2 16,1 0-9-16,0-1-2 0,3 1-6 0,-1 0-7 15,2 1-1-15,1-1-5 0,0 2 0 0,1 0-4 16,1-1-4-16,-1 1-1 0,2 0-5 15,-1-1 0-15,1 1-1 0,-1 0-3 0,1 0-1 0,1 0-4 16,-1-2 2-16,1 2-3 0,0 0-7 0,-1 0-32 16,1 0-26-16,0 0-23 0,-1 0-29 15,2 0-36-15,0 0-40 0,-1 0 17 0,0 0-99 16,1 0-29-16,-1 0-29 0,0 2-34 0,0-1 27 16,0 2-133-16,1-1-388 0</inkml:trace>
  <inkml:trace contextRef="#ctx0" brushRef="#br0" timeOffset="114607.64">19592 1658 2096 0,'31'-19'389'0,"-3"0"-44"15,-5 1-44-15,-3 1-29 0,-1 3-34 16,-3-2-25-16,-11 11-19 0,5-3-20 0,-3-1-17 0,3-1-17 16,-2-1-12-16,-2 0-10 0,-1 0-11 15,0 2-11-15,0-3-8 0,-2 2-8 0,0-1-7 16,0-1-10-16,-1 1-8 0,0 0-2 0,1 1-4 15,-3-2-4-15,0 1-8 0,0-1-5 16,-3 0-3-16,1-1-5 0,0 1-4 0,-1 0-2 0,0-1 3 16,0 1-4-16,-1-1-1 0,0 1-3 0,0 0 1 15,-2-2-4-15,1 3 8 0,0-1-7 16,0 1-1-16,0 0-1 0,0-1 1 0,-1 2-3 16,1-1 0-16,-1 2 4 0,1 0-4 0,-2 1 1 15,2 0-1-15,0 1 1 0,-1 1-2 0,0-1 0 16,0 1-1-16,0-2-5 0,0 2 0 15,-1-2 0-15,1 3 0 0,-1-3-1 0,-1 2-1 0,-2-1 2 16,1 1-4-16,-2 0 0 0,-1 0 0 16,0 2 2-16,1-3-3 0,-1 2 1 0,-1 0-4 15,1 2 3-15,1 0 2 0,-1-1 2 0,-1-2-1 0,0 4 0 16,-1 0-3-16,0-1 2 0,1 1 3 16,-2 0-1-16,1 0-2 0,1 1 1 0,-2 0-2 15,1 1 1-15,1-2 2 0,0 2 0 0,-3 2 7 16,3-2-3-16,-3 2-3 0,3 0 2 0,-2 1 3 15,0 0-3-15,1 0 5 0,-1-1-2 0,-1 4 0 16,1-2 2-16,-1-1 0 0,-1 2 11 16,2-1-7-16,0 2 0 0,0-1 1 0,1-1 3 0,1 2-1 15,-1-2 0-15,2-2-2 0,2 4-2 16,-3-3-1-16,2 2 0 0,-1 0 0 0,1 0 8 16,-1 1-8-16,3-1 1 0,-3 2 2 0,3-3 1 15,-1 2-5-15,1 0 3 0,-1-1 1 0,-1 1-1 16,2 0 3-16,-4 2-1 0,1-1 4 0,1 1-2 15,0-1 0-15,-1-1-2 0,2 1 1 0,-1 0 0 16,1 0 0-16,0 0-5 0,0 0 0 0,0-2 2 16,1 2-2-16,0 1 0 0,1 0-1 15,-2-1 0-15,2 0 1 0,0 0-1 0,1-1-5 0,-1 2 1 16,2-3 0-16,1 1-2 0,-3 2 2 0,3-3-1 16,-2 2-1-16,1 1 0 0,2-1 3 15,-2 1 2-15,2 0-3 0,-2-1 2 0,2 3-1 16,-2 1-2-16,1-1-1 0,1-1-1 0,0 2 1 15,0-1 1-15,0 0 0 0,3-2 0 0,-4 1 2 16,2-2 0-16,-1 1-2 0,1 1 0 0,1 0 0 16,-1-1-1-16,1 0 1 0,1-1 3 15,0 0-5-15,0-2 1 0,0 1 1 0,-1 2 1 16,-1 2-3-16,0-1 3 0,2 3 0 0,1-2-4 16,0-1 0-16,0-1 3 0,0 0-3 0,-1 0 1 15,1-3 1-15,-1 2 3 0,1 2-4 0,0 0 2 16,-1 2 6-16,1-1-8 0,1 1 2 0,0 0-1 15,0 0-1-15,1 1-1 0,1-1 0 16,-3-2 3-16,2 0 1 0,-2-2 0 0,2 2-3 0,0-2-1 16,0 1 5-16,-1 3-2 0,2-3-2 0,-1 0-3 15,0 1 5-15,1 0-1 0,0-1 3 16,-2-1 1-16,2 1-3 0,-2-3 4 0,3 3-2 16,0 0 1-16,0-1 0 0,1 1-5 0,-1 3 5 15,0-4-3-15,0 2 2 0,1-2-2 16,-1-1 3-16,0 0-3 0,0-1 1 0,0 1-1 0,1-1 1 15,1 1-3-15,2 2 4 0,-2-1 0 0,1 0-5 16,1 0 7-16,0-1-3 0,0-1 2 16,-1 2-4-16,1-4-1 0,2 3 0 0,0 1 0 15,0-3 3-15,0 2-3 0,0 0-1 0,1 1 4 16,3-2-2-16,-3 0 0 0,2-1 0 0,1 0-1 16,-2 2 1-16,1-3-2 0,2-1-2 0,-1 1 0 15,25 7-1-15,-30-10-6 0,2 2 6 16,4 1-5-16,-1-1 1 0,3-1-1 0,-1 0 0 15,0 1-3-15,2-1-3 0,-1 0 1 0,26 4 1 16,-33-5-1-16,4 0-1 0,2 0-2 0,1 0 11 16,-1 0-2-16,0 0 0 0,-2-2 1 0,3 2-1 15,-3-1 4-15,3-1 2 0,-2 0-2 0,1 0-1 16,-3 2-2-16,3 0 1 0,0-1 4 16,-2 0 1-16,1-1-2 0,0-1-2 0,0 1-2 15,-1-3 4-15,0 1-5 0,0-1 1 0,2 1-3 16,-2 1-2-16,0 0 3 0,0 1 1 0,0-3 5 15,-2 0 3-15,0 1-2 0,1 0-3 0,-2-1 1 16,2-1-3-16,0 3 7 0,0-2 1 0,0 3 0 16,0-5-1-16,0 3-4 0,-1-1 2 0,-1-2 5 15,1 0-1-15,-1 0 3 0,0 0-1 0,2-2-3 16,-2 2 4-16,0 2 0 0,2-3-2 0,-1 1 0 16,0-2-3-16,-1-2-1 0,-1 0 0 15,1-1 1-15,-1 1-1 0,-1-1-1 0,1 1 1 16,0 0 1-16,-2 0 0 0,2 0 0 0,1-3 2 15,-3 4-3-15,0-3 0 0,-1-1 0 0,1 2-3 16,-2-1 3-16,-1 0 2 0,1 1-7 0,-1 0 8 16,2 1-4-16,-1-1 4 0,0-1-6 15,0 2 3-15,-2-2 2 0,0 0 0 0,-1 1 1 16,-1 1-2-16,0-1-5 0,1 2 5 0,0-1-1 0,-1 0-1 16,0-1 0-16,-1-2-4 0,0 2 0 15,-1-1 1-15,0-1-2 0,-1 1 3 0,0-1-1 16,-2 1-3-16,-1 0 3 0,2 0-4 0,-1 0 4 15,0 2-2-15,1 1 1 0,-2-1 0 0,1 1 1 16,-2 0-3-16,1-1-4 0,-1 1 0 0,0 0-2 16,0 0-1-16,0 2-1 0,0-2 2 0,-1 3-3 15,3 0 1-15,-2 3-2 0,1-2-7 0,-2 0 0 16,0-1 0-16,0 0-3 0,-2 1-2 16,1-1-3-16,-1 0 0 0,1 3-4 0,-3-4 0 0,2 4-6 15,-1-3-4-15,-1 2 0 0,0-1 1 16,-1 1-1-16,0-1-7 0,0 2 1 0,-2-2-5 15,3 1-1-15,-1 2-2 0,0-1-4 0,-1 0-10 16,3 1-7-16,-3-1-12 0,4 0-10 0,0 3-19 16,1-2-19-16,-1 3-20 0,3-2-28 0,-1 2 18 15,1 0-84-15,-3 2-12 0,0-2-34 16,-2 3-4-16,1 2-2 0,0-1-10 0,-1 0-58 0,1 2-434 16</inkml:trace>
  <inkml:trace contextRef="#ctx0" brushRef="#br0" timeOffset="119060.74">19811 1477 1674 0,'6'0'288'16,"1"0"-33"-16,-3 0-27 0,2 0-22 0,-3 0-20 15,0 0-19-15,0 0-16 0,0 1-15 0,-1 0-13 16,1 1-12-16,-1-1-7 0,0 0-9 0,-1 1-8 15,1-1-8-15,1 0-7 0,-3 1-6 16,2-1-7-16,-2 1-3 0,1-2-4 0,0 4-5 16,1-2-3-16,-1 1 1 0,2 0-2 0,-3-1-4 15,0 0 0-15,1 1-2 0,1-2-1 0,0 2-2 16,-2-1 3-16,0-2 0 0,1 2 0 0,0-2-3 16,-1 2 3-16,1-1-4 0,0 0-2 0,1 1-2 15,-2-2-1-15,0 2-4 0,0-2 3 0,2 0-9 16,-2 2-1-16,0-2-2 0,0 0-1 0,1 2-4 15,-1-1 2-15,0-1-1 0,0 0-3 0,0 1 0 16,0 0-1-16,0 0 0 0,0-1-2 0,0 2-1 16,0-1 2-16,2 1-3 0,-2-1 7 15,0 0-8-15,1 0 1 0,-1 1 0 0,1 1-1 16,-1-2 2-16,0 0-2 0,3 1 1 0,-3 1 0 0,0 0 1 16,0-1 0-16,0 1-3 0,1 0 3 15,-1-1 1-15,0 1-2 0,2 1-2 0,-2-2 0 16,2 2 1-16,-2-2 0 0,0 1 3 0,0 0-1 15,1-3-3-15,-1 3 4 0,1 0-1 16,-1-2 4-16,0 0 1 0,0 2 1 0,0-3 7 16,1 2 2-16,-1-1 8 0,1 0 3 0,-1 0-2 15,1 2 5-15,-1-3 9 0,3 2 0 0,-3 0 10 16,2-2 2-16,-2 0-1 0,2 0 1 0,0 3 1 16,1-3 0-16,5 0-5 0,4 0-3 0,1-3-1 15,22-6 1-15,-8 1-3 0,1-4-5 16,3 0-3-16,-1-5 0 0,2-2-7 0,2 1-2 15,1-1-3-15,4 0-4 0,-2-1-6 0,2 1-1 16,0-3 1-16,-3 0-2 0,-2 2 0 0,0-1-2 16,-6 2 0-16,-3 1 2 0,0 3-2 0,-1 0-4 15,-4 0 2-15,1 4-5 0,-13 7-2 0,2-2-3 16,1 1-2-16,-3-2-23 0,0 0-14 0,-1 2-14 16,-1 0-15-16,-1 2-9 0,0-1-11 15,-2 0-7-15,1 2-13 0,-2-1-6 0,2 2-32 16,-3-2-18-16,0 2-19 0,1 1-12 0,-1 0-13 15,2 0 19-15,-3 0-102 0,2 0-31 0,-2 0-27 16,0 1-26-16,1 2 30 0,-1-1-168 16,-1 0 37-16,-1-2-331 0</inkml:trace>
  <inkml:trace contextRef="#ctx0" brushRef="#br0" timeOffset="119943.23">19441 2319 1588 0,'0'2'374'0,"-2"4"-42"0,2-2-34 16,0 3-29-16,0-3-26 0,0 1-27 0,0 5-21 16,0 1-17-16,-2-2-17 0,2 1-16 0,0-4-14 15,0 3-7-15,0-1-18 0,0-2-6 16,0-1-9-16,0 1-3 0,0-1-9 0,0 0 5 0,0-1-14 15,0 0 0-15,0 0 0 0,0-2-1 0,2 2-1 16,2 2 1-16,0-1 1 0,3 0-5 16,1-2-5-16,3 3-4 0,3-3-3 0,26 5-1 15,-28-8-3-15,30-3-2 0,-12-2-9 0,12-2-10 16,1 0-7-16,-2-6-2 0,0 1-7 0,1 0-1 16,-1 1-2-16,-1 0 2 0,0 1-7 0,-2 1 3 15,-4 2-4-15,-3-4 2 0,-1 5 3 16,-4 0 14-16,-4-3 9 0,-13 7-5 0,0-2 13 15,4 0 5-15,-1 2 2 0,0 0-7 0,0-1-6 16,-2 1-5-16,-2 0-3 0,-2 1-7 16,1-1-5-16,-4 1-8 0,1 1 0 0,-1-3-17 0,0 3-6 15,-2 0-4-15,3 0-8 0,-2 0-7 0,-1-3-8 16,0 3-5-16,1 0-13 0,0 0-6 16,0 0-6-16,-1 0-7 0,0 0 3 0,0 0-2 15,-1 0-5-15,1-2-1 0,1 2-7 0,-2 0-6 16,0 0-6-16,2 0-21 0,-2 0-12 0,0-2-17 15,0 2-11-15,1 0-30 0,-1 0 15 0,0 0-81 16,0-3-35-16,1 2-18 0,-1 0-23 0,0-1-95 16,0 1 35-16,1 0-486 0</inkml:trace>
  <inkml:trace contextRef="#ctx0" brushRef="#br0" timeOffset="120535.78">20712 2372 2044 0,'57'13'405'0,"-5"-2"-47"0,-7 0-44 0,-4-4-35 15,-4 2-31-15,-6-3-30 0,-1 0-22 0,-3 0-22 16,-19-3-10-16,6 0-39 0,-2-1-33 16,1 0-33-16,-2 1-33 0,-1-2-25 0,-2 0-26 0,-3-1-27 15,1 0-46-15,-2 0-55 0,-1-1 17 0,-3 0-158 16,0-2-41-16,-3-1-21 0,-1-2-33 15,-2 0 30-15,-1-1-119 0,-2-3-387 0</inkml:trace>
  <inkml:trace contextRef="#ctx0" brushRef="#br0" timeOffset="120867.95">21064 2281 1941 0,'27'17'367'0,"-2"-2"-47"0,-4 1-37 0,-3-4-34 15,0 1-28-15,-12-6-24 0,4 0-18 0,-3 2-16 16,3 1-10-16,-4-4-12 0,-1 3-12 15,-2-1-13-15,-1-1-10 0,-1 0-9 0,-1 0-9 16,0 1-5-16,-3 2-11 0,0-1-14 0,-2-1-22 16,-1-1-11-16,0 2-22 0,0-2-27 0,-1 1-23 15,1-1-26-15,0-2-35 0,1 0-37 0,0-3-55 16,2 2 19-16,-2 0-140 0,3 0-73 16,1-2-117-16,1 0 35 0,0 0-6 0,0-2-396 0</inkml:trace>
  <inkml:trace contextRef="#ctx0" brushRef="#br0" timeOffset="121524.83">21595 2264 2099 0,'3'-5'472'0,"1"0"-60"0,0 1-50 16,-1 1-44-16,1 0-34 0,-1 1-34 0,0 0-27 16,1 2-22-16,4 0-21 0,0 0-22 0,2 2-17 15,1-1-17-15,-1 2-14 0,1-2-13 0,-1 1-9 16,-2-1-10-16,2 3-12 0,0 1 0 0,1 0-16 16,-2 1-4-16,1 1-9 0,-1-1-3 0,0 2-4 15,-1 0-2-15,-1 1-5 0,-1 0-5 16,-1 1-5-16,0-2-8 0,-3 0 1 0,-1 0-6 15,1 2-4-15,1-2 2 0,-3 2 1 0,2-2-3 16,-2-2 1-16,0 2 2 0,-2-2-2 0,2-1-1 16,0 0 3-16,0 1 2 0,-3-2 1 0,3 0-1 15,-1 0 5-15,0-1-1 0,0 0 11 16,1 0-1-16,-1 0 16 0,1-1 15 0,-1 0 12 16,1 0 10-16,0-1 8 0,-2 0 8 0,2 0-8 15,0 1-6-15,0-2-7 0,0 0-3 16,2-2-6-16,-2 0-7 0,3-3-7 0,0-3-5 0,2-1-6 15,2-2-7-15,11-19-4 0,-5 12-7 0,5-1-6 16,-2-5-7-16,5 0-4 0,0-2-1 16,-4 3 1-16,0 2-4 0,1-2 4 0,-5 7-2 15,-7 8 5-15,1-1-4 0,3 1 1 0,-2 0-5 0,3-1 1 16,-4 0 0-16,1 2-1 0,-3-1-1 16,1 1 2-16,-1 2-2 0,-2 2-4 0,1-3 2 15,-1 4-3-15,-2 0-1 0,2 0-3 0,-1-1-9 16,0 0 3-16,-1 2-34 0,0-1-2 0,2 2 0 15,-3-2-1-15,1 2 2 0,-1 0-3 0,2-3-3 16,-2 3 0-16,0 0-6 0,2 0 2 0,-2 0-11 16,0 0-6-16,1 0-5 0,-1 0-4 15,2 3 0-15,-2-3-2 0,0 0-4 0,0 2-6 16,0 0-5-16,0-2-5 0,0 2-9 0,0 0-23 16,0 1-12-16,0-1-12 0,0 0 19 0,2 0-85 15,-1 1-2-15,-1 0 0 0,0 0 0 0,2-1 3 16,-2 3 9-16,1-2 4 0,0-1-8 0,-1 1-553 15</inkml:trace>
  <inkml:trace contextRef="#ctx0" brushRef="#br0" timeOffset="123603.81">22100 2147 2212 0,'0'2'256'0,"0"-1"-26"0,0-1-29 0,0 0-21 15,0 0-19-15,0 0-11 0,0 0-17 0,0 0-12 16,0 1-8-16,0 1-9 0,0-2 0 0,0 0-10 15,0 0-3-15,0 0-7 0,0 0-3 0,0 0-2 16,0 0-1-16,0 0 0 0,0 0 6 16,0 0 9-16,1 0 0 0,0 0-4 0,-1-3-19 15,0 3-7-15,0-4-9 0,0 1-7 0,-1 2-4 16,1-1 0-16,-1 1-9 0,0-2-6 0,-1 1-4 16,0-1-12-16,2 1-3 0,-3-1-2 15,1 0-3-15,0 1-1 0,-1 1-2 0,-1 0 1 16,2 1-1-16,-2 0 2 0,0 0-1 0,-3 1-1 0,-2 2 0 15,0 1 0-15,0-1-3 0,1 1 1 16,-2 2-1-16,3 1-3 0,1 1 1 0,-1 1 0 16,1 0 0-16,1 0 4 0,2 0-4 0,-2 1 2 0,3 2 3 15,2-1-1-15,0 1 0 0,0-1-1 16,2-1 2-16,1 0 3 0,2 2-1 0,1-3 0 16,1-1 7-16,-2 0-4 0,3 0 1 0,1-1 5 15,1-2 3-15,2-2 1 0,-2-1 1 16,1-2 1-16,1 0 2 0,-1-2 2 0,-1-4-8 15,-1 0-6-15,1-2-1 0,-2-2-1 0,-1-3 5 16,-1-1-10-16,-1 1 2 0,0-4 1 0,-2 0-1 16,-1 3-2-16,-1 2 1 0,1-1-5 0,-2 2-3 15,-2 0 0-15,1 2-2 0,-1 2-5 16,1 1-5-16,-1 1 3 0,0 1-3 0,-1 2 4 0,0 0 3 16,-1 2 6-16,1 2-2 0,-2 0 0 0,-1 5-1 15,-1 0 1-15,1 3 3 0,-1-1-4 16,2 3 4-16,-1-1-3 0,2 1 4 0,0 2 0 15,-1-3 1-15,3 3 1 0,1-2 1 0,0 2 2 16,0-3 5-16,3 2 3 0,0-1 1 0,1-2 0 16,2 0 5-16,-2 0 1 0,3-1-1 0,-1-1 2 15,3-1 0-15,0 0 3 0,2-3-2 16,-3-1 1-16,4-2-2 0,2-1 1 0,0-2-6 16,0-2-9-16,3-1 1 0,18-9-10 0,-16 2-4 15,0 1 4-15,-2-4-9 0,-6-4 1 0,-5 12 1 16,11-22 0-16,-13 21 12 0,1-4-1 15,0 0-7-15,0-2-5 0,-1 1 0 0,0 1-1 0,-3 0-2 16,0 3-8-16,0 0-11 0,-2 1-7 0,-2 1-6 16,-1 1-5-16,1 1-5 0,-2 1-5 15,2 2-4-15,0 2 0 0,-2-2 0 0,2 2 3 16,-1 2 3-16,2-1-2 0,-2 3-1 0,1 3 1 16,0 1 3-16,-1 0 2 0,2 2 3 0,2 0 5 15,0 0 4-15,1 1 4 0,0 1 3 0,2 2 6 16,0 0 7-16,2-1 0 0,0 2-1 15,-1 0 4-15,2-1 0 0,-2 2-1 0,2 1 4 16,-2-4 3-16,0 1 1 0,1 0 4 0,-1-2 4 0,0 2 3 16,-1-3 10-16,-2-1 6 0,3-3 6 15,-3-1 6-15,0 0 5 0,0 1 8 0,0-3 8 16,-2-1-3-16,1-1 0 0,-2-1-1 0,1 2 0 16,-3-2 4-16,1 1 11 0,-2-2 1 0,1 0 7 15,-1 0 2-15,-1-3 3 0,1 2 1 0,-2-1-1 16,1 0 8-16,0 0-6 0,0 0 7 0,3-1-1 15,1 2-2-15,-2-2-8 0,2 0-4 16,0 0-9-16,0 1-13 0,1-1-10 0,0-1 0 16,2 2-18-16,0-2-6 0,0 2-9 0,0-3-3 15,0 1-8-15,2 1-1 0,0 0-4 0,-1 2-4 16,2-1 1-16,0-1 1 0,1 3 5 0,-1 0 1 16,2 0-2-16,0 0 4 0,2 0 0 0,1 3 1 15,2 0 0-15,-1-1-1 0,1 2 1 16,0 0-4-16,1 1 3 0,-1-2-1 0,1 1 1 15,0 1 3-15,-1-1 2 0,1-2 1 0,1 0 2 16,-1 1 2-16,-1-3 4 0,0 0-2 0,2 0 2 16,0-3 4-16,0 1 4 0,0-3-6 0,0-1-1 15,-1-1-2-15,2-2 2 0,15-12 0 16,-22 14 2-16,2-1 1 0,-1-4 1 0,1 2 6 0,0 0 4 16,-2-1 6-16,1 2 3 0,-2 0 1 0,0 2-13 15,-2 1-9-15,2 0-14 0,-2 2-2 16,-1 0-2-16,-1 2-3 0,1-1 3 0,-2 3 0 15,-3 0 2-15,2 3 2 0,-2 2 2 0,-3 0-1 0,1 1 1 16,-1 4 7-16,-1 0-7 0,1 1 3 16,1 1 0-16,-1-1 1 0,2 0-1 0,-2 1-4 15,2 0-2-15,0 0-3 0,2-3 1 0,-1 1-3 16,1-2 3-16,2 0-6 0,0-2 2 16,0 1 1-16,0-2 1 0,0-1 6 0,0 1 4 15,0-3 2-15,3 2 2 0,1-1-2 0,2 1 2 16,-1-4-8-16,3 0-7 0,2-2-9 0,0-2-9 15,1-1-6-15,19-11-8 0,-15 2-4 0,1-2 1 16,-10 9 5-16,15-14 6 0,-15 16 5 0,2-4 19 16,-1 0 7-16,1-1 5 0,0 2 2 0,0 0-3 15,-2 0-2-15,-2 1-5 0,2 2-7 0,-4 1-1 16,1 0-8-16,0 2-1 0,-3 1 8 16,2 1 7-16,-2 0-2 0,0 1 3 0,0 3 1 15,0 0 3-15,0-1 3 0,-2 5 1 0,-1-1 3 16,0 1 0-16,1 2 3 0,-1 0 2 0,0 1 3 15,1 1-3-15,-1-2 0 0,1 0 3 16,2 0 2-16,-3-3-1 0,3-1 4 0,0 1-1 16,0 0 5-16,0-2 2 0,0-1 6 0,0 2 2 15,2-2 4-15,1 3 0 0,2 0 1 0,0-1-3 16,1-1 2-16,2 0 4 0,2-2-8 0,1 1 2 16,1-4-3-16,-1 0-4 0,2-4-11 0,3 0-12 15,17-14-8-15,-16 3-6 0,1-4-2 16,2 1 0-16,-4-3 2 0,2-3 3 0,-2 3 0 0,-4-4 8 15,1 2 12-15,-2-1 5 0,-1 3 5 16,-6 13 9-16,0-3 0 0,2-1 7 0,-2 1-6 16,0 1-7-16,1 0-7 0,-1 1-11 0,0 5-3 15,-2-1-2-15,-2 1-2 0,0 4-3 0,0 0 6 16,-2 2 1-16,-2 5-1 0,0 0 2 0,-2 4 1 16,-1 1 0-16,1 2 1 0,-1 0-1 0,1 1 5 15,1 2-2-15,-1 1 0 0,0 0 2 16,1-1-2-16,1-1 0 0,1 0 3 0,1 0 0 15,0-2 0-15,-1-2 2 0,3 1 6 0,-3-3-4 16,3-1 2-16,0-1 7 0,3 2 1 0,0-2 2 16,1 1 8-16,2-1-7 0,-1-3 5 0,3-1-1 15,2 0-1-15,1-2-5 0,0-2-3 16,3-2-12-16,18-11-15 0,-11 1-6 0,0-4-12 16,2-1-7-16,-2-4-6 0,5-1-5 0,-4-4 1 0,0-3 4 15,-1 0 2-15,-1-1 3 0,-1 2 9 16,0-1 6-16,-2 4 10 0,-3 2 7 0,-2 1 9 15,-1 2 5-15,-6 14 7 0,0-3 0 0,1-2-7 16,-1 1-7-16,0 1-12 0,0 1-8 0,-2 2-2 16,0 3 1-16,-1-1 2 0,-2 2 1 0,0 2 0 15,-2 2 5-15,-1 4 0 0,-3 3 2 0,-1 2 2 16,-11 23 4-16,4-11 0 0,2 3 4 16,-1-1 7-16,1 1-4 0,0-3-1 0,1 1 0 15,1 2 1-15,0-2-2 0,-1-2 1 0,1 0-2 0,2 1-1 16,0 0 2-16,4-13-4 0,0 1-8 15,-1 1-11-15,0 2 1 0,2-3-13 0,-1 2-11 16,1-2-8-16,0-2-8 0,0-2-8 0,1-1-13 16,0 0-5-16,-1-2 0 0,3 0-31 0,-2-2 10 15,2 0-122-15,2-2-43 0,-2 0-29 0,3 0-22 16,1-4-62-16,2 0 28 0,2-6-550 16</inkml:trace>
  <inkml:trace contextRef="#ctx0" brushRef="#br0" timeOffset="123911.93">23493 1998 1505 0,'2'-4'232'0,"-2"1"-29"0,0 2-11 0,0 1-7 15,0 0-2-15,0 0-12 0,0 3-11 16,-2 2-21-16,0 1-5 0,-1 4-9 0,0 1-9 15,-2-1-11-15,0 5-7 0,0-1-8 0,-1 2-5 16,-11 22-7-16,8-16-6 0,-1 0-8 16,-1-1-3-16,1-2-5 0,0 2-4 0,7-10-7 0,-4-1-4 15,1 5-6-15,-2-2 0 0,0 1-3 0,0 0-5 16,1 1-2-16,1-1-2 0,-2-1-10 16,3 1-16-16,-3-2-18 0,3-1-22 0,-1-1-19 15,1-1-29-15,-1 0-31 0,2 0 11 0,-1-2-157 16,1 1-30-16,1-2-35 0,-2-2-76 0,2 2 32 15,0-4-561-15</inkml:trace>
  <inkml:trace contextRef="#ctx0" brushRef="#br0" timeOffset="124223.86">23120 2236 1575 0,'0'-2'307'0,"3"-3"-34"16,2 2-25-16,3-1-17 0,0 2-17 0,5-1-19 15,1 2-11-15,3 1-8 0,27 4-14 0,-18-1-9 16,1 1-12-16,-4 3-9 0,5-2-11 0,1 2-8 16,-1-1-9-16,-4-1-7 0,5 3-11 0,-1 0-7 15,2 1-6-15,0-1-4 0,-3 0-1 0,-4-3-4 16,1 2-10-16,-14-5-5 0,2 0 2 15,1 1-6-15,1-1-3 0,1 0-4 0,-2 1-17 0,-2 0-21 16,-1-3-21-16,-1 0-20 0,-1 0-23 16,-2 0-24-16,-1 0-31 0,-1 0-44 0,1 0 15 15,-3 0-152-15,1 0-43 0,-1 0-24 0,-2 0-119 16,0 0 34-16,0 0-36 0,0 0-396 0</inkml:trace>
  <inkml:trace contextRef="#ctx0" brushRef="#br0" timeOffset="127028.66">19571 2008 2488 0,'-15'-37'470'0,"-2"4"-63"0,1 4-49 0,-3 4-42 16,1 4-33-16,-4 3-36 0,0 3-26 15,-2 1-22-15,-3 6-23 0,-2 1-17 0,-3 4-16 0,-1 1-13 16,-1 4-18-16,1 1-10 0,-1 5-14 15,-1-1-5-15,3 3-14 0,1 1-5 0,1 1-7 16,1 2-5-16,2-1-3 0,0 1-1 0,0 2-8 0,4 0-7 16,0 1 0-16,4 7-6 0,-2-6 3 15,3 3-2-15,3 0-1 0,2 2 1 0,1 0-1 16,4 3 0-16,3 0-4 0,3-13-1 0,2 3-3 16,3 31-2-16,4-15-1 0,4 1-4 0,1-3-3 15,3 2-3-15,0-5-1 0,5-1-5 0,2-1 1 16,6-3-2-16,2 1 1 0,-1-5-5 0,5 1-4 15,6-1-2-15,3 0-5 0,-5-4 2 0,2 0-6 16,1-7 0-16,-1 1-3 0,-1-5 0 16,1 0 0-16,1-3-4 0,1-3-2 0,-1-2 0 0,3-5 4 15,-2-2-4-15,-2-3 3 0,-3-4 3 16,-1-2 2-16,-2-1 1 0,-3-2 7 0,-3-4 2 16,-4-3 0-16,-1-1 14 0,-4-1-7 0,-1-2 12 15,-6-1 12-15,1 0-1 0,-9 0 4 16,-1-3 0-16,-5 2 1 0,-3 0-4 0,-5-1-4 0,-4 0-4 15,-5 0-3-15,-2 1 2 0,-5 1-9 16,-1 3-1-16,-4 3-3 0,0 2 0 0,-1 4-3 16,-1 3-4-16,1 3-6 0,1 2 1 0,-2 4-27 0,1 2-6 15,1 4-11-15,0 3-18 0,0 3-4 16,1 3-4-16,2 2-10 0,2 0-15 0,1 3-15 16,0 1-14-16,2 2-16 0,0 0-27 0,0 4-28 15,6 1-43-15,-2 6 23 0,3 1-181 16,2 1-91-16,1 0 37 0,2-1-69 0,7-15 28 15,-9 24-416-15</inkml:trace>
  <inkml:trace contextRef="#ctx0" brushRef="#br0" timeOffset="128146.76">19592 3069 1452 0,'4'-10'283'0,"0"0"-17"0,-2 1-11 0,2-1-8 15,-2-1-6-15,-1 0-11 0,-1 2-5 0,0-3-15 16,0 3-11-16,0-3-12 0,0 0 0 15,-3-1-18-15,-1 2-11 0,1-3-14 0,-1 1-13 0,-2-1-10 16,-1-1-7-16,2 1-13 0,-2 1-6 0,1 0-6 16,-2 1-7-16,-15-19 4 0,10 15-4 15,7 8-7-15,-4 0-1 0,-13-19-3 0,7 10-6 16,9 10 5-16,0-2-2 0,-15-16-8 0,6 10-4 16,-1 1-2-16,-1 1 1 0,1 0-4 0,1 3-2 15,-3-4-6-15,2 4 0 0,9 5-5 0,-4-1-3 16,1-2-6-16,-2 3-3 0,-2-1-4 0,-1 2 1 15,0 1-6-15,-2 1-1 0,-27 2 2 0,19 1 1 16,-3 3 0-16,-2-2-4 0,0 3 4 16,1 2 5-16,-4 2-4 0,4 5 3 0,-2 0-3 15,-1 3 8-15,3 3-1 0,1 2 2 0,-2 0-3 16,3 1 1-16,-1 2-2 0,2 0 2 0,1 4-2 16,-2-4 0-16,4 8-3 0,3-6-3 0,0 9-1 15,1 1 0-15,4 1-4 0,1-2 0 16,4 3-3-16,0-3-3 0,1 1-1 0,2-1 1 0,3 1-4 15,1-2-2-15,1-2-3 0,4 5 2 16,3 3-4-16,3-6 0 0,-1 2-3 0,4-4-1 16,1-1 1-16,2-3-3 0,2 2 3 0,3-2-6 15,1-2-1-15,2-2 3 0,12 3-3 0,1 0-5 16,1-5 2-16,3-2-8 0,4-1 3 0,-1-1-7 16,3-3-5-16,0-2-3 0,-2-1 7 0,2-2-7 15,0-5-3-15,4 1 3 0,-4-2-13 16,3-1 0-16,-2-3 0 0,-1-4 2 0,0-1 0 15,2-3-1-15,-4-2-1 0,1-1 4 0,0-1 3 16,0-1 0-16,3-5 4 0,0 1 3 0,-7-2 1 16,-2-2 10-16,-3 1 4 0,-3-2 3 0,-3-1 9 15,-4 0 8-15,-2-2 5 0,-1-1-1 0,-2-2 5 16,-3-4 10-16,-2 0 1 0,-1-6 2 16,-6 1 3-16,-4-3-8 0,-1-2-1 0,-4-2-3 0,-1 2 0 15,-4 2-2-15,0-1 1 0,-2 2-2 0,-3-2-5 16,-2 3 0-16,-3 1-5 0,-3 1-5 15,-1 3 0-15,0-1-2 0,-3 3-2 0,-3 3-3 16,5 0-5-16,-2 6 3 0,-3-1-6 0,-2 2-5 16,-3 2-6-16,3 0 4 0,1 3 0 0,1 1 0 15,-2 1 5-15,4 1-4 0,0 4-1 16,1 0-4-16,0 3-5 0,13 5-3 0,-3-3-8 16,-3 2-11-16,2 1 1 0,-2 0-3 0,1 1-1 15,2 0 2-15,1 1 2 0,1 0 3 0,-1 0 1 16,4 0 6-16,-1 1 2 0,2-1 3 15,1-1 1-15,3 1 5 0,-2 0 1 0,2 0 4 16,0 0-1-16,3-1 0 0,-3 1 3 0,2-1 0 16,-2 0 4-16,2-1-7 0,1 2 2 0,-3-2-10 15,3 0-6-15,0 2-6 0,-1-1-4 0,2-1-7 16,-2 0-3-16,0 0-8 0,1 1-5 0,0 1-16 16,0-2-16-16,0 0-48 0,0 1 14 0,0-1-64 15,1 1-23-15,0 0-25 0,0 0-25 16,0 0-49-16,0 0 30 0,1 1-601 0</inkml:trace>
  <inkml:trace contextRef="#ctx0" brushRef="#br0" timeOffset="128712.68">20113 3350 2124 0,'118'-42'474'16,"-28"10"-52"-16,-12 2-48 0,-9 4-45 16,-7 3-35-16,-10 4-31 0,-4 2-34 0,-7 2-27 15,-6 3-20-15,-3 0-23 0,-6 3-16 0,-4-1-26 16,-2-1-19-16,-13 9-10 0,4-2-72 15,-1 0-27-15,1 1-28 0,-1-1-28 0,-2 0-29 0,0 2-29 16,-3 0-40-16,0-1-54 0,-1 1 21 0,-1 1-156 16,-1-1-53-16,0 2 34 0,-2-3-176 15,-3 0 49-15,0-1 35 0,-4-1-367 0</inkml:trace>
  <inkml:trace contextRef="#ctx0" brushRef="#br0" timeOffset="129178.08">20627 2793 1481 0,'-3'-1'292'0,"1"0"-37"0,0-1-25 0,1 2-14 16,1 0-12-16,1 0-17 0,2 3-15 0,4 1-16 15,2 0-18-15,-1 2-10 0,5-2-13 0,22 16-7 16,-10-7-10-16,-1-4-10 0,7 2-8 0,-3 2-8 15,6-3-6-15,-4-2-7 0,5 3-7 0,-3-4-3 16,1 1-5-16,-4-2-3 0,5 0-1 16,-6-1-7-16,-2-1-3 0,0 2 10 0,-16-4 4 0,3 0 12 15,1 0 6-15,-1 0 5 0,-2 0-1 16,1 1 4-16,-1 0-2 0,-3-2-9 0,0 0-14 16,-1 1-8-16,-2-2-7 0,-1 0-2 0,0 3-5 15,-1-3-3-15,-1 1-4 0,-1 0-1 0,1 2-1 16,0 0 0-16,-2 1-3 0,-2 4 1 15,0 5 1-15,-1 0 1 0,-12 27 9 0,4-14 1 0,-2 2-3 16,1 2 0-16,-2 1 3 0,0 0-5 16,-1 0 6-16,-5 4-6 0,3 1 3 0,0-8-4 15,-2 1-4-15,1 0 1 0,2-3-3 0,0 0 0 16,2-4-1-16,3-2 0 0,-2 3-3 0,2-2 0 16,6-14-3-16,-3 3-23 0,3 1-24 0,-2 0-22 15,1-1-27-15,0 0-19 0,2-2-25 16,-2-1-26-16,2-3-34 0,1 1 17 0,-2-3-154 0,2 1-124 15,0-3 38-15,0 0-121 0,1-3 39 16,-1 1 44-16,-2-3-351 0</inkml:trace>
  <inkml:trace contextRef="#ctx0" brushRef="#br0" timeOffset="131495.06">20936 1019 1788 0,'13'-3'355'0,"1"2"-49"0,1 2-37 0,-2 0-27 16,-1 3-29-16,-1 0-24 0,0 3-21 15,0-1-19-15,-2 2-18 0,0 0-13 0,-2 2-12 0,0-1-7 16,-1 2-12-16,-3 1-7 0,0 1-7 0,-1-1-3 16,-2 0-3-16,-3 3-9 0,1 0-3 15,0-1-6-15,-2 2-3 0,1-1-4 0,-3 2-6 16,2-1-3-16,-1 1 2 0,-1 1-9 0,2-1-3 0,-2 0 4 16,-7 24-5-16,11-30-4 0,-3 3 1 15,2 1-5-15,-2 2 0 0,1-1-1 0,1 1 4 16,0-1-6-16,0 1-3 0,1-1-1 0,1-1-3 15,1 1 0-15,0 0-1 0,2-1-4 16,0 1-1-16,2-2-2 0,0 0-1 0,0-2-2 0,3 0 0 16,-1-1 3-16,2-2-2 0,-1-2 5 15,1-1 2-15,2-1 4 0,1-1-2 0,-2-3-1 16,-2-1 1-16,3 0 1 0,-1-3-3 0,0 0-2 16,-1-2-3-16,0-2 0 0,-1-1-4 15,-1 1 7-15,-1-1-2 0,1 0 2 0,-2 1-3 0,-1 0 2 16,-2 2 2-16,1-1-7 0,0 0-2 0,-2 2-6 15,0 2-2-15,0-1-3 0,-1 0-1 16,-2 3 2-16,0 0 2 0,-2 0 2 0,-4 0 1 16,-1 4 0-16,-2 0-1 0,1 4 3 0,0 0 0 15,-17 15 1-15,13-8 0 0,-1 4 1 0,3 1-1 16,-1 1 3-16,-1 2 3 0,2-1 0 0,2-1 2 16,1 2 1-16,0 2 1 0,2-1 0 0,2 1 4 15,1 1 0-15,2 1 0 0,3-15 5 16,-2 4-4-16,2 3 3 0,0 2-3 0,5 27 0 15,-2-38-2-15,5 27-5 0,-1-11 0 0,2-1-2 16,-1-3-2-16,4 1-3 0,-3-1-2 0,-5-13 0 16,2 1 2-16,1 3-1 0,1 1 2 0,-2-3 4 15,1 1-1-15,1-1 1 0,-3-1-1 0,2 0 1 16,-3-2 0-16,0-2-2 0,-1-1 2 16,0 0-3-16,0 0-2 0,-1-3-2 0,0 2-2 0,-2-1-3 15,1 0 4-15,1-1-1 0,-2 3 6 16,0-1 1-16,0 5 3 0,0 3 1 0,-2 2 2 15,1 0 2-15,-1 2 0 0,-2 1 3 0,1 3-1 16,-5 24 3-16,3-16-1 0,-3 2 4 16,0 0 1-16,0 4-4 0,0-3-2 0,-2 3 1 0,2 1 1 15,-3 0 1-15,1 1-2 0,2-1 2 0,-2 0-1 16,0 0-1-16,-1 1 0 0,1-2 0 16,1-1-2-16,-1-2 0 0,-2-3 4 0,4-2-1 15,-3-3 4-15,1 1 3 0,5-16 7 0,-1 3 7 16,-1 1 5-16,1-1 5 0,-2-1-6 15,-2 0-1-15,1-2-10 0,0-1-5 0,-2-2-5 0,-1 0-10 16,-1-3-8-16,-1 0-4 0,-1-2-9 0,1-2-4 16,-1 0-24-16,-1-2-21 0,1 0-28 15,-1-2-36-15,-20-10-61 0,17 4 16 0,11 7-136 16,-19-11-38-16,20 11-68 0,-3-4 31 0,-15-14-89 16,12 5-436-16</inkml:trace>
  <inkml:trace contextRef="#ctx0" brushRef="#br0" timeOffset="133910.66">10747 5258 1426 0,'1'4'299'15,"-1"1"-23"-15,1-1-25 0,2 1-28 0,-3 0-18 16,1 3-15-16,-1 0-11 0,2 4-17 16,2-1-10-16,-2 0-14 0,-1-1-11 0,0-1-11 0,3-2-5 15,-3-1-12-15,0 0-9 0,1-1 2 0,0-2 0 16,-1 2-2-16,1-2 2 0,1-1-3 15,0 0 2-15,1-2-7 0,4-2-5 0,18-9-5 16,-10-3-6-16,7-5-7 0,1-7-5 0,11-6-1 16,-1-9-2-16,5-3-9 0,-2-5-7 0,3-4-1 15,0 0-10-15,-3 0-5 0,0 1-8 0,-2 5-8 16,-6 2-13-16,0 3-23 0,-7 7-31 16,0 2-20-16,-6 3-21 0,1 2-21 0,-5 7-24 15,-2 1-27-15,-6 13 16 0,2-3-123 0,0-1-42 0,0 3-30 16,-3 0-71-16,-1 3 32 0,-2 3-91 15,0 2-420-15</inkml:trace>
  <inkml:trace contextRef="#ctx0" brushRef="#br0" timeOffset="134260.17">11588 4810 2141 0,'12'0'356'15,"26"0"-43"-15,-10-11-38 0,0-4-29 0,2-4-29 16,1-7-24-16,5-2-18 0,0-1-21 0,1-8-15 16,0 3-16-16,1 0-19 0,-4-2-30 0,-2 2-23 15,-1 0-27-15,-3 3-24 0,-2 0-27 0,-4 5-29 16,-2 2-40-16,-4 3-55 0,-1 3 15 16,-9 13-207-16,1-4-33 0,-4 5-84 0,-1-2 35 15,-1 4-50-15,-1 2-395 0</inkml:trace>
  <inkml:trace contextRef="#ctx0" brushRef="#br0" timeOffset="134563.42">12369 4934 1351 0,'62'-28'180'0,"-4"8"-22"0,-6 2-565 16,2 7 17-16,-4 4 27 0</inkml:trace>
  <inkml:trace contextRef="#ctx0" brushRef="#br0" timeOffset="134828.04">13149 4940 259 0,'8'3'485'0,"-2"0"-75"0,1-2-35 16,-1 2-15-16,-1-2-38 0,0-1-11 0,0 0-38 16,3-1-28-16,3-2-31 0,1 1-21 0,2-3-18 15,22-11-20-15,-12 5-16 0,1-7-17 0,2 3-13 16,-1-4-11-16,4-3-6 0,-1-3-8 16,0 0-10-16,-2-1-3 0,-2-6-8 0,-1 3-10 15,4-2-14-15,-4-1-15 0,-1 2-9 0,-2 1-18 16,0 4-9-16,-4-1-25 0,0 4-25 0,-3 5-26 15,-10 8-33-15,3-1-40 0,0 1 16 0,-1 0-91 16,-2 3-16-16,0 0-28 0,-1 2-10 0,0 4-26 16,-3 1 25-16,0 6-180 0,-5 1-382 15</inkml:trace>
  <inkml:trace contextRef="#ctx0" brushRef="#br0" timeOffset="135082.64">13758 5072 1676 0,'6'0'298'0,"2"0"-33"0,3-2-27 0,4 0-27 16,17-13-19-16,-10 1-15 0,-1-1-21 0,3 0-14 15,3-3-15-15,-2-3-13 0,3-7-8 0,1 0-16 16,0-1-11-16,3-3-11 0,1-1-9 0,-4-4-8 15,0 4-13-15,-1 1-17 0,-2 1-16 0,-3 4-24 16,-3 2-24-16,-3 4-58 0,1 0-40 16,-5 3 12-16,-9 13-115 0,3-3-27 0,0 2-30 15,-1 0-28-15,-3 2 27 0,-1 3-634 0</inkml:trace>
  <inkml:trace contextRef="#ctx0" brushRef="#br0" timeOffset="144180.97">13806 1334 1819 0,'24'63'374'0,"2"-4"-42"0,7 0-36 0,-4-3-26 0,2-4-17 16,-3-2-22-16,1-3-21 0,-2 1-13 0,-2-3-2 15,-4 0-14-15,-3-2-8 0,-2-4-9 16,-3-2-9-16,-5 2-16 0,0-1-14 0,-2-1-2 0,-4-2-10 15,-2 0-10-15,-3-2-11 0,-7 4-10 16,-1-3-7-16,-1 1-1 0,-5-3-11 0,-3-2-2 16,1-2-4-16,1 0-6 0,-2 1-4 0,1-4-6 15,-2-2-1-15,-1-2-4 0,0 0 1 16,-1-3-2-16,3-4 3 0,0-1 0 0,12-7-1 0,-2-2 6 16,0 1-3-16,-1-1 2 0,4-1-5 15,-1 0-3-15,3-1-6 0,-1-2-12 0,2 0-5 16,1-2-9-16,2-1-2 0,0 0-3 0,1-1-3 15,4-1-4-15,3-2 3 0,4 0-3 0,18-10 3 16,-8 4-4-16,6 4-6 0,3 0 3 0,-1 1 1 16,0 4 2-16,-1 0-1 0,3 6-4 0,0 3 4 15,0 3-3-15,0-1 2 0,-2 6-1 0,0 4-3 16,-3 5 5-16,-2 1 5 0,-1 2 0 16,-7 2 0-16,-1 4 12 0,-1-3 6 0,-1 8 2 15,-3 2 4-15,-2 3-1 0,2 1 4 0,-1 2 3 16,-2 9 2-16,0-2 2 0,-3 1-4 0,1-3 0 15,1 0-1-15,-3-1 2 0,4 2-1 0,-2-1-2 16,3-1 3-16,0 1-3 0,-1-2 1 0,3 2 1 16,3 1 1-16,2-4-4 0,4-1 2 15,-3-5-1-15,5 1 0 0,7-2-3 0,5 0 1 16,5-6-4-16,3-1 1 0,7-5-2 0,14-3-1 16,3-3-3-16,5-2 0 0,2-4-2 0,4-3-10 15,5-2-8-15,0-4-6 0,4-1-15 0,-1-3-13 16,2-2 4-16,-3-2-71 0,3-7-64 15,-5-3-44-15,-4-3-68 0,-1-1 29 0,-6-5-322 16,-2-5-64-16,-10-5 52 0,-5-3-924 0</inkml:trace>
  <inkml:trace contextRef="#ctx0" brushRef="#br0" timeOffset="145849.85">12681 2159 5717 0,'-33'2'3'16,"-4"1"1"-16,2-1 3 0,-1 3-2 0,-3 0 0 15,-1-1 7-15,0 0-2 0,-7 0 0 0,1 2-1 16,-2 0 2-16,-1-1-3 0,0 3 1 16,-1-4-2-16,-3 0-1 0,2 1 6 0,-1 0-3 0,0 0-1 15,-1-1 4-15,-4 0 3 0,2 0-4 16,1-1 2-16,1 0-1 0,-1 0-5 0,2-1-3 15,0 0 6-15,1-2-5 0,1 1 1 0,1 1 2 0,2-1-3 16,-2-2 3-16,3 2 1 0,-1 0-7 16,2-1 4-16,3 0-7 0,2 1 3 0,1-1 0 15,0 2 0-15,1-4 1 0,4 4 1 0,0-2-2 16,1 0 0-16,0 0-2 0,0 0 0 16,4 0 3-16,0 1-7 0,17-1 3 0,-5 0 1 0,-1 0-2 15,-1 0 0-15,-1 1 2 0,2 0-2 0,0 0-2 16,0 1 5-16,0-1-6 0,1 0 2 15,0 1-1-15,1-1 0 0,0 1 1 0,2-1 0 0,0 0-5 16,1 2 5-16,0 0 2 0,2-2 5 16,0 2-8-16,0-1 0 0,1 1 0 0,0 0 2 15,1-2-4-15,0 2 2 0,-1-1-1 0,4-1-1 16,-2 2 0-16,1 0 2 0,0 1 6 16,-2-1-9-16,1 2 5 0,-1-2-6 0,1 2-1 0,1 0 5 15,-2-1-2-15,1 2-1 0,-3 0 4 16,2 1 1-16,1 0-3 0,-1 2-1 0,0 1 7 15,0 1-3-15,1 0 1 0,-4 1-9 0,2-2 4 16,2 1-1-16,-3-1 3 0,3 1 5 0,-1 1-4 16,1 2 6-16,-1-1-3 0,2-1-8 15,0 2 0-15,0-1-2 0,-1 1 5 0,1-1-1 0,-1 2 2 16,0-3 0-16,3 2-1 0,-1-1 2 16,0 2 5-16,2 1 4 0,-2-1-11 0,2-1 3 15,-2 1-3-15,2 0-5 0,-1-2-6 0,1 0-8 16,0-1-7-16,0 0-7 0,0-1-11 0,3-1-5 15,-1-2-20-15,0-1-14 0,0-1-7 16,1-2-9-16,-1 0-9 0,2 1-9 0,0-2-17 16,-1-1-18-16,-1 0-21 0,2 0 17 0,0 0-83 15,-1-1-49-15,1 1-21 0,0 0-17 0,0-2-8 16,0 0-74-16,0-2 33 0,0-1-476 0</inkml:trace>
  <inkml:trace contextRef="#ctx0" brushRef="#br0" timeOffset="146950.47">9937 2478 1966 0,'4'13'373'15,"-2"2"-40"-15,3 1-39 0,-2 3-30 0,8 25-29 16,-7-18-22-16,3-1-17 0,-5-14-20 0,0 4-18 15,6 26-14-15,-1-17-16 0,-5-13-13 16,7 25-9-16,-7-27-16 0,0 6-4 0,2 0-10 0,-1 1-7 16,-1 0-9-16,3-3 1 0,-2 1-11 0,0-2-6 15,-1-1 0-15,2 0-3 0,-1-2-2 16,0-1-2-16,0-3-2 0,-3 1 1 0,3-1-3 16,0 0-3-16,-2-2 3 0,2-1-6 0,-1 0-1 15,1 0 3-15,0-1 4 0,2 0-6 0,3-1 3 16,2-2-4-16,0 0-3 0,4-1 1 0,1-1-4 15,22-10 4-15,-14 2-4 0,0-1-4 0,2-2 2 16,1 1-1-16,2-2-4 0,0 3 0 16,-4-3-3-16,0 0 1 0,-2 1-1 0,-3 2 2 15,1 3-3-15,-13 4 0 0,2-1 0 0,1 1 0 16,-1 0 0-16,1-1 4 0,-2 2-10 0,1-1 6 16,-3 1 0-16,-1 1-8 0,1 1 11 0,-3 0-11 15,1 1-4-15,0 0-1 0,-1 0-5 0,-2-1-6 16,2 3-7-16,-1-3 0 0,-1 2-5 15,1 0 2-15,-1 0-1 0,1 1 6 0,0-1-5 16,-2 1 0-16,1-1-3 0,1 1 0 0,-2 0 0 16,0-3 3-16,0 3-1 0,2 0 3 0,-1 0 2 15,0 0-2-15,-1 0-1 0,1-3 4 0,-1 3-2 16,1 0-6-16,-1 0 3 0,1 0-3 16,-1 0 4-16,1 0-3 0,-1 0-4 0,0 0 2 15,0-2-2-15,0 2 2 0,2 0-1 0,-1 0 0 0,-1 0 1 16,0 0 0-16,0 0-5 0,0 0 8 15,0 0-6-15,0 0 1 0,2 0 3 0,-2 0 1 16,0 0 1-16,0 0 2 0,0 0 5 0,0 0-3 16,1 0 3-16,-1 0 3 0,0-2-8 15,0 2 4-15,0 0 1 0,0 0 1 0,0 0 0 0,0 0 3 16,0 0-1-16,0 0 3 0,0 0 8 0,0 0-6 16,0 0 4-16,0 0-3 0,0 0 2 15,0 0 1-15,0 0 0 0,0 0 3 0,0 0-3 16,0 0 5-16,0 0-3 0,0 0 2 0,0 0 1 15,0 0 3-15,0 0-3 0,0 0 1 0,0 0-3 16,0 0 3-16,0 0-2 0,0 0 1 0,0 0 2 16,0 0-1-16,0 0 2 0,0 0-2 0,0 0 1 15,0 0-1-15,0 0-2 0,0 0-4 16,0 0 4-16,0 0-3 0,0 0 1 0,0 0 1 16,0 0-2-16,0 0 1 0,0 0 1 0,0 0 1 15,0 0 0-15,0 0-3 0,0 0 3 0,0 0 0 16,0 0-2-16,0 0 1 0,0 0 1 0,0 0 2 15,0 0 2-15,0 0-5 0,0 0 3 16,0 0 2-16,0 0-6 0,1 0 1 0,-1 0 1 16,0 0-2-16,0 0 2 0,0 0 0 0,0 0 2 0,0 0-1 15,0 0 0-15,0 0 1 0,0 0-4 16,0 0-3-16,0 0-3 0,0 0-2 0,1 0-1 16,-1 0-3-16,0 0 0 0,0 0 1 0,0 0-4 15,0 0-4-15,0 0-2 0,0 0-6 16,0 0-3-16,0 0-2 0,0 0-8 0,0 0-5 0,0 0-4 15,0 0-10-15,0 0-7 0,0 0-14 0,0 0-20 16,0 0 9-16,0 0-82 0,0 0-17 16,0 0-18-16,0 0-17 0,0 0-18 0,0 0-21 0,0 0-604 15</inkml:trace>
  <inkml:trace contextRef="#ctx0" brushRef="#br0" timeOffset="149182.26">2508 6276 2449 0,'3'-13'467'0,"-1"0"-60"0,-1 2-50 16,0 2-35-16,0-1-40 0,-1 1-28 15,2 4-29-15,-1-1-24 0,-1 1-21 0,0 1-17 0,0 0-17 16,0 2-14-16,0 0-15 0,2 1-12 15,-2-2-11-15,1 3-10 0,-1-2-9 0,0 2-11 16,0-2-8-16,0 2 1 0,0-3-9 0,0 3-4 16,0-3-7-16,0 3-4 0,1 0-6 0,-1 0-2 15,0 0 1-15,0-2-6 0,0 2-2 16,0 0-1-16,0 0-2 0,0-1 0 0,0-1-1 0,0 2-5 16,0 0-2-16,0 0 0 0,1 0 0 0,-1 0-2 15,0 0 4-15,0 0-4 0,0 0-2 16,0 0 0-16,0 0 0 0,0-2 2 0,0 2 1 15,0 0 3-15,0 0-8 0,0 0 4 0,0 0-2 16,0 0 1-16,0 0 0 0,0 0 1 0,0 0 0 16,0 0 2-16,0 0 0 0,0 0 1 15,0 0-2-15,0-2 4 0,0 2 0 0,0 0-1 0,0 0-1 16,0-2 2-16,0 2-1 0,0 0 4 16,0-1 2-16,0 1-4 0,0-1 1 0,0 1-3 15,0 0 0-15,0 0 2 0,0-2-4 0,0 2 0 16,0 0-1-16,0 0 0 0,0 0 1 0,-1-2-3 15,1 2 1-15,-1-1 0 0,1 1-1 0,0 0 1 16,0 0-1-16,0 0-1 0,0 0-4 16,0-1 0-16,0 1-3 0,0 0-6 0,0 0-5 15,0 0-5-15,0 0-6 0,0 0-10 0,0 0-8 16,1 0 6-16,-1 0-31 0,1 0-16 0,-1 0-7 16,0 0-14-16,0 0-5 0,0 0-11 0,0 0-11 15,0 0-14-15,0 0-15 0,0 0-16 0,0 0-14 16,0 0-28-16,0 0 21 0,-1 0-129 15,1 0-8-15,0 0 3 0,0 0-5 0,0 0-20 16,0 1-28-16,-1-1-67 0,1 3 20 0,-2-3-380 0</inkml:trace>
  <inkml:trace contextRef="#ctx0" brushRef="#br0" timeOffset="150059.03">2498 6164 1847 0,'-24'15'377'15,"6"-1"-46"-15,2 1-40 0,9-9-36 0,1 2-23 16,-1 3-24-16,2 1-25 0,2 1-18 0,0 0-12 16,3-1-12-16,3 0-11 0,2 1-7 0,0-2-11 15,2 0-19-15,1-1-4 0,18 13-10 0,-9-10-8 16,3-1-4-16,-1-1-7 0,1 2-9 15,1-1-3-15,0 2-8 0,0-2-1 0,2 2-5 16,-5-4-7-16,1 0 3 0,-12-4-7 0,19 10 1 16,-19-10-2-16,2-1-4 0,-1 3-2 15,2-1 1-15,0 2-4 0,-2 0 1 0,0 0-1 0,-3-3-3 16,-2 2 4-16,1-2 0 0,-4 0 6 16,0 0 0-16,0 0 1 0,-4 2 3 0,-3-1 5 15,-1-1 7-15,0 0 5 0,-1 2 13 0,-3-1-4 0,1-1 11 16,-3-2 0-16,-1-2 9 0,-2-1 4 15,-1-1-1-15,3-1-2 0,-2-3 0 0,1 1 0 16,1-2-3-16,2-1-3 0,2 1-5 0,1-1-6 16,0 1-8-16,4-2-5 0,-1 0-8 15,4-3-5-15,1 1-2 0,2-5-5 0,1-1 3 0,3-1-9 16,9-23-1-16,-1 19 1 0,-1-2-1 0,-1 0-3 16,1 0-3-16,2 3-1 0,-2 0 0 15,-7 11-1-15,2-4-2 0,1-1 0 0,1 2 1 16,-1-1-1-16,-1 0 5 0,0 1-3 0,-1 1 4 15,1-1-1-15,-3 3-2 0,1 0 1 0,-2-1-1 16,-1 3 3-16,-1-2-2 0,0 3 3 0,0-1 6 16,-1-2-3-16,-1 1-1 0,-3-2 0 0,1 2-3 15,-2-1-3-15,-3 0-1 0,-1 1 2 0,0-1-3 16,-3 2-2-16,1 0-1 0,-1 1-1 16,-1 1-2-16,3 2 1 0,-3 1 1 0,4-1-4 15,-2 2-1-15,2-3-9 0,2 3-15 0,1-2-29 16,1 2 5-16,1 0-89 0,1 0-25 0,0 0-32 0,1 2-34 15,0 1-52-15,3 5 25 16,0 2-228-16,3 3-134 0,2 2 28 0,1-1 46 0,0 0-769 16</inkml:trace>
  <inkml:trace contextRef="#ctx0" brushRef="#br0" timeOffset="150726.93">2982 6131 2194 0,'7'29'444'0,"-6"-17"-50"0,8 25-48 16,-9-29-38-16,3 5-33 0,0 2-26 0,2 0-27 0,11 24-23 15,0-15-19-15,-6-5-15 0,3-2-20 16,-6-11-11-16,-2 2-11 0,4-1-14 0,2 1-5 15,1 0-14-15,1-3-2 0,2 0-8 0,-3-2-9 16,2 0-6-16,0-3-2 0,-1-3-2 0,-1 0 0 16,-1-1-7-16,0 0 5 0,-1 0 2 0,-1-2-1 15,-2-2 5-15,0 0-2 0,-1-2 3 16,-3-1-8-16,-1-2-1 0,-2-2-6 0,-2 0 0 16,-2-1-7-16,-11-22-5 0,4 19-2 0,6 10-3 0,-13-16-6 15,3 8-1-15,0 2-5 16,-5 3-2-16,0 2-3 0,10 6-6 0,-1 0-9 0,-3 0-17 15,-3 0-21-15,2 4-32 0,-1 0 6 0,1 2-100 16,2 3-34-16,0-1-73 0,2 3-37 16,1 1 30-16,1 2-137 0,2-2-34 0,5 2-65 0,2-1-65 15,2 0 41-15,4-1 45 0,0-3 35 0,2-1-464 16</inkml:trace>
  <inkml:trace contextRef="#ctx0" brushRef="#br0" timeOffset="151711.88">3565 5866 2144 0,'31'-17'424'0,"-2"2"-32"16,-5 1-48-16,-5 2-25 0,-11 8-22 0,-1-1-27 0,1 0-22 15,-1 0-21-15,0 1-17 0,-1 1-16 0,-3-1-15 16,1 1-6-16,-4-1-13 0,1 0-13 16,-1-1-9-16,0 2-18 0,0-2-11 0,0 0-17 15,0-1-14-15,0 0-7 0,3-2-11 0,-1-4-14 16,1 1-12-16,3-1-7 0,10-19-2 0,-2 12-3 15,1 2-2-15,4 3-7 0,-1 1 0 0,3 3-7 16,-11 6-1-16,3 2-5 0,1-3-6 16,1 5-3-16,2 2 5 0,22 8-1 0,-31-8 6 15,1 5-8-15,4 0 0 0,-1 0 3 0,13 21 0 16,-14-10-1-16,-1 5-1 0,-6-14 3 0,-1 5 4 16,-3 2-4-16,0 1 6 0,0 1 4 15,-3 1-6-15,-7 23 5 0,2-19-5 0,1 0 5 16,3-13-6-16,-11 17 1 0,10-20 8 0,-3 3-2 15,-2 2 1-15,1-2 6 0,-1 0 1 0,-1-1 6 16,1-3 5-16,0 4 5 0,0-6 0 0,2 1-1 16,-1-3 0-16,1 1 4 0,1-3-3 0,-3 0-2 15,3-3-2-15,-1-1-5 0,0-1-3 0,2-1-2 16,-1-2-3-16,3 2-5 0,0-1-4 0,3 1-1 16,1 0-3-16,0-2-3 0,5-1-3 15,0 4 1-15,2-3 3 0,2 1-8 0,-1 2 2 16,3 0 1-16,1 0-4 0,0 1 7 0,0 4-4 0,0 0-1 15,2 0 3-15,-1 0 1 0,1 3-1 16,-1-2 0-16,0 3 1 0,-1-1-1 0,2 0-5 16,0 2-9-16,-2-1-11 0,0-1-12 0,2 4-15 15,-4-5 8-15,4 2-40 0,-2-1 2 16,-1 0-4-16,-1-3-2 0,-1-3-7 0,1 0-8 0,1 0-10 16,0-3-3-16,1-3-7 0,17-12-3 0,-14 0 0 15,0-3 11-15,-2-1 12 0,1-2 8 16,-2-2 13-16,-2-1 21 0,-1 0 27 0,0 3 27 15,0 4 28-15,-6 13 24 0,-1-3 27 0,3-3 45 16,-1 2-11-16,-1 0 34 0,-3 1 1 0,1 1 2 16,-1 3-8-16,2 2-6 0,-2-1-18 15,0 3-10-15,0 1-12 0,2-1-12 0,-2 2-11 16,0 0-11-16,0 2-4 0,0 1-4 0,0 1-6 16,0 2 0-16,1 3-1 0,-1 3-6 0,1 3-3 15,0 1-1-15,0 0 1 0,1 2-5 0,0 0-3 16,0-2-1-16,0 3 2 0,2-3-7 15,1 1 3-15,-1 0-2 0,3-2-6 0,0 0-1 0,-1-2-2 16,2 1-4-16,4-2-2 0,-2-2 4 16,1-3 2-16,1-1-1 0,-1-3 1 0,-1 0-1 15,1-1 4-15,0-3 1 0,-1 1 3 0,-1-5 2 16,-2 1 1-16,0-2 5 0,-3-3-2 0,1-1 1 16,-4-2-1-16,-1-3-1 0,-7-23-1 0,-3 19-2 15,0 0 1-15,-5 3-3 0,1 0-1 0,-2 3-2 16,-2 3-5-16,-5 1-4 0,0 2-11 15,0 6-17-15,0-3-28 0,13 7 5 0,-5 0-72 16,-1 0-36-16,1 2-37 0,-1 2-38 0,2 1-47 0,0 5 25 16,3-1-199-16,1 2-47 0,3 2-95 15,1-3 34-15,2 0 41 0,3-3-675 0</inkml:trace>
  <inkml:trace contextRef="#ctx0" brushRef="#br0" timeOffset="152112.71">4860 5151 1709 0,'3'-11'382'0,"-2"3"-23"15,2 1-15-15,0 2-32 0,-1 0-24 0,0 1-28 16,-1 2-28-16,1 0-21 0,-2 0-20 0,2-2-24 15,-2 1-23-15,1 1-18 0,-1 1-16 0,0 1-7 16,0 0-12-16,1 3-3 0,1 6-3 0,0 1-2 16,0 5-3-16,0 3-8 0,1 30-6 0,-2-14-5 15,0 3-7-15,-2 2 4 0,0 0-9 16,-2-2-3-16,1 4-3 0,-2 0-5 0,1 0-3 16,-2-6-1-16,1 0-8 0,0-3 0 0,4-2-2 15,0 0-3-15,0-18-1 0,-1 4-3 0,1 3 1 16,0-1-3-16,0 0 3 0,0-2-6 15,0-4 0-15,-3 0-17 0,3-3-9 0,0 0-13 0,0-1-9 16,0-4-8-16,0 2-28 0,0-1-22 0,-2-4-46 16,1 0-33-16,0-1-25 0,0 0-42 15,-1-1 23-15,-1-5-103 0,1 0-17 0,-3-2-10 0,1-2-8 16,-1 0-13-16,-2-1-22 0,-1 2-65 16,1-3 30-16,-3 2-372 0</inkml:trace>
  <inkml:trace contextRef="#ctx0" brushRef="#br0" timeOffset="152495.69">4952 5485 2117 0,'21'-5'414'0,"-15"2"-876"16,-1 0 34-16,2 2 22 0,-4-2 24 0,-3 3 3 15</inkml:trace>
  <inkml:trace contextRef="#ctx0" brushRef="#br0" timeOffset="156211.44">3825 7540 467 0,'-23'-19'807'0,"2"3"-162"16,3 4-94-16,10 5-69 0,-1 0-59 0,-1 0-50 15,1 0-47-15,0 1-37 0,1 0-37 0,-1 1-26 16,3 0-27-16,1 3-24 0,0-1-16 0,1 2-23 15,0 1-10-15,3 2-10 0,-1 2-12 16,0 2-9-16,0 5-9 0,1 3-7 0,0 2-5 16,1 2-7-16,0 32-4 0,1-19-6 0,0 5-2 15,0 3-6-15,2 0-4 0,-3-1-4 16,3 1-4-16,1 2 2 0,-2-2-6 0,0-2-5 0,2 0-3 16,-2-1-1-16,0 0-2 0,2 1-1 15,0 0-1-15,0-3-3 0,-1 0 1 0,2-1-3 16,-2-4-1-16,3 1 2 0,-3-2-4 0,3-3-1 15,-4-14-1-15,0 3 2 0,0 1 0 0,2 0-1 16,-1 0-1-16,0-1 2 0,0-1-2 0,1-2 2 16,-2 1-4-16,0-3 1 0,2-2 0 0,-3-2-1 15,1 2 1-15,-1-2 0 0,1-2 0 16,0 1 0-16,-1 0 0 0,2 0-1 0,-2-2 0 16,1 2 5-16,0-2-9 0,2 0 3 0,-2 1-1 0,0-2 2 15,5 3 0-15,-1-1-1 0,1 0-2 16,1 0 2-16,0-2-2 0,2 2 0 0,-2-3-2 15,1 0 1-15,-2 0 0 0,1 0-2 0,-1 0 2 16,3 0-1-16,1-2-1 0,1 0 0 16,0-2 1-16,3 2 2 0,-1-2-3 0,1 0 0 0,1-1 0 15,20-6-2-15,-15 5 0 0,1-1 1 0,2-1-1 16,1-3 0-16,0 3-2 0,1-2 1 16,2 3 0-16,-1-1-1 0,1 0 1 0,0-1-3 15,-1-1 3-15,1 1-1 0,0 1 1 0,2-4 0 16,5 3 0-16,-3-1-2 0,3 3 0 0,0-1 2 15,0-2 0-15,3 1 1 0,-2-2 2 0,1 2-4 16,1 0-1-16,0-1 1 0,3 0-1 16,1 0 2-16,-1 0-1 0,2 2 1 0,-1-1 1 0,1 0-2 15,-1 2 4-15,-1-2-3 0,1 1 0 16,-1-2 1-16,2 0 0 0,3 1 0 0,-1 0 0 16,1 1 0-16,2 2-2 0,0-1 3 0,-2 0-2 15,0 0 1-15,0-1-2 0,2 4 0 0,-4-4 2 16,3 2 0-16,5-1 2 0,-3 2-2 15,0-3 1-15,-1 2 0 0,0-2 0 0,2 5 0 0,0-2-1 16,-2 1 0-16,0-3 0 0,-3 1 3 0,4 0-6 16,-2 0 1-16,0-1 0 0,0 1 1 15,2 2 0-15,-2-4 0 0,-1 3 1 0,2 2 0 0,-1-2 0 16,2 1-2-16,-2-3 0 0,-1 0 2 16,6 2-2-16,0-1-1 0,-4-1 2 0,1 2-1 15,1-1 1-15,-4 0 2 0,1 1 0 0,-2 1-1 16,-1-2-1-16,-4 0 2 0,1 2-1 0,2-3 0 15,-3 0 0-15,-1 2 1 0,-2-2 1 0,-1 1-2 16,-3-2 1-16,1 2-1 0,-2-1 1 0,-1 2-2 16,-2-3 2-16,0 2 1 0,-3-1-2 15,0-1 0-15,-1 1 0 0,-2-1 0 0,-1 3 0 0,-13 2-1 16,23-6 3-16,-22 5 0 0,2 0-1 16,1-1 0-16,1 0 1 0,-1-1 3 0,-1 1-2 15,0-1 0-15,-1 1 0 0,-1-1 0 0,0 0-1 16,0 1 0-16,0 0 2 0,-1-1-2 0,-1-1-1 15,2 3 2-15,-2-2-1 0,1 0 1 16,-2 4-2-16,0-4 0 0,-1-1 1 0,-1 3 0 16,0 0 0-16,0 1 0 0,-2-1-1 0,0 1 1 0,-1 1 0 15,1-1-1-15,-1 0-1 0,0-1 0 16,0 2 0-16,0 0 0 0,0-1-1 0,-1 1 2 16,1 0 0-16,1-2 0 0,-2 1 2 0,0 1-2 15,1-1 0-15,-2 1 1 0,3 0 0 0,-3-1 0 16,2 0 1-16,-1 1-2 0,0 2-1 0,0-3 1 15,0 1 1-15,0 0 0 0,0-1 2 0,1 0-2 16,-2 0 1-16,1-2-1 0,-1 1 1 0,0-1-1 16,2 2 0-16,-1-6 0 0,1 2 0 0,-2-3 0 15,0 1 2-15,0-1-3 0,0-3 0 16,0-2 0-16,0 1 0 0,-1-1 0 0,1-1-1 16,0 0 0-16,0 0 0 0,-1-2 0 0,1 1 0 15,0-2 1-15,0 1-2 0,-3-3 2 0,3 2-1 16,0-2 0-16,-3 1 1 0,2 1-2 0,-1 1 0 15,2 1 1-15,-1 0-2 0,0 0 0 16,0 1 0-16,-1 0 1 0,-1 0 0 0,1 2 0 16,0-3 0-16,-1 4 0 0,1-1 1 0,1 2-1 15,-1 1 0-15,-1 1 1 0,3 2-3 0,0 0 2 16,-1 1-2-16,0 2 1 0,0 0-3 0,-1 1 0 16,-1 0-1-16,3 0 1 0,0 1-2 0,0 0-1 15,-1 1 0-15,1-1-2 0,-1 0 1 0,0 1 0 16,-1 0-3-16,0 1 3 0,1-2 0 15,-1 2 2-15,0-2-2 0,-1 2 4 0,2-1-2 16,-4 2-1-16,2 0 3 0,-2-2 0 0,2 2 2 0,-4 0-4 16,-3 0 3-16,-3 0 2 0,2 2-1 15,-3-2 1-15,0 2-1 0,-2-1 1 0,2 0 0 16,-3 1-2-16,2-1 2 0,-3 0-1 0,1 1 2 16,-3 0-1-16,1-1 0 0,0 0 2 0,0 1 2 15,-26 5-4-15,21-4-1 0,12-1 2 0,-23 3-1 16,25-4 2-16,-25 6-1 0,8-3 1 15,3 0-1-15,-2 0 2 0,16-1-1 0,-26 4-1 16,14-2 1-16,-1-1 3 0,12-2-4 0,-4 0 0 16,-1 1 2-16,0-1 1 0,-3 1-2 0,2-1 0 15,-1 3 0-15,0-3 0 0,-1 0 1 0,1 0 0 16,0 1 1-16,-1 1-2 0,0-2 2 0,-25 3-3 16,17-4 1-16,-4 2 1 0,2-2 0 0,-1 1-1 15,3 1-1-15,-4-2-1 0,4 1 6 16,-1 1-4-16,0-2 0 0,1 1 1 0,-1-2 0 0,15 2 1 15,-2-2-2-15,-28 2 2 0,30-2-3 16,-25 3 2-16,27-3-2 0,-2 2 2 0,-6-2-1 16,2 2 0-16,-1-2 0 0,0 3 0 0,-1-2 0 15,1 1 0-15,1 2 0 0,-2-3-2 0,2 1 2 16,-1 1 1-16,0 0-2 0,0 2 0 0,1-1-4 16,-2-1 1-16,-21 7 2 0,30-8-3 0,-24 4-4 15,10 1 3-15,14-5 0 0,-5 0 1 16,2 4-4-16,-5-2 7 0,1 0-3 0,0-2 2 15,0 3-2-15,-1-2 2 0,0 1 1 0,-2-2 0 16,-22 4-1-16,29-5-1 0,-1 1 3 0,-3-1 1 16,-2 2-2-16,-24 2 1 0,32-4 0 0,-4 1-1 15,-2-1 1-15,-27 5-2 0,18-6 1 16,14 2-3-16,-4-1 3 0,-1 1 3 0,-3-1-2 0,2 2 0 16,-3-2-1-16,3 1 1 0,-29 2 0 15,36-2-2-15,-25 0 1 0,7 1 0 0,3-3 1 16,-2 3-1-16,2 1 1 0,2-1-1 0,-2 1 5 15,0 0-3-15,1 0-1 0,0-2 1 0,13 0 0 16,-24 3-1-16,9-1 0 0,1 0 1 0,0 0 2 16,1 0-2-16,1 1-1 0,1 1 1 0,13-6 2 15,-4 2 2-15,-4 1-5 0,0 1-2 0,1-1 1 16,-26 5 0-16,17-5-2 0,15-3 1 16,-25 5-3-16,26-5 3 0,-6 3 2 0,-2-1-1 0,1 0-2 15,-2 0 4-15,0 0-3 0,-27 4 0 0,21-3-1 16,-1 0-1-16,1 2 4 0,13-4 3 15,-23 4-5-15,25-4 0 0,-6-1-1 0,0 1 3 16,-2 0 1-16,-2 2-4 0,1-1 2 0,0 0-2 16,1 1 3-16,-2 0 2 0,0-1-2 0,3 1 4 15,-1-1-6-15,2-1 3 0,-2 1 0 0,1 1 1 16,2 1-2-16,0-1 1 0,0 0 0 16,1-2-1-16,-1 2 1 0,1-1 0 0,-1-1-3 15,1 1 2-15,0-1 0 0,3 2 0 0,-2 0-1 16,0 0 0-16,2-3 1 0,-1 3 1 0,0-1 0 15,1 0-2-15,-1 0-2 0,2 0 9 0,-2-1-7 16,2 2 3-16,-1 0-1 0,0-2 2 0,0 1-2 16,1 0-1-16,-2-2 2 0,1 3 0 15,1-2-2-15,-1 1 1 0,-1 0-1 0,3 0-2 16,-3 0 3-16,1-1-2 0,0 0 2 0,1 0-3 16,-3 2 3-16,1-2-1 0,1 2 1 0,-1-2 1 15,1 1-1-15,0-1 0 0,0 1 3 0,0-1-3 16,1 1 2-16,-2 0 1 0,2 0-1 0,-1-2-2 15,-2 1-1-15,3 0 2 0,1 1 1 0,-3-1-3 16,1 0 0-16,1 2 6 0,0-2-5 16,-3 1-1-16,4 0 0 0,-3 1-2 0,1-3 3 15,0 3 0-15,-1 0 0 0,0-3-1 0,1 2 1 16,2 1 0-16,-3 0 1 0,3-1 0 0,-1 0 1 16,3 0-4-16,-1-1 2 0,2-1 0 0,-1 1-1 15,1 1 0-15,3-2-3 0,-2 1-4 16,1-1-14-16,1 1-18 0,-2-1 4 0,3 0-62 0,0 1-22 15,-2 1-28-15,3-2-26 0,-2 3-60 16,0-1-35-16,2 1 26 0,0 1-141 0,-1 0-42 16,0 2-41-16,0-2-105 0,2 1 39 0,1 4 39 15,2 0-558-15</inkml:trace>
  <inkml:trace contextRef="#ctx0" brushRef="#br0" timeOffset="157560.06">7012 7169 1287 0,'23'-9'266'0,"-16"4"-20"0,5-1-19 15,0-2-20-15,-1 1-17 0,-1 1-10 0,0 0-11 0,-2-1-9 16,1 1-8-16,-2 0-1 0,-2-1-6 15,0 2-7-15,0 0-9 0,-2 1-2 0,0 1-6 16,0-1-6-16,-1 2-6 0,0-1-3 0,-1 1-5 16,1 0-13-16,1-1 0 0,-2 1-7 0,0 0-8 15,0 1-8-15,-1 0-1 0,0 0-2 0,1 0-2 16,-1 1-2-16,0-2-3 0,3 2-4 0,-2-1-2 16,-1 1 3-16,0 0-6 0,0-1-6 15,0 1 0-15,2-2-8 0,-2 2-2 0,0 0-4 16,1 0-6-16,-1 0 3 0,0 0 7 0,0 0 5 15,0 2 10-15,0 0 0 0,-1 2-2 0,-1-1 8 16,2 1-2-16,-3 4-4 0,1 1 11 0,-1 1-4 16,0 2-1-16,0-1 3 0,1 1 2 0,-1 0 0 15,0 1 0-15,-2 1 1 0,2-1-4 16,-2 2-3-16,0 0 2 0,2 0-7 0,-2-1-3 16,1 1-1-16,-2 1-2 0,2-2-6 0,-2 4 1 15,1-3-3-15,2 4-2 0,-2-1-3 0,0-2-2 16,-1 1 0-16,3 1 1 0,-3 1-4 0,2 0 3 15,-1-1-5-15,1 1-6 0,-6 23 3 0,8-31-4 16,-2 2 3-16,1 5-2 0,0 0-1 16,0 0 0-16,-1-1-1 0,1-1 2 0,0 1-4 0,0-1 0 15,1 0 2-15,-1 0-1 0,1 0-2 16,1-1 0-16,-1 0 1 0,0-1-2 0,1-1 0 16,1 1-1-16,-2-2 2 0,1-1-3 0,-1 0 2 15,0-2-2-15,1 2 1 0,0-1-2 16,0-1 1-16,1 1-1 0,0-2 1 0,0 1-2 15,0-1 1-15,-2-2 1 0,2 1 1 0,0-2-4 0,0 2 1 16,0-3-1-16,-1 2 2 0,0-1-2 16,1 0 1-16,0 0 0 0,0 1 1 0,0-2 0 15,0 2 0-15,0-1-1 0,0-2 1 0,0 1 0 16,0 0 3-16,0-1 0 0,-1 0 3 0,1 0 0 16,0 0 1-16,0 0 1 0,0-1-1 0,0-1-7 15,0 2-10-15,0-2-26 0,0-1-29 0,0 0 6 16,0 0-131-16,0-3-40 0,0 1-38 15,0-3-66-15,0 1 32 0,0-1-192 0,0-1-117 16,0-2 2-16,-1-3 48 0,-1-1-793 0</inkml:trace>
  <inkml:trace contextRef="#ctx0" brushRef="#br0" timeOffset="161746.28">3848 8872 2275 0,'4'43'453'0,"1"-6"-51"16,0 1-49-16,-2-2-37 0,2 0-28 0,-3 0-32 16,0-2-27-16,1 3-13 0,-3-1-25 15,2-3-20-15,-1-2-14 0,0 3-20 0,2-4-12 16,0 1-10-16,-2-3-13 0,3 1-12 0,-3-19-9 15,0 6-8-15,1 3-4 0,0-1-7 16,1 1-6-16,-1-2-4 0,0-1-4 0,1-1-1 0,-2-2-7 16,3-1-3-16,-3-1-3 0,1-1 0 0,1 0-2 15,0-2-3-15,-2-1 0 0,1 0-1 16,0-2-3-16,0-2-1 0,-1 3-2 0,1-3 7 16,1-1-8-16,-1 1 0 0,0-1-1 0,2 1 0 15,2 0-2-15,3-1-3 0,2-1-1 0,1 0-1 16,2 1-1-16,2-1-3 0,3-1 2 0,0 0-3 15,30 0 0-15,-17-1 1 0,1-2-6 0,7 0 3 16,0 3-2-16,1-6-1 0,2 4 4 16,-3-1-2-16,4 1-3 0,0 0 5 0,-1-2-5 0,2 0 2 15,-1 0-1-15,3 1 2 0,3-2-4 16,-1 0 4-16,-1 0 0 0,3 0-1 0,0 1-1 16,-2 1 1-16,2-2 0 0,1 0-1 0,-1 0-1 15,2 2 1-15,2-4 0 0,4 1-1 16,2 1 1-16,-2-1-2 0,1 1 2 0,1 1-3 0,-1-3 1 15,0 4 5-15,0 1-2 0,0-4-2 0,0 5-2 16,-1-3 1-16,4 1-1 0,1 2 1 16,-2-1 0-16,-1 1 0 0,-1-2 0 0,2 3 1 15,-2 0-1-15,1 0 0 0,-3 0-1 0,2 0 6 0,0 0-5 16,3 0-2-16,-1 0 0 0,-1 2-1 16,-1-2 0-16,-1 1 1 0,-1 0 0 0,-2 2 2 15,-3-3-4-15,-3 0 3 0,-2 1-2 0,0 2 2 16,4 0-1-16,-5 1-1 0,-3-3-1 0,0 1-3 15,-3 0 0-15,-1 0 2 0,-4-1-5 0,1 0 0 16,-2 1 2-16,-3-1-3 0,-2 0 4 0,1 1-1 16,-3-2-2-16,-18 0 4 0,6 0 3 15,-1 0-3-15,3 0 4 0,-2 0-3 0,-2 0 2 16,1 0 3-16,-2 0-3 0,1 0 1 0,-2 0 1 16,0 0 0-16,-2-3 2 0,-1 2 0 0,-1-1 0 15,-3 1 1-15,1 0-1 0,1-1 2 0,-2 2-2 16,-1-2 1-16,0 2 3 0,3-3-4 15,1 0-1-15,-2 0 2 0,1 0-1 0,1-2-1 0,0 1 3 16,0 0-1-16,-2-3-2 0,2 2 5 0,-1-2-2 16,0 0-1-16,1 0 4 0,-2-2-4 15,1-1 1-15,-1-1 0 0,2 0 0 0,-1-1 1 16,-1-2-2-16,2 0 4 0,9-22-4 0,-8 14 1 16,-1-1-1-16,2-6-1 0,0-2 2 0,1 1-2 15,-1 0-1-15,-2-3 1 0,2 2-3 0,3-1 3 16,-4-2-1-16,2 0-1 0,0-1-2 0,-2-1-1 15,1-3 1-15,0 4 0 0,-1-2 0 16,-2 0 1-16,1 3-3 0,-1-1 2 0,-2 2-1 16,1 1 2-16,2 2 4 0,-4-1-4 0,2 3 1 0,-1 0 1 15,0 0-1-15,-4 16-1 0,2-3 2 16,1-3-3-16,-1 3 1 0,0-3 0 0,-1 3-2 16,3 1 0-16,-4 0 1 0,2 1-2 0,-1 3-3 15,0 1 2-15,-1 1-1 0,1 2-2 0,-2 0 0 16,2 1 0-16,-2 1 0 0,1 0 3 0,-1 1-5 15,0 0 3-15,1-1-1 0,-1 2-3 16,0 0 2-16,0-1 3 0,0 2-3 0,1-2 2 0,-1 2 0 16,0 0 2-16,0-1-4 0,0 0-1 15,0 1 3-15,0 0 1 0,0 0 0 0,0 1-2 16,0-1 1-16,0-1 1 0,0 1 0 0,0 1 6 16,-1-1-4-16,-1-1 0 0,0 2 0 0,-1-2 0 15,1 1 2-15,-1-1 0 0,-2 1-1 0,-1-1 1 16,-2 0-1-16,-2-1 2 0,1 1 0 15,-2 0 1-15,0 0-1 0,-2 0 2 0,1 0 0 0,-2 0-2 16,-3-2 0-16,-1 2 2 0,-24-4-2 16,15 2 1-16,1 1-2 0,-3 1 0 0,1-2 3 15,-1 2 1-15,-2-2-5 0,0 1 5 0,0 2-6 0,-1-2 2 16,-2 1 1-16,3 0-2 0,-2 1 3 16,1 0 1-16,-2 1 0 0,1-2-3 0,-1 0 1 15,2 2 2-15,-2-1 2 0,0 0-1 0,-2 1-3 16,0 0 4-16,1 0-2 0,-1 1 3 15,-1-2-5-15,1-1 1 0,0 4 1 0,-2-2 4 0,1 1-3 16,0 0-2-16,1-2 6 0,-4 1-7 16,1 0 0-16,1 0 3 0,-1 1-2 0,2 1 4 15,-3-4 1-15,2 2-4 0,1 0 3 0,0 2-3 0,1-2-1 16,-1 1 1-16,-1 0-1 0,-1-1 1 16,2 0 0-16,-1 1-2 0,4-1 3 0,-3 1-3 15,2-2 0-15,0 0 4 0,3 1-1 0,-1 0 0 16,-2 0-2-16,2 0 0 0,-4-1 5 0,1 1-4 15,2 0 1-15,-1-1-1 0,0 1 3 16,1 0-3-16,0 1-2 0,-1-2 3 0,2 1-4 16,0 1 2-16,-1-1 0 0,-1 0 1 0,2 2 0 15,1-1-2-15,1-1-1 0,0 2 3 0,1-2-2 16,1 2 3-16,0 1-2 0,0-3-1 0,1 1 1 0,-4 0 0 16,2 3-2-16,0-4 4 0,1 2-2 15,-1 2 1-15,1-2 0 0,-2 0 2 0,3 0-3 16,-1 0 0-16,0 1-1 0,1 1 6 0,-2-1-7 15,0-1 0-15,1 3 1 0,0-3 1 0,-1 1 1 16,0 1-4-16,0-1-1 0,1 0 1 0,2-1 1 16,-1 2-1-16,0-2 2 0,-1 1-1 15,0 2-2-15,2-1 1 0,0-1 0 0,1 1 2 16,0 0 3-16,1 0-2 0,0 2-4 0,1-2 3 16,14-2-2-16,-27 5-1 0,12-2 5 0,1 0-4 15,-1-1 2-15,1 3-4 0,2-1 4 0,12-4-3 16,-23 7 5-16,11-3-5 0,12-3-1 0,-5 1-1 15,1-1 3-15,-25 7-4 0,29-8-2 0,-3 2-2 16,-2 0 0-16,-1 2 5 0,1-2-4 0,-3 0-1 16,2 1 5-16,2 0-5 0,-2-1 3 0,1 2 1 15,-1-1-6-15,1-1 2 0,0 1-1 16,1-1 2-16,-1 2 1 0,1-2-3 0,-1 0-6 16,1 0 4-16,0 2 0 0,0-3-1 0,1 2 2 0,-1 2-5 15,0-3 0-15,1 2-1 0,-2-1 2 16,3 0-2-16,-3 2 3 0,2-3 0 0,-1 1 0 15,1 0-3-15,-2-1 2 0,1 1 2 0,1 2 1 16,-3-1-6-16,3 2 6 0,-3-4-4 0,2 2 1 16,-1 0 1-16,-1 0 2 0,2-1-4 15,0 3 2-15,0-2 0 0,-1 2 5 0,0-1 4 0,2-1-8 16,1 2 2-16,0-4 0 0,0 2-1 16,0-1 2-16,1 0-1 0,1 0 2 0,1 1 3 15,1-1-1-15,0-1 4 0,4-1-10 0,-1 1-3 16,-1-1-1-16,3 0-6 0,0-2 3 0,0 2 0 15,0-2 0-15,1 2 0 0,0-2 3 0,1 0 4 16,1 1 0-16,-3-1 4 0,3 2-3 16,-1-3-1-16,0 3 4 0,0-2 1 0,1 0 0 15,0 0 1-15,0 0 2 0,0 1 0 0,0-1 0 0,0 1 1 16,0 0-2-16,1 0 3 0,0 0-1 16,-1 1-5-16,1 0 5 0,0-1-1 0,1 0 2 15,-1 2 1-15,2 3 4 0,0-1-2 0,-1 2 2 0,2 1 12 16,0 2-4-16,0 0-2 0,0 1 4 15,-1-1-3-15,0 1 1 0,0 1 0 0,1 1-1 16,0-1 6-16,-1 2-5 0,0-1 1 0,1 1 0 16,0-2-6-16,-2 0-15 0,1 1-22 15,1-2-33-15,-1 1-37 0,0 0-38 0,0-1-47 16,1-1-63-16,0 0 23 0,0-1-169 0,0 0 34 16,2-1-204-16,0-2 41 0,2-2 46 0,2-2-500 15</inkml:trace>
  <inkml:trace contextRef="#ctx0" brushRef="#br0" timeOffset="162742.94">5391 8260 2370 0,'9'-6'470'0,"-1"1"-64"0,0 3-46 0,-1 0-37 0,-1 2-31 16,-2 0-38-16,-1 2-26 0,0 0-25 15,-1 1-18-15,-1 1-16 0,1 0-15 0,-2 2-18 0,0 2-6 16,0 2-16-16,0 2-10 0,-3 1-8 0,1 2-9 15,0 2-9-15,-1-1-3 0,0 4-6 16,-6 23-2-16,3-16-7 0,0-3-4 0,-1 2-5 0,1-1-3 16,1 1-4-16,-2-1-4 0,-1 1 0 0,2 4-4 15,-2-3 0-15,3-1-7 0,0 0 0 16,-3 1-1-16,2 0-3 0,2 0 0 0,-2 0-2 16,-1 0 0-16,1 2 0 0,1-1-1 0,0 0-2 15,-2 0 1-15,-1-1-4 0,2 1 1 0,-1 0-2 16,5 1-1-16,-4-2-2 0,1 0-2 15,4-15-1-15,-1 3 0 0,-1 1 0 0,0 1-1 16,0 0 0-16,-1 1-1 0,1-2 0 0,-2-2-1 16,2 0-1-16,-1 0 1 0,1-2 0 0,1-1-2 15,-1-2 3-15,2 1-4 0,-2-1 2 16,2-2-4-16,-2 0 2 0,1-1 2 0,1 0-2 0,1-2 2 16,-2 1-2-16,1-1 1 0,1 0 0 0,-1 0 2 15,-1 0-1-15,2-1 1 0,-1 1-1 16,-2-1-2-16,2 1 0 0,1 0 0 0,-2-1-1 0,2-1-6 15,0 1-5-15,-1 0-9 0,1-1-12 0,-1 0-18 16,1 0-39-16,0-1 10 0,0 1-69 16,0 0-29-16,-1-2-20 0,1 1-20 0,0-1-15 15,0 0-24-15,0 0-26 0,-1 0 27 0,0 0-109 16,-1-1-71-16,1-1-25 0,-1 0 34 16,1-1-109-16,-1 0 33 0,-1-2 39 0,1-1-434 0</inkml:trace>
  <inkml:trace contextRef="#ctx0" brushRef="#br0" timeOffset="163760.04">5954 8212 1899 0,'21'-29'341'0,"-3"5"-39"15,-2 2-35-15,-2 4-29 0,-9 9-28 0,2 1-21 16,-1-2-15-16,2 0-18 0,-3 2-14 15,1 0-14-15,0 3-7 0,-2 1-5 0,0-1-6 0,-1 3 0 16,0 2 1-16,0 0-6 0,-1 2 8 16,0 3 2-16,-2-3-4 0,0 4-3 0,0 1-11 15,0 4 14-15,0 2-4 0,-3 1-7 0,-1 3-4 16,1 0-7-16,-8 26 0 0,-1-16-1 0,4 4-5 16,-5 0-6-16,2 1-3 0,-1-1-3 0,0 4-4 15,-1-2-5-15,1 0-7 0,-3 1-2 0,2 0-5 16,-1 2 0-16,-3 1-5 0,0-2 0 15,2-2-6-15,-1 1-2 0,1 1-2 0,2-3-1 16,0 0-2-16,-1-2-3 0,2 0-1 0,-1-3-2 0,1 0 3 16,0 0-5-16,1-2-5 0,-1 0 1 15,2-2 0-15,1 0-3 0,1 0 4 0,0 0-2 16,4-14-2-16,1 5-2 0,-4 0 1 0,1 2 2 16,1 0-5-16,-1 0-2 0,1-1 2 0,0 0-3 15,-1 0 0-15,2-1-2 0,-1 0 2 0,1 1-2 16,0-2 0-16,0-1-1 0,0 1 1 0,-1-2 0 15,1 0-4-15,-1-2 4 0,2 3-3 16,-1-3 1-16,1 0 1 0,0 0 0 0,1-2-1 16,0-2 0-16,-1 1 5 0,1-2-6 0,1 1 2 15,-1-1-2-15,1-1 1 0,-1 1-1 0,0-1 0 16,1 1-2-16,1 0 2 0,-2-1-1 0,1 1-1 16,-1 0 1-16,-1 0-1 0,1 3 1 15,-2-1 1-15,0 2-2 0,0 1 4 0,0 0-5 16,1 2 2-16,-2-2 2 0,0 0-1 0,1-2-1 0,0-1 0 15,2-1 1-15,-1 1 1 0,0-3-1 16,1-1 2-16,-1 2-1 0,1-1 1 0,2-1-1 16,-2 0-2-16,1 1-3 0,1-2-5 0,-2-1-15 0,2 2-19 15,-1-2 5-15,0 0-120 16,0-3-47-16,-1-2-35 0,-1-4-42 0,1-1-57 0,-2-2 32 16,2-3-160-16,-3 1-36 0,0-3 40 0,-8-22-126 15,2 16 47-15,-4-1 32 0,-1 2-569 16</inkml:trace>
  <inkml:trace contextRef="#ctx0" brushRef="#br0" timeOffset="164098.98">4322 8741 1629 0,'1'0'-342'0,"1"0"17"0,2 0-67 0</inkml:trace>
  <inkml:trace contextRef="#ctx0" brushRef="#br0" timeOffset="164497.04">6604 9103 401 0,'2'0'241'0,"0"-1"-48"0,0 1-25 16,-1 0-54-16,-1 0-32 0,3 0-18 15,-2 0-15-15,2 0-13 0,-2 0-16 0,1 0-24 16,-1 0-23-16,-1 0-30 0,0 0-28 0,1 0-17 16,0 0-32-16,0 0-9 0,0 0-30 0,-1 0-55 15</inkml:trace>
  <inkml:trace contextRef="#ctx0" brushRef="#br0" timeOffset="167725.6">3877 10327 584 0,'-14'-2'617'0,"1"2"-110"0,-1 4-61 0,3 1-35 16,1 4-43-16,-11 20-41 0,10-9-34 15,-1 6-33-15,4 1-26 0,-1 3-18 0,2 2-12 16,2 3-22-16,-2-1-8 0,1 6-16 0,3 0-13 15,-2 4-10-15,2 4-11 0,-1-3-13 0,1 2-1 16,-2-1-18-16,4 1-7 0,-2-1-9 0,1 0-7 16,0 0-9-16,2 0-6 0,0-1-4 0,0 0-2 15,0-4-5-15,3-1-5 0,-3-2-2 0,4-1-4 16,-4-4 1-16,3-2-1 0,0-2-4 0,0 0-2 16,-2-20 1-16,2 7-2 0,-2 1 0 15,4-1-1-15,0 1-2 0,-1-3 5 0,0 1-7 16,2-3 2-16,0 2 0 0,1-3-1 0,0-1-3 15,1 1 1-15,4-1 3 0,-1-3-5 16,3 0-2-16,21 9-1 0,-11-9 1 0,-1-2-2 16,2 1-2-16,0-1 0 0,2-1-2 0,1-1-1 0,2 1 0 15,1-1 2-15,8 1-6 0,0-2 2 16,1-1-2-16,4 0 1 0,-2 1 1 0,5-1-1 16,0 0 2-16,1-1 3 0,2 0-5 0,2 2 1 15,-1-2-5-15,7 0 0 0,-1-2-1 0,2 4 3 16,-2-2-1-16,0-3-2 0,2 3 7 0,1-1-5 15,-2-1 0-15,0 2 1 0,3-1-2 0,0 0-2 16,4-1 3-16,-1 2-1 0,-2-3 0 0,-1 2-2 16,-2 0 1-16,0-1 0 0,-2 0 1 0,0 2 2 15,-2-2-2-15,1 1-1 0,-1 0 5 0,5 0-6 16,-2 0 1-16,1-1-1 0,-1 1 0 16,-3 1 0-16,1 1 1 0,-3-1 0 0,-1 0 0 15,2 2 5-15,-6-1-4 0,1-1-2 0,1 2 2 16,-2-1 0-16,-1 1-1 0,-4-1 0 0,-2 0-2 15,-1-1 1-15,-2 2-2 0,-3-2 1 0,-2 1-3 16,-1-1-1-16,-4 0 0 0,-16 0-1 16,4 0 2-16,0-1 1 0,2-1-2 0,-3 1 2 15,1 1 1-15,-1-1 6 0,-2-1-3 0,-1 2 0 0,-2-1 3 16,0 0-2-16,-2 0 2 0,0 0-1 16,-3-1-1-16,3 0 0 0,0 0 3 0,0-2-4 15,1-1 5-15,-1-1-3 0,1 0-1 0,-2 0 0 0,1-2 1 16,0 0-1-16,0-2 3 0,2-1-3 15,-2-1 0-15,2 1 3 0,-2-1 0 0,1-2-3 16,0-1 0-16,-1 0 2 0,2 1-1 0,7-22 2 16,-7 13-4-16,-1-1 2 0,0-1 2 0,-2 0-1 15,2 0-2-15,1-1 3 0,-1 0-4 16,0-2 0-16,1-2-1 0,1 0-8 0,-1-3-4 16,2-4-9-16,2-1-4 0,-1 0-1 0,1-1-6 15,0-1 3-15,0-1-4 0,-1 0 1 0,2 1 0 16,-3-3 6-16,0 3 1 0,1-1 1 0,0-1 0 15,-1-1-5-15,0 3 1 0,-1 0 3 0,-2-1 0 16,1 1 4-16,-1 1 2 0,-1 3-1 16,0 0-2-16,-1 2 3 0,1 4 5 0,-2-3-4 15,1 1 2-15,-2 6 2 0,1 0 1 0,-5 15 1 16,1-4 5-16,-1-1 1 0,2 1-3 0,0 1 3 0,-1 0-1 16,1 2 1-16,-1 0 0 15,-2 1-5-15,0 1 1 0,0 2 1 0,0-1 0 0,0 3-2 16,0 0 0-16,0 0 0 0,0 3-2 0,0-1 10 15,0 2-7-15,0-2 1 0,-2 0-2 16,0 2 2-16,-1 0 3 0,2 0-1 0,-3 0-2 0,1 1 0 16,-2-1 6-16,-2 1-4 0,-1 1 2 0,0 0 0 15,-3 0 1-15,0 0 1 0,-3 0-2 16,0 0 2-16,0 0 1 0,0 0 1 0,0 1 2 16,-2 1 3-16,1-2 5 0,-3 0-1 0,-1 0-5 15,-29 1 13-15,19-1-5 0,-1 0-1 16,-1-3 0-16,-3 2-4 0,1 0 3 0,0 1 2 0,-2-1-1 15,3 1-3-15,-1 0 0 0,-1 0 0 16,-2-2 5-16,-1 2 1 0,3 0-2 0,-2-2 0 16,0 1-4-16,1 0 1 0,2 1 8 0,-2 0-5 15,0-1 1-15,0 1-1 0,2 0 0 0,-4-2 7 16,0 1-5-16,-3 0 0 0,1-1 0 0,0 2 1 16,0 0 1-16,-1 0-3 0,0-2 3 15,-1 1-5-15,-1-2 5 0,2 3-2 0,-3 0-2 16,4-1 1-16,-2 1-6 0,1 0 0 0,0 0 0 15,2 1 1-15,0-2-3 0,1 0 0 0,-1 1 5 16,0-2-5-16,2 4 0 0,-4-4-1 0,2 2-2 16,0 2 1-16,0-2 3 0,1 1 1 0,-1-1-4 15,2 1-1-15,-1 1 0 0,0-1 0 0,2 0 6 16,0 1 1-16,-2 0-5 0,-1-1-3 16,2 3 2-16,-1 0-2 0,3 0 3 0,-1 0 1 0,-2 0 5 15,2-2-3-15,0 0-9 0,2 2 2 0,2 0 4 16,-2-2-5-16,2 0 2 0,1 1 1 15,0-1 3-15,1 2 1 0,1-4-3 0,1 0-2 16,-1 3-2-16,18-2 6 0,-27 3 0 0,26-3 0 16,-26 1-4-16,10-1-2 0,0 2 2 0,1 0 0 15,-2-1 2-15,17-2-3 0,-30 1-1 0,17 1 5 16,11-2-6-16,-2 2 4 0,-4-1-2 0,-26 0-2 16,18 1-2-16,16-2 1 0,-5 0 0 0,-28 2 2 15,33-2-3-15,-6 0 0 0,-2 0-1 16,-1 2 5-16,1-2-3 0,-29 4-1 0,19-2 2 15,0 1-1-15,4 0 4 0,-2-1-4 0,1 0 0 16,1 2 2-16,14-3 2 0,-3 1 3 0,-3-2 4 16,0 2-6-16,-1 0-3 0,2 0-1 0,1 0-1 15,-1 2 7-15,2-2-5 0,0 0 1 16,1 0 0-16,2-1 9 0,1 0-6 0,2 1-8 0,0-1 0 16,1 1 0-16,1-2-2 0,1 0-2 15,2 2 4-15,0-2 1 0,-1 2 0 0,2-2-6 16,0 0 0-16,-2 0-2 0,3 1 2 0,-2-1 0 0,1 1 2 15,0-1 6-15,1 0-10 0,-1 2-1 16,0-2 5-16,1 0 3 0,0 0-1 0,0 0 1 16,0 1 0-16,0-1 3 0,1 0 0 0,0 1 0 15,-3-1 7-15,3 0-9 0,0 0 0 0,0 0 4 16,0 0-6-16,-1 2-1 0,1-2 0 0,0 0 2 16,0 2-1-16,0 0 2 0,0 1 3 0,0 1 4 15,1-1-2-15,-1 2 0 0,2-1-3 16,-2 3 2-16,2 2-1 0,0 3 0 0,0 1 3 15,2 2 5-15,-3 0-5 0,2-1 1 0,-1 2-28 16,0 1-23-16,-1 1-26 0,1-1-24 0,-1 0-26 16,-1 2-35-16,1 0-56 0,-1-1 20 0,0 1-189 15,0-1-50-15,0-1 36 0,0 0-167 0,0-2 49 16,2 0 23-16,0-2-468 0</inkml:trace>
  <inkml:trace contextRef="#ctx0" brushRef="#br0" timeOffset="168410.97">4413 10413 2199 0,'-29'136'502'0,"6"-27"-66"15,3-9-55-15,1-3-40 0,1-7-40 16,1-5-33-16,2-5-31 0,1-5-25 0,2-4-22 15,0-4-20-15,2-6-19 0,0-1-13 0,1-7-14 16,-1-2-12-16,2-2-11 0,2-4-11 16,-1-5-11-16,2-3-7 0,0-4-8 0,1-5-6 0,2-17-8 15,0 4-9-15,-1 0-11 0,3-1-15 0,-4 0-14 16,4-1 0-16,-1-2-62 0,-1-2-28 16,1-3-24-16,-1-1-21 0,2 0-25 0,-2-4-29 15,2-1-38-15,0-1-57 0,-1-2 24 0,1-5-129 16,0-7-109-16,0-3 40 0,1-33-88 0,4 16 43 15,-3-3 46-15,3-2-394 0</inkml:trace>
  <inkml:trace contextRef="#ctx0" brushRef="#br0" timeOffset="169645.76">4174 10208 2110 0,'-4'0'510'0,"-2"-2"-61"15,2 2-53-15,0-1-48 0,1 1-37 0,-1 0-37 16,2 0-32-16,0 0-26 0,-2 0-22 0,1 0-20 16,1-1-17-16,0 1-19 0,0 0-15 0,-2 0-13 15,2 0-9-15,0 0-11 0,-2 1-8 0,2 2-8 16,-4 0-3-16,1 2-6 0,-1 2-7 0,0-1-2 16,-1 4-5-16,-1-1-5 0,2 1-2 15,-1 2-4-15,1-1 0 0,-1 1-5 0,0 1 0 16,-1 1-3-16,3 1 0 0,-3 0 0 0,-3 22-2 15,1-13-1-15,3 0-4 0,-1 1-1 0,5-14-1 16,-7 25-1-16,2-11 0 0,0 2-1 0,0-1 0 16,3 5-3-16,-1-3 2 0,-4 4 0 15,3-2-1-15,1 3-3 0,-1 0 3 0,-1-2-2 0,0 2-1 16,2-1-2-16,0 0 0 0,-1 2-1 16,0-1-2-16,2-1-1 0,0 3-3 0,1-5 1 15,-3 2 0-15,2 0 0 0,0 0 4 0,1-2-5 16,-2 0-3-16,0-3-1 0,3 0 3 0,1 0-1 15,-1-16-1-15,0 29 1 0,-2-11-1 0,4-18-1 16,-3 4 0-16,2 1 1 0,0-1-1 0,0 1 0 16,0 1 2-16,-1-1-1 0,3-1 1 0,-2-1-1 15,0 1 0-15,2-1-1 0,-1-4 0 16,1 3 0-16,0-3 0 0,0-1-1 0,0-1 3 16,0-2-3-16,0-1 0 0,0 0-1 0,0 0 1 15,0-1 0-15,0-1-1 0,0 1 1 0,0-1-2 16,1-1 6-16,-1 0-7 0,0 0-2 0,0 0-1 15,0 1-3-15,0-2 0 0,0 0-4 0,0 1-2 16,0-2-3-16,0 2-3 0,0-2-2 16,0 0-5-16,0 2-11 0,0-1-8 0,1 0-16 15,-1-1-17-15,0 0 8 0,0 0-50 0,0 2-48 16,1-2-22-16,-1 0-26 0,0 0-36 0,2 0-56 16,-2 0 27-16,1-3-150 0,1 0-27 0,0-3-63 15,1-4 41-15,0-1-78 0,3-1 40 16,-2-2 61-16,2-1-384 0</inkml:trace>
  <inkml:trace contextRef="#ctx0" brushRef="#br0" timeOffset="173113.91">3852 12348 1623 0,'-22'-21'339'0,"4"1"-43"15,0 5-30-15,2 0-28 0,9 10-22 0,-1-4-14 16,1 1-17-16,-2-1-16 0,1 2-15 0,2 0-16 16,-1 1-9-16,0 1-10 0,2 1-5 0,1-2-16 15,-1 4-7-15,2-1-4 0,-1 0-11 16,3 0-3-16,-3 2-12 0,3 0-12 0,0 0-4 16,-1 1-8-16,0 0-4 0,0 0 2 0,1 0-1 15,0 1 8-15,-1 1 3 0,-2 7 8 0,1 3-4 16,-1 2-1-16,1 3 1 0,-4 27-1 0,1-17-2 15,1 2-3-15,1 4-1 0,-1 1-4 0,1 0 1 16,0 3-3-16,0 5 0 0,0 0-2 16,0 1-2-16,0 2-1 0,4 1-2 0,-4-4-2 15,1 4-2-15,2-3 0 0,0-1-4 0,-1 0-1 16,2-2 0-16,0 3 1 0,0-1-5 0,1-2-1 16,1-1-2-16,-1-4 1 0,1-1-3 0,-1-1 1 15,3-4-3-15,-2 2 1 0,2-4-1 0,-2-15 1 16,-1 3 3-16,3 3-6 0,-1-2 7 15,1 3-6-15,1-2-2 0,1-1 1 0,0 1-2 16,-3-4 6-16,3 1-1 0,1 1-2 0,0-4 3 0,0 3-2 16,3-2 8-16,0-1-8 0,1 0 2 15,17 13-1-15,-10-12-1 0,3 1 0 0,0-3-1 16,0 0-1-16,4 0 3 0,-1 0-2 0,5 2 0 16,0-1-3-16,4 2 3 0,1-4-4 0,-1 1 2 15,2 0-1-15,4 1 2 0,2-1 0 0,-1-2 1 16,4 2-2-16,3-1 1 0,5-1-4 0,3-2 1 15,2 1 0-15,1-3 0 0,3 3 0 0,-2-2-2 16,3 2-2-16,-1-2 6 0,-1 1-6 16,0 1 0-16,2 1 1 0,6-1 0 0,0 1 4 15,-3 0-3-15,1-2 2 0,-3 1-2 0,1-2 3 16,-1-2-1-16,-1-1 1 0,-3 1-3 0,2-2 0 16,0 0-6-16,2-3-3 0,0-1-1 15,0-2 1-15,-2 2-3 0,1 1 0 0,-4-4 0 16,-2 3 2-16,-4-2 2 0,-1 1-1 0,-4 1 2 0,-2-1 5 15,-3-1-2-15,0 1-1 0,-4 0-3 16,-3 0 4-16,0 0 0 0,-4-2 4 0,0 1-2 0,-4 0 0 16,1 0 0-16,-4-1 2 0,-14 5-1 0,24-6 1 15,-13 0 0-15,3 1 0 0,-14 4-2 16,2-3 0-16,1 0-1 0,3 0 2 0,-3 1-1 16,1-2 0-16,-1 1 0 0,1 2 0 0,-2-2 0 15,-1 1 8-15,1-1 3 0,-2 1 0 0,0 1 4 16,-2 1 2-16,-2-2 5 0,0 0 0 0,-1 0-1 15,-1 2 3-15,0-2-2 0,0 1 1 16,-1 1-1-16,-1 0-1 0,1 0 2 0,0-1-5 16,0 0-4-16,0 0 0 0,1-2 2 0,-1-2-8 15,4-1 0-15,-2 1 0 0,0-4 0 0,3-2-1 16,0 1 1-16,11-21-5 0,-7 10 3 0,0-3-2 16,1-1 2-16,-1-3-3 0,1-3 0 0,2-1 0 15,1-1-4-15,0-4 5 0,0-3 2 16,2 3-1-16,-2 1-5 0,0-3 1 0,-3 4 1 15,1 0 2-15,-3 2-2 0,0 2 2 0,2 2-5 0,-2 2 3 16,-2-2-2-16,2 3-1 0,-1 3 3 16,-2-2-1-16,-1 3 1 0,-4 15-2 0,0-5 2 15,1-1-4-15,0 1 2 0,1 0-1 0,0 2 1 0,-2 0 0 16,1-1 0-16,-1 2 0 0,0 2 0 16,-2 1-1-16,1 1-1 0,-1 0-1 0,0 3 1 15,-1-1-3-15,1 1 0 0,1 0 2 0,-2 2 0 16,0-1 1-16,0 1-2 0,0 0-2 15,-2-2 2-15,1 1-1 0,-1 0 0 0,-1 1 2 16,-2-4-2-16,0 2 1 0,-2-1 0 0,-2-2 1 16,-1 2-1-16,-1 1-1 0,-1-2 4 0,-1 0-1 15,0 1-1-15,-3-1 0 0,0 2-2 16,-21-8 0-16,12 5 3 0,1 1 1 0,-2 0-2 16,-3 0 0-16,2-1 0 0,-3 2 4 0,1 0-5 15,-2-1 4-15,3 1 0 0,-2 1 3 0,-1 1-3 16,0 0-2-16,0-2 0 0,-4 0 0 0,0 3 3 15,1-2-5-15,-3 0 3 0,1 1 2 0,0-1-1 16,0 1 1-16,-1 2 0 0,1 0-3 0,1 0 3 16,-4-3-2-16,-2 2 1 0,1 0 2 0,0 1-2 15,2 1 3-15,-3-3 2 0,0 0-3 16,1 1 0-16,-1 1 0 0,-1 0 0 0,1 1-1 0,0-3 1 16,-5 2-1-16,3-1 1 0,-1 0-1 15,1-1-3-15,-1 0 3 0,3 1-2 0,1 2 6 16,0-2-2-16,2 1-1 0,-1-1 2 0,0 1-4 15,-4 0 1-15,1 0-1 0,-1-1-1 0,1-1 2 16,1 2 0-16,-1 0 9 0,2 1-15 0,0-2 5 16,-1 0-1-16,2 2 0 0,-1 0-2 0,-3-2 3 15,5 4 0-15,-1-2 2 0,3-2-2 0,-3 2 3 16,3-2-1-16,1 2 0 0,0-1 3 0,1 2-8 16,3-1 1-16,-1-1-2 0,-1-2 0 15,1 3 0-15,-2-2-1 0,1 0 2 0,4 0 3 16,-2 2-1-16,1 0 5 0,2 0-8 0,16 0 2 15,-4 0-2-15,-29-3 0 0,18 0-5 0,15 3 2 16,-4-1 2-16,-25-3-3 0,30 2 4 0,-3 1-5 16,-3-2 2-16,-24-3 2 0,33 4-1 0,-7 2 0 15,0-3-2-15,-27-2-2 0,31 3 5 16,-24-3-1-16,8 2-1 0,3 1-1 0,11 1 5 16,-1-1-3-16,-3 0-4 0,-2 1 3 0,1 0 0 15,0-2 3-15,0 0-6 0,0 1 0 0,2 0 2 16,0-1-5-16,0 2-5 0,1 0-3 0,0-2 1 15,3 2-2-15,-1-1-5 0,1 1 0 0,1-1-5 16,3 0-22-16,-1 1-11 0,1-1-14 16,4 2-20-16,-1 0-25 0,2 0-30 0,-1 0-34 15,3-2-37-15,-2 2-37 0,1 0 23 0,2 2-101 0,0-2-60 16,2 3-18-16,2 2 33 0,2-1-153 16,1 3 42-16,1-3-400 0</inkml:trace>
  <inkml:trace contextRef="#ctx0" brushRef="#br0" timeOffset="175927.68">7301 7030 2440 0,'0'43'527'0,"0"-1"-64"0,0-1-51 16,0 1-45-16,-1-2-38 0,1-1-38 0,-3-4-24 15,2-1-34-15,1-2-24 0,0-19-21 0,0 33-18 16,0-34-17-16,0 5-14 0,0 1-12 16,0 3-10-16,0 0-15 0,0-3-10 0,0 0-9 15,0-2-8-15,0-2-8 0,0 0-5 0,0-1-8 16,0-2-5-16,0-2-4 0,0 0-5 16,0-3-4-16,0 0-5 0,0-1-2 0,0-1 1 0,1 0-8 15,-1 0-1-15,0 0-3 0,0-2 0 0,0 2-2 16,0-1-2-16,0-1-4 0,0 0 1 0,0 2-1 15,0-2 0-15,0 1 0 0,0-1-5 16,0 1 2-16,0-1-3 0,0 2 1 0,0-1 0 0,0 1 1 16,0 2-4-16,0-2 2 0,0 3 0 15,0-3-3-15,0 2 2 0,0 0 1 0,1-2-1 16,-1 2-2-16,0 0 1 0,0-1-1 0,0 1 0 16,0 0 0-16,0-1 1 0,0 1-4 15,3 2 5-15,-3-1-2 0,0 1-1 0,2 0 1 0,-2 0-1 16,0-4 2-16,1 2 0 0,-1 0 0 0,1-1-2 15,-1-2 0-15,0 2 0 0,1-1 0 16,1 0 1-16,-2 1 1 0,0-1-2 0,0 0 0 16,0-2 0-16,1 2 1 0,-1-2 1 0,2 1 0 15,-2-2 2-15,0 2-2 0,0-1 1 0,0 0-1 16,0-1 5-16,0 1-6 0,0-1-2 16,0 0 1-16,0 1-2 0,0-1-1 0,0 1-4 15,0-2 1-15,0 2-2 0,0-2-4 0,2 0 7 16,-2 2-11-16,1-1 0 0,-1 0 0 0,0-1 1 15,0 2 0-15,0-1 1 0,0-1 1 0,0 1 0 16,0 1-1-16,0-2 0 0,0 0-3 0,0 2 1 16,0-2-1-16,0 1 3 0,0 0-2 0,0-1 3 15,0 0 1-15,0 1-1 0,0 0 3 0,0-1-1 16,0 0 2-16,0 0 6 0,0 2-4 16,0-2 1-16,1 0 1 0,-1 0-1 0,0 1 4 0,0-1 0 15,0 0-1-15,0 0 3 0,0 0-1 16,0 0 0-16,0 0-1 0,0 0-2 0,1 0-2 15,0 0 0-15,0-1-2 0,-1-2-1 0,3 1-4 0,-1-4-6 16,1 1-9-16,0-4-4 0,0 0-10 16,2 0-8-16,0-1-6 0,-1-1 7 0,0-1-31 15,-1 1-10-15,2-1 1 0,-2-2-9 0,2 1 1 16,-2-2-4-16,1-1 9 0,-3 0-8 16,1 0-2-16,-2 0-3 0,0-1 3 0,0 2-11 0,-2 0-7 15,1 0-14-15,-2 3-17 0,3 1-39 16,-2-1-33-16,0 2 20 0,-1 1-91 0,1 0-12 15,1 2-14-15,-1-1-8 0,-3 0-10 0,2-1-43 16,0 2 30-16,1-2-602 0</inkml:trace>
  <inkml:trace contextRef="#ctx0" brushRef="#br0" timeOffset="178276.01">5546 12667 2137 0,'7'0'430'0,"-1"2"-18"0,-2 2-41 0,-2 2-35 15,-1 2-24-15,-1 5-24 0,-1 2-23 16,-5 28-21-16,-1-12-16 0,-3 3-15 0,1 2-18 0,-2 10-12 16,-2 2-16-16,-2 1-16 0,1 2-10 15,1 0-18-15,-1-1-12 0,2 4-9 0,0-4-10 16,-2-1-8-16,3-1-8 0,2 0-7 0,-2 1-6 15,1-2-9-15,2-5-3 0,2 2-6 0,-1-5-5 16,1-2-4-16,1-5-4 0,2-3-4 0,1-18-10 16,0 4-8-16,0 0-11 0,1 0-21 0,-2-1-13 15,2-2-14-15,1-1-14 0,-1-1 5 16,1-3-58-16,0-1-27 0,0 0-36 0,0-3-36 0,-2-2-35 16,1-1-38-16,1-1 24 0,0-2-191 15,1-7-32-15,1-3 39 0,6-24-160 0,-4 9 42 16,6 1 37-16,-3-3-455 0</inkml:trace>
  <inkml:trace contextRef="#ctx0" brushRef="#br0" timeOffset="179034.06">5932 12420 1983 0,'9'-44'403'0,"-1"5"-32"0,0 4-41 16,0 5-35-16,-1 5-27 0,-6 15-26 0,2-2-19 16,0 0-20-16,-2-1-25 0,3 3-19 0,-2 0-19 0,0 4-15 15,-1 2 3-15,1 1-14 16,-2 5 13-16,2 2-3 0,-2 4-2 0,0 6-5 0,-2 4-8 16,0 31-9-16,-2-14-4 0,0 4-5 0,-1 0-5 15,-1 8-3-15,0 0-7 0,-2 1-6 0,1 2-1 16,0 0-1-16,1 0-11 0,-1 2-1 0,1 1-6 15,-1-1-2-15,1 0 2 0,-1 0-4 16,1 6 0-16,2-2-6 0,-2-4-3 16,3 2-4-16,-2-2-2 0,2-3-2 0,0-2-2 0,1 0-3 15,-1-3-3-15,1-2-1 0,-1-2-2 0,0-1-5 16,1-1 0-16,-1-6-1 0,1 0-2 16,-1-3 2-16,3-17-4 0,-2 4 0 0,1 1-1 0,0 0 0 15,0-1 0-15,-1-1-2 0,1-2-2 16,0-2-5-16,-1 0-5 0,2-2-6 0,0-1-4 15,0-3-9-15,0 2 3 0,-1-3-18 0,1 1-6 0,0 1-8 16,0-2-10-16,-1 2 9 0,1-2-34 16,-2 0-5-16,2-1-4 0,-1 2-3 0,1 0-3 15,-2-3-7-15,2 2-3 0,-2 0-4 0,2-1-2 16,-1 0-7-16,1-2-12 0,0 3-3 0,0-3-2 16,0 0-16-16,0 1-12 0,0-1-13 0,0-1-20 15,0 0 20-15,-1 0-88 0,1 0-20 0,-2-1-20 16,2-1-33-16,0-1-7 0,0-2-28 0,0 0 32 15,-2-3-580-15</inkml:trace>
  <inkml:trace contextRef="#ctx0" brushRef="#br0" timeOffset="186013.25">7591 4653 2009 0,'-33'98'404'0,"3"-3"-44"15,0-6-41-15,4 5-33 0,1-3-36 16,3-7-27-16,-1-4-24 0,2-5-21 0,3-2-18 16,2-5-16-16,1-5-14 0,0-1-13 0,2-8-15 15,-1 2-7-15,4-2-11 0,1-2-7 16,-1-6-14-16,1-1-1 0,0-5-11 0,4 1-12 0,-2-8-6 15,1 1-6-15,-1-5-6 0,3-3-10 0,1-15-10 16,0 3-10-16,-1 1-8 0,1 0-14 16,1 0-6-16,-1-2-13 0,1-1-9 0,-1 0-12 15,0-1-13-15,2-3-9 0,-1-1-17 0,1 1-19 16,-2-2-50-16,1 3 15 0,-2-2-81 0,0 0-22 16,-1 1-10-16,-1-3-15 0,1 1-10 0,-3-2-9 15,0 0-43-15,1-2-82 0,1 0-377 0</inkml:trace>
  <inkml:trace contextRef="#ctx0" brushRef="#br0" timeOffset="186524.7">6920 6253 1670 0,'21'56'341'0,"-3"-10"-32"15,0-5-36-15,-2-4-28 0,0-8-26 0,-1-3-26 16,-1-4-20-16,1-5-15 0,-7-13-20 15,18 13-13-15,-19-13-10 0,4-1-14 0,2 0-9 0,3-2-5 16,0-1-15-16,28-2-8 0,-21-5-3 0,4-1-8 16,3-2-2-16,2-1-6 0,0-2-12 15,0 0-15-15,0 0-13 0,-2-2-15 0,-3-2-10 16,2 1-10-16,-6 2-7 0,1 0-14 0,-4 3-16 16,-12 6-38-16,1-1-36 0,1 0 16 0,-1-1-114 15,-1 1-28-15,-2-2-28 0,-3 3-25 0,-1-1-58 16,-2 1 30-16,0 0-571 0</inkml:trace>
  <inkml:trace contextRef="#ctx0" brushRef="#br0" timeOffset="192126.8">711 8654 2295 0,'-14'50'504'0,"8"-3"-56"0,-1-6-49 16,3-3-44-16,4-4-31 0,0-22-35 15,3 31-27-15,-1-33-25 0,1 4-21 0,2 1-18 0,0 2-14 16,1-3-21-16,15 18-15 0,-16-28-14 16,3 4-13-16,2 1-9 0,1-2-12 0,1 0-8 15,-1-2-10-15,2-1-8 0,0 1-1 0,0-2-14 0,-1 0-6 16,0-2-4-16,0 1-4 0,1-2-5 15,-2 0-4-15,1 0-5 0,-1-2-4 0,-3 1-11 16,2-2-10-16,1 0-15 0,-1-1-13 0,-4 2-17 16,2-1 4-16,-3 0-90 0,0-1-24 15,0-2-28-15,2 0-32 0,-2-1-30 0,-1 0-40 16,0 1 28-16,-3 0-163 0,1 0-33 0,-2 2-35 16,0-1 38-16,3 0 34 0,-3 0 35 0,0 1-125 15,0-4 42-15,0 1-422 0</inkml:trace>
  <inkml:trace contextRef="#ctx0" brushRef="#br0" timeOffset="192729.78">987 8596 2640 0,'25'33'481'16,"-3"-6"-61"-16,-1-1-51 0,-1-2-43 0,-4-3-39 0,0-3-30 15,-10-12-26-15,2 3-24 0,1 2-22 0,0-2-17 16,-1 1-15-16,2-3-11 0,-4 1-9 15,1-2 1-15,-2-1-10 0,1 0-3 0,-2 0-2 16,-1-3-4-16,2 1-8 0,-2 0-7 0,-1-3-9 16,2 0-8-16,-2-3-9 0,2-2-6 0,0-4-3 15,1 0-11-15,0-4-4 0,-1 0-5 0,0-3-6 16,6-27-5-16,-4 13-1 0,-1 1-5 16,2-6-4-16,-1-3 0 0,1 2-3 0,-1 3 1 15,-1-1-7-15,0-1 1 0,-2 4-4 0,2 2-1 16,-3 18-5-16,0-5-4 0,0-1-4 0,0 0-9 15,0-1-6-15,1 4-11 0,0 0-8 0,-1 2-25 16,1 2-31-16,-1 2 10 0,-1-1-91 0,0 3-29 16,0 0-26-16,-1 1-30 0,0 0-76 15,0 2 34-15,0 2-115 0,0-1-21 0,0 2-19 16,0 0-85-16,0 2 43 0,0-1-29 0,0 2 35 16,0 0-508-16</inkml:trace>
  <inkml:trace contextRef="#ctx0" brushRef="#br0" timeOffset="193108.71">1533 8235 2240 0,'32'-16'502'16,"1"-1"-60"-16,-1 1-51 0,-2-2-50 15,-2 2-34-15,0 1-35 0,-1 3-33 0,-2-2-24 0,-5 1-23 16,-1 2-19-16,-11 6-21 0,3-2-26 0,-1 1-40 15,0 0-9-15,1 0-67 0,-3-1-32 16,0 2-27-16,0 2-29 0,-3-1-22 0,0 2-21 16,0-2-19-16,-2 4-18 0,-1-2-22 0,0 4 15 15,-1 0-147-15,-1 2-26 0,-3 3-21 16,-1 5-15-16,-2 0-66 0,-10 21-29 0,11-25 37 0,-10 24-424 16</inkml:trace>
  <inkml:trace contextRef="#ctx0" brushRef="#br0" timeOffset="193409.15">1646 8526 1746 0,'0'4'353'16,"0"0"-5"-16,-2 0-32 0,2-2-21 0,0 2-8 16,2-3 6-16,-2 0-34 0,3-1 25 0,1 2-9 15,0-2-18-15,3-3-17 0,3 0-18 0,2 0-10 16,0-2-16-16,2-2-16 0,20-10-15 15,-17 5-15-15,1-1-13 0,1 3-10 0,-1-1-12 0,2-1-12 16,-1 1-9-16,-1-4-12 0,2 4-7 16,-1-3-9-16,2 3-4 0,-2-1-7 0,-12 10-6 15,3-4-13-15,1 0-14 0,0-1-23 0,-1 1-20 16,-1 0-30-16,0 0 6 0,-3 3-99 0,0-1-22 16,-2 0-19-16,1 2-29 0,-3-2-47 15,-1 0-68-15,0 2 27 0,-1-2-156 0,0 1-50 0,-2 0 39 16,-1-3-101-16,-3-1 45 0,0-3 43 15,0-3-487-15</inkml:trace>
  <inkml:trace contextRef="#ctx0" brushRef="#br0" timeOffset="193990.8">2037 7712 1935 0,'5'-2'395'0,"-2"2"-35"0,2 2-40 0,-1 3-34 16,2 5-27-16,-1 3-19 0,1 1-15 0,-1 2-24 16,0 1-20-16,8 25-19 0,-7-15-13 15,2 0-12-15,-6-15-8 0,6 25-14 0,-7-27-15 16,1 5-8-16,2 1-9 0,0-1-8 0,-2 0-8 15,0 2-4-15,1-5-10 0,0 1-1 0,-1-1 3 16,1-4-4-16,-1-2 10 0,-2 0 15 0,3-1 5 16,-2-2 4-16,1 1 3 0,-1-1-6 0,0-3-3 15,2 2-5-15,-1-2-11 0,3-2-6 16,1-3-4-16,3 0-6 0,0-2-6 0,1 1-7 16,-2-1-4-16,3 0-3 0,-1-1-3 0,1 1-1 15,1-1-7-15,-2 1 1 0,1 2-6 0,2-1-2 16,-2 1-3-16,2 2-1 0,-2-1 1 0,0 3-3 15,1 1 1-15,0 1-2 0,-1 0 1 0,1 2-3 16,-1 0 0-16,-1 1 1 0,0 1-1 0,1 1-1 16,-2 2 1-16,-1-1 0 0,1-1 2 15,-1 3 1-15,-1-1-2 0,0 1 2 0,-2 0 1 16,0-1 4-16,-2 2-3 0,-1-1 3 16,0 3 4-16,-2-2 0 0,-2 1-1 0,0 1 3 0,-1-1-5 15,0-1 1-15,-1 0 2 0,-2 0-4 0,1 3 6 16,-1-4-3-16,-4 1 1 0,3 0-3 15,-2 0-2-15,-1-3 0 0,0 1-8 0,1 0-6 0,-1-2-12 16,0 1-19-16,-1-3-26 0,1 2 6 0,-3-4-100 16,-1-2-29-16,-1 0-32 0,2 0-35 15,-1-4-46-15,0 0 26 0,1 0-147 0,0-3-38 16,2 3-66-16,0-4 40 0,1 0-54 0,0-3 42 16,2 1-539-16</inkml:trace>
  <inkml:trace contextRef="#ctx0" brushRef="#br0" timeOffset="194423.91">2050 7818 1707 0,'3'-11'392'16,"0"-1"-28"-16,1 1-29 0,0 2-33 0,0-2-21 15,1 1-30-15,-2-1-13 0,2 1-13 0,0 4-9 16,1-4-23-16,-1 2 8 0,3-1-12 0,-1 3-17 16,0-4-15-16,0 3-10 0,0 2-13 0,3 0-7 15,-2-2-4-15,2 1-11 0,0-2-8 0,1 1-10 16,1 2-9-16,-1-4-6 0,1 3-4 16,1-3-5-16,0 3-10 0,0-1-4 0,2-1-4 15,-2 3-5-15,2-3-1 0,-1 3-8 0,1-1-1 16,20-8-1-16,-28 10 5 0,6-1-3 0,-1 1 4 15,2-3 7-15,-1 0-9 0,2 2 4 0,-2-1-2 16,0 1 0-16,-2 0-2 0,0 0-2 0,1 0 1 16,-3 1-6-16,0-2-1 0,0 2-4 15,-1 0-5-15,-1-1 1 0,-2 1-3 0,1 2-4 0,-3-1 0 16,1 2-4-16,-1-1-4 0,1 1-17 16,-3 0-14-16,1-1-26 0,-1 1-26 0,-1 1 5 15,2-2-90-15,-1 2-33 0,1-1-32 0,-1 0-30 16,-1 1-27-16,1 0-44 0,-1 1 30 0,0 2-199 15,0 1-119-15,-2 2 46 0,-3 2 13 0,1 0-714 16</inkml:trace>
  <inkml:trace contextRef="#ctx0" brushRef="#br0" timeOffset="195195.75">2188 8875 2644 0,'0'-8'505'0,"16"-20"-63"0,4 5-54 0,3-2-46 16,7-2-37-16,0-2-34 0,7 1-29 0,7-8-28 16,5 4-24-16,1-1-20 0,-1-1-19 15,2 4-12-15,0 0-18 0,-4 2-9 0,0 2-12 16,-4 2-10-16,-6 1-8 0,-5 2-9 0,-3 3-5 15,-4 1-7-15,-4 5-3 0,-1 1-3 0,-13 6-4 16,3 0-8-16,-2-1-6 0,0-1-9 0,-1 4-10 16,-4 0-14-16,-1 1-9 0,-5 2-24 15,-4 4-12-15,-20 9-13 0,-1-4 5 0,-3 3-27 0,-4 9-13 16,-3 3-5-16,-3 0-1 0,-6 0 1 0,0 2 9 16,-2 6 4-16,-5 4 7 0,0 1 5 15,-2-6 9-15,4 1 4 0,4-2 4 0,4-1 7 0,5-5 4 16,3-2 6-16,5-3 5 0,5-2 1 15,2-4 3-15,3 1 15 0,14-9 12 0,-2 1 1 16,-1 0 3-16,2 2 2 0,-2-3 3 0,5-1 11 16,3-1 18-16,3 0-5 0,2-3 20 0,5-2 1 15,25-9 1-15,-3-2 0 0,3-5-9 0,2 0 3 16,8-1-7-16,2-3-7 0,5 2 0 0,2-6-3 16,2-1-3-16,0 0-5 0,-1-1-3 0,4-4-7 15,-3 5-4-15,-9 0-15 0,-2 4-1 16,-6 2-42-16,-2 3-16 0,-5 3-18 0,-6-1-20 15,-6 1-30-15,0 2-38 0,-12 7-46 0,-1 0 19 16,3-1-234-16,-3 2-22 0,-2 0-89 0,-2 3 39 16,-1 1-20-16,-2 1 29 0,0 0-495 0</inkml:trace>
  <inkml:trace contextRef="#ctx0" brushRef="#br0" timeOffset="199929.29">2833 7808 2095 0,'19'-31'407'0,"-2"1"-49"0,-8 2-39 0,-1 1-28 15,1 4-29-15,-6 13-21 0,0-5-20 0,1-1-18 16,-3 1-15-16,2 1-19 0,0-1 3 0,-2 2-14 16,0-1-14-16,-1 1-13 0,0 0-7 0,-1 1-9 15,-3 0-9-15,1 0-6 0,-2-1-9 16,-2 2-9-16,1 0-6 0,-1-1-13 0,-1 1-2 0,-1 0-6 15,-1 0 0-15,0-1-5 0,0 3 2 0,-1 0-7 16,0-1-3-16,0-1-3 0,0 2-5 16,-1-1 1-16,1 2-5 0,0-1-1 0,-1 1-4 15,0 1-4-15,1 0-2 0,0 1-4 0,-1-2 0 16,-1 3-3-16,3-1-1 0,-1 2 1 0,0 1 2 16,1 0-8-16,-2-1-2 0,1 1 1 15,-1 2-3-15,1-1 1 0,-1 2-2 0,0 0 0 16,-1 2 1-16,-2 0-1 0,-1 2-2 0,1 0 8 15,-22 8-7-15,16-3 0 0,-2 1-1 0,-1-1 2 16,3 3 0-16,-2-2-1 0,-1 3-3 0,2-1 3 16,0-1 0-16,1 1 0 0,1 0-2 0,1 1-1 15,-1-1 2-15,1-1-1 0,-2 0 0 0,14-6 2 16,-3 1-2-16,-1 1-2 0,-2 1 1 16,2 0-2-16,0-1 0 0,-1 3 2 0,4-2-2 15,-3 0 2-15,1 2-1 0,1 1-4 0,0 0 5 0,-1 1 1 16,1 0-2-16,-11 21 0 0,9-14 1 15,1 0 0-15,-1 2-3 0,3 3 1 0,-1-2 0 16,1 2 0-16,0-1-1 0,3 0-1 0,2-13 1 16,-4 28 1-16,0-12 3 0,4-1 0 15,-1-14-3-15,2 5 1 0,0 3 2 0,1 0 2 0,-1 1-5 16,1 1 1-16,1 0 6 0,0 0-3 0,1 30 2 16,1-22 0-16,1 0-1 0,1-2-1 15,0 0 5-15,1 2-2 0,1-2 0 0,0-2 0 0,-1 0 1 16,3 0-3-16,-2 0 4 0,2 3-4 15,1-3 1-15,0-2-2 0,2 0 8 0,1 0-6 16,1-2-1-16,-2-2 1 0,-6-12-1 0,0 4-1 16,4 1 2-16,-1 1 2 0,1 0-1 15,-1 0-2-15,2-1 0 0,-2 0 0 0,0 0 0 16,0 1 2-16,2-3 0 0,-3 0-1 0,2 0 0 16,-1 1 3-16,0-2 2 0,0 2-4 0,1-1-2 15,0-1 0-15,-1 1 2 0,-1 0 1 0,3 0-1 16,-2-1-3-16,0-1 1 0,0-1 3 0,0 2 0 15,0-2 3-15,2 0-2 0,-1 3-2 0,1-2 7 16,0-1-2-16,-2 0 6 0,2 0-9 16,0-1 2-16,1 0 0 0,-1-1 2 0,0 0 6 15,1 0-7-15,2 0 1 0,1-2-1 0,0 0-2 16,2 1 4-16,-2-4 1 0,1 3-3 0,1-3-2 16,1 1 1-16,-1-1-1 0,0-1 0 0,0 0 1 15,-1-1-1-15,3-1 1 0,-1-1-4 16,0 1 4-16,0-2-1 0,0 0 2 0,-1-1-4 0,20-9 1 15,-28 11 0-15,5-2 0 0,16-10 1 0,-10 5-2 16,1 0 0-16,-13 6-2 0,4-2 4 16,17-11-1-16,-20 12-3 0,16-10 3 0,-16 11-2 15,2-2 3-15,14-15 1 0,-16 18 0 0,2-5-2 16,15-12 1-16,-8 8 1 0,-4-3-3 0,-8 9 3 16,5-2 1-16,-2-1-1 0,1-2 2 0,15-17-1 15,-20 22-2-15,2-1 0 0,1-4 3 16,0-2 0-16,0-1 0 0,13-20-4 0,-10 12 3 15,-6 15-2-15,0-6 6 0,1-1-7 0,10-21-1 0,-7 12 0 16,-1 1 1-16,-4 13-2 0,7-22-1 16,-6 23 3-16,0-4-1 0,1-2 1 0,-4-1-2 15,3 0 1-15,-1 0 1 0,0-2-1 0,-1 1 0 16,0 1 1-16,0-2-2 0,-2 1 2 16,2-1-3-16,-2 0 2 0,0 1 5 0,0-1-8 15,0 1 2-15,0-1 0 0,0 0-1 0,0 0 0 16,-2 1-1-16,2-1 0 0,-1 0 1 0,-1 1 2 15,-1-2-2-15,3 3 4 0,-3-1-8 0,1 0 4 16,-1 1-2-16,0 0-1 0,-1 1 2 0,1-1-3 16,-2-2 1-16,2 2 2 0,0 1 0 15,-2 1 0-15,2 0 0 0,0-1 0 0,-1 3 2 16,-1-2 0-16,0 2-2 0,0-2 0 0,2 2 0 0,-3-2-2 16,-1 3 0-16,2-1 1 0,1 1-2 15,-3-2-2-15,2 4 2 0,-2-3 2 0,0 2 1 16,0 0-3-16,4 0 2 0,-5 1 1 0,1 1-6 15,-1 0 5-15,2-1-5 0,-2 1 2 0,1 0 0 16,-1 2 0-16,1 0 1 0,-1-2-1 0,-1 2 1 16,0 1 0-16,1-2 0 0,0 1-3 15,-3 1 3-15,1 0-2 0,-1-1 2 0,-1 1 1 0,2 2 0 16,-1-2-2-16,-2 1 1 0,2 0 1 16,-1 0 1-16,1 2-3 0,0-2 3 0,0 2 0 15,1 0-4-15,-2-1 3 0,2-1 2 0,-1 2-2 16,0 0 1-16,0 0 0 0,0 1-2 0,-1-2 1 15,1 2 0-15,0 0-2 0,-3 0 2 0,3 1-1 16,-3 0-3-16,1-1 2 0,0 1 0 0,1 0 1 16,-1 1 0-16,1 0-2 0,-1 0 2 0,1 0-3 15,0 1 3-15,-3 0 0 0,4 0 2 16,-3 1-1-16,2 0-2 0,-1 0 0 0,0 1 3 16,2 0-3-16,-2-1 2 0,1 1 1 0,0 1-3 15,0-1-1-15,-1 1 3 0,0-2-3 0,1 1 0 16,1 1 0-16,-1-1-1 0,1 2-1 0,1-2 1 15,-1 1-1-15,2 1 1 0,-1-1-1 0,0 0-3 16,0 3 2-16,-1-1 0 0,3 1-3 16,-2 0 3-16,0 0-5 0,1 2 2 0,-1 0 1 15,0 0 1-15,1 1-2 0,0 1 1 0,-13 20 2 16,7-14-2-16,0 0 1 0,1-1 0 0,1 0 3 16,8-11 1-16,-2 4-3 0,-1 1 0 0,0 0 0 15,2 2 2-15,-1-1 1 0,1-1-1 0,0-1-2 16,0 2 3-16,0-1 0 0,1-1 1 15,0 3-2-15,0-1-1 0,1 0-1 0,0 2 10 0,-1 0-6 16,3 0 0-16,-1 2 0 0,-1 1 0 16,0 0 1-16,1 1-4 0,1 0-1 0,1 2 7 15,-2-2-3-15,2 1 2 0,0 0-2 0,1-1 0 16,0-1-2-16,0 3 1 0,0-2 2 0,0 0 2 16,0-1-4-16,1 0 4 0,1 1-1 0,-2-4-2 15,2 2 4-15,-1-1-1 0,1-2 2 0,0 1-1 16,0 0 0-16,0-1-3 0,0 1 0 0,1 1 9 15,0-2-6-15,-1 1 0 0,1 0 2 0,-1 1 4 16,4 0-8-16,-2-2 2 0,2 1 1 16,-1-1-1-16,-2 1 0 0,1 0-1 0,-1-2 1 15,2 1 0-15,-2-2 0 0,0 1 1 0,1 0-4 16,-1-3 4-16,0 0-1 0,0-1 0 0,-1 1-4 16,1 0 3-16,0-1 1 0,1 0-3 0,-1 1 0 15,0 1-2-15,2 0 1 0,0-1 1 0,0 1 0 16,-1-1-2-16,1 1 0 0,0 0-6 15,2-1 7-15,-1 1-1 0,0 0 1 0,1 1 1 16,-2-1-3-16,3 1 2 0,-1-1 1 0,-1 1-2 16,2-3-4-16,-1 2 1 0,-1-1 1 15,2 0 1-15,-1 0-2 0,-1-1-2 0,1 0 4 0,-1 0-1 16,1 1 1-16,0-3-3 0,0 2 2 0,0-1-2 16,1 0-2-16,-1 0 4 0,2 3-1 15,0-4 0-15,0 2-4 0,-2-2-2 0,1 0 2 0,1 1 1 16,-2-2 2-16,1 2-7 0,0-1-3 0,1-1-6 15,-1 1-3-15,1 0-7 0,0 0-2 16,0-1-5-16,1 0-1 0,0 0 1 0,0 1-5 16,0-1-1-16,1 0-1 0,0-2 1 0,0 3 4 15,1-3-11-15,1 1 4 0,-2-1-2 0,3 0-2 16,0-1-1-16,-3 0-1 0,2 1 1 16,0 0-3-16,0-1-4 0,-1 0-4 0,0-1-8 0,1-1-19 15,1 0-13-15,-2 0-14 0,1-1-20 16,0 1-23-16,0-3-33 0,2 2 18 0,-3-3-101 15,0 0-18-15,1-1-19 0,0-1-11 0,-1-1-152 16,0-2 36-16,1 1-414 0</inkml:trace>
  <inkml:trace contextRef="#ctx0" brushRef="#br0" timeOffset="209398">1227 9380 2021 0,'191'-66'415'0,"-28"5"-49"0,-9 5-35 0,-39 10-43 16,-25 9-34-16,-3 0-26 0,-6 4-21 0,-6-1-21 0,-5 1-19 15,-5-2-18-15,-6 3-21 0,-3 2-15 16,-2 3-9-16,-5 0-10 0,-10 1-7 0,-4 2-5 16,-4 7-10-16,-1 2-5 0,-3 1-8 0,-6 0-17 15,-14 9-20-15,2-2-19 0,2 0-26 0,-1 1-9 16,-1 0-48-16,0 1-29 0,-2-1-27 16,-1 1-36-16,-2 2-43 0,1 0 21 0,-2-1-116 15,-2 3-18-15,1-1-12 0,-2 2-11 0,0 0-30 0,-4 4 30 16,-2 3-110-16,-2-2-394 0</inkml:trace>
  <inkml:trace contextRef="#ctx0" brushRef="#br0" timeOffset="209804.11">1779 9213 1043 0,'57'-29'-285'0,"-8"3"8"0</inkml:trace>
  <inkml:trace contextRef="#ctx0" brushRef="#br0" timeOffset="211348.18">3070 8762 307 0,'24'-42'582'15,"0"7"-119"-15,-3 2-67 0,-4 4-48 0,-3 2-31 16,-1-1-31-16,-3 5-26 0,-1 1-24 0,-6 14-21 16,0-6-15-16,1 1-15 0,-2 0-7 0,-2 0-27 15,0-1-15-15,0 2-11 0,-3-2-16 16,-2 3-12-16,1 1-11 0,-3-1-10 0,1 3-7 16,-2 2-5-16,-1 0-10 0,-1 1-6 0,1-1-6 15,-3 3-3-15,1 1-7 0,-1 2-1 0,-1 0-5 16,-3 1-1-16,1 1 0 0,-22 11-4 0,16-5 0 15,3 6-3-15,-3-2-5 0,2 2 3 0,3 2-3 16,-4-1-1-16,4 1-3 0,1 1 0 16,1 1-1-16,2 1-2 0,7-11-1 0,-1 4 4 15,1 1-6-15,-2 1 0 0,4 2 1 0,0 0-1 16,0 1 0-16,3 1-2 0,3 1 2 16,5 27 0-16,0-21 2 0,0-1-3 0,2 0 0 15,1-3 2-15,-1 2 0 0,4-2 1 0,-4 0-3 16,4 2 2-16,2 0 3 0,-1 1-6 0,-1-5 1 15,0 2-1-15,-2-3 0 0,3 5 3 0,-11-15-3 16,13 22 5-16,-10-23-4 0,8 21 2 0,-5-6-4 16,-1 0 6-16,-5-12 5 0,-1 4-3 0,1 1 1 15,1 2 0-15,-1 1 3 0,0 1 6 16,-4 1 0-16,1-3 3 0,-1 4-2 0,-1-1 7 0,-4 32 7 16,-2-21-10-16,-5-4-2 0,-2 0 4 15,-2 1-3-15,0 0-2 0,-4-1-5 0,-5-4 3 16,-2 2-1-16,2-3 3 0,-3 3-7 0,-4 0 0 15,-1-4 1-15,0-1 1 0,1-2 1 0,2-3-3 16,1 1 2-16,0-2 1 0,3-2-1 0,-1-3 4 16,6 0-2-16,12-8 6 0,-5 3-3 15,2 0 6-15,0-1-3 0,0 0-2 0,2-2-17 16,1 1-9-16,2-1-9 0,2-1-1 0,1 0-13 16,0-1-3-16,2-1-3 0,1 1 0 15,1-3 1-15,2 1 1 0,2-2 1 0,5 2 1 0,-1-2 0 16,1 0-1-16,3 0 1 0,-1 2 0 0,2-1 6 15,0 2 0-15,3 2 1 0,0 2 1 16,-1 0 5-16,1 2 0 0,-1 1-2 0,1 1 3 0,-2 0 5 16,-2 2 0-16,1 1-2 0,16 19 2 0,-24-21 4 15,12 22 1-15,-8-4 4 0,-2 0-1 16,-3 2 1-16,0 1 1 0,-1 3 5 0,-1 3-1 16,-2-1 3-16,-3 0-2 0,-1 2 0 0,-2 0 2 15,-2 5 5-15,-1 0-4 0,-1-2-4 0,-1 0 4 16,1-1-2-16,3 3 0 0,-3 1-3 0,-3-3 1 15,1-3 4-15,-4 2-2 0,3 2 4 0,-1 3 0 16,-4-1 1-16,-2-3 1 0,2 2-2 16,1 2 0-16,0 2-2 0,0-3 3 0,0 0 1 15,-4-1-5-15,3-1 2 0,0 3-3 0,-3 5 1 16,0-3 0-16,0 0-2 0,3-1 0 0,-1 0 0 16,1-4-1-16,0 0 1 0,3-2 1 15,-2 1-4-15,3-1-1 0,2 2 1 0,-3-2-2 16,1 2 3-16,0-2-3 0,1 1 0 0,2 1 1 15,0-1 0-15,1 0-2 0,-1-1 2 0,-1-2-3 16,4 2 0-16,2-1 2 0,1 4-4 0,-2-2 1 16,4-1-3-16,-2-1 2 0,5 1 1 0,2 2-2 15,-1 3 9-15,1-5-6 0,1 1 1 0,0 0-6 16,2-1 0-16,2 4 1 0,0-4-5 16,-1 2 2-16,2-4-4 0,0-1-1 0,0-1-4 15,2 0-2-15,0-2-1 0,-1-2-2 0,1 1-5 0,0-4-7 16,3-1 0-16,-2-2-6 0,2 1-3 15,-1-3-6-15,2-3 2 0,1 0-5 0,1-4-3 16,1-1-10-16,-10-9-14 0,6 2-17 0,2-3-14 16,30 2-64-16,-14-8 15 0,3-2-117 0,2-7-32 15,3-3-31-15,0-5-34 0,3-3 27 16,2-1-156-16,0-7 39 0,-2 1-323 0</inkml:trace>
  <inkml:trace contextRef="#ctx0" brushRef="#br0" timeOffset="213751.35">1347 7273 1272 0,'-143'99'221'0,"20"-11"-23"0,30-22-26 16,20-12-18-16,8-2-18 0,5-4-12 0,5-4-13 15,4-3-11-15,5-1-7 0,3-4-14 0,3-1-6 16,2-2-3-16,5-3-10 0,3-2-6 0,3 1-7 16,2-5-5-16,1 0-6 0,3-2-4 0,4-1 1 15,0 0-7-15,-1 0-1 0,3 0-3 16,2-3-4-16,0 3 1 0,2 0-2 0,-2-3 1 16,8-11-4-16,-11 21-1 0,13-21-3 0,-4 6 0 15,1-1 0-15,-1 2 0 0,-11 22 1 0,7-15 3 16,1 0-1-16,0 0 3 0,-1 0-3 0,8-13 2 15,-2 4-2-15,-2 1 0 0,1 0 0 0,-2 1 0 16,1-2-1-16,1 2 0 0,-1 0-1 0,1-1 0 16,1 0-1-16,0 0-1 0,-1 0 3 15,0-1-6-15,2 0 2 0,-1 2 1 0,0 0 1 16,2 1-4-16,-3 1 6 0,-5 24-1 0,8-30-3 16,-6 25 1-16,5-10 2 0,-1 2-2 0,3-16 3 15,0 4-3-15</inkml:trace>
  <inkml:trace contextRef="#ctx0" brushRef="#br0" timeOffset="214622.86">4 9248 3748 0,'2'6'11'0,"3"3"0"0,0 0-8 0,3 2 5 16,-2 0-5-16,4 0-2 0,-3 1 1 15,2-1 0-15,0 1 2 0,12 16 1 0,-7-11-1 16,-1 0-2-16,3 0 0 0,-1 3 4 0,3-1-3 16,4 1 6-16,-1 2-1 0,1-2 2 0,0-3-2 15,3 1 0-15,-1 1-3 0,2-4 4 0,0 4-4 16,0-5 2-16,0-1-2 0,3-1 2 15,4 3-2-15,-2-2 0 0,0 0 0 0,0-4 3 16,1 0-1-16,2 1 2 0,-3-5-3 0,3-1-2 0,-2-1 3 16,4-2-1-16,6-3 3 0,0 2 0 15,1-4-1-15,1-3 0 0,0 1-1 0,4-3-1 16,1 0 1-16,-2-3 0 0,0-3 2 0,4-1-5 16,-1-1-2-16,3-7 2 0,4 1-5 0,0 0 2 15,-2-2 0-15,2 0 1 0,-2 2-2 0,-2-3-2 16,1 2 0-16,-1 0 3 0,-5 1-7 0,1 2 4 15,-2-2-3-15,0 3 1 0,-6-2 2 0,-3 1-3 16,-1 1 1-16,-4 1 2 0,0 2 0 16,-3 0 0-16,0 2 0 0,-6-2 0 0,1 0 2 15,-1 0-1-15,3 2 0 0,0 2 2 0,-1-3-2 16,-2 1 2-16,0-3 0 0,0 0 0 0,-1 0 0 16,5-1-1-16,-4 0-1 0,2-1 1 0,4-5 5 15,2 2-3-15,-2-4-1 0,3 0-1 16,-3 0-3-16,1 0 3 0,2 0 0 0,-1 1-1 0,0-3 0 15,-3 0-2-15,0 4 3 0,2-2 0 16,0 0 0-16,-4 1 2 0,-1 0 0 0,1 1-1 16,-2 4 5-16,1 1-4 0,-3 1 1 0,-5-3 2 15,3 0 1-15,-2 1 0 0,-1-1 4 16,2 3 0-16,-4-2-3 0,1 1 1 0,-1-2-2 16,0 0 1-16,0 2-2 0,2-1 0 0,-2 1 2 0,-2-4-2 15,0 1 2-15,3 0 0 0,-2-2 1 16,-2 1 1-16,0-1 3 0,-2-2 1 0,-1 1 4 15,-3 1 1-15,2 1 2 0,-2-1-2 0,-2-1 3 0,-3 15-7 16,-2-7 3-16,1-1-2 0,-1-4-1 16,0 1-4-16,-3-33-1 0,-1 22 3 0,1 2-2 15,-4 2-5-15,2-1-1 0,-4 0-1 0,1 1-1 16,-3-2-3-16,-1 2-3 0,0 2-1 16,0 2-1-16,-3-1-2 0,-1 0 3 0,-1 4-4 15,4 1 2-15,-6 2-3 0,0-1-2 0,-2 1 7 16,-2-1-7-16,2 4 2 0,-2 1-2 0,-1 0 3 15,0 2-3-15,-3 0 5 0,0 1-3 0,0 2 1 16,-2-1-1-16,-1 1 1 0,-1 1 1 0,-3 3-1 16,3 1 3-16,-2 1-3 0,-3 2-1 15,3 1 2-15,-1-1 1 0,-2 4 0 0,1 0-3 16,-1 3 3-16,1 0 0 0,-5-2 3 0,-4 5-3 16,4 3 0-16,-1 1 1 0,-5 0-2 0,0 0 5 15,0 5-3-15,2 0-4 0,-3 2 4 0,0 0 2 16,2 2-3-16,-4 2 2 0,-5-1-2 0,2 3 2 15,3-1-1-15,-1 3 0 0,3 2-2 16,0 1-1-16,2-1-3 0,1-1 0 0,1-1-4 16,3 3-2-16,2-4-3 0,-1 4-11 0,2-2-6 15,3 1-14-15,3-2-17 0,2 0-28 0,2-2 10 16,2-2-81-16,6 0-25 0,1-1-18 0,2 1-13 16,4 0-11-16,-1 4-32 0,5-2-556 15</inkml:trace>
  <inkml:trace contextRef="#ctx0" brushRef="#br0" timeOffset="-207240.48">4194 4178 2219 0,'60'-3'357'0,"-8"0"-43"16,-6 1-36-16,-4 1-33 0,-7 1-42 0,-4-3-35 0,-20 3-37 16,4 0-37-16,1-2-35 0,-1 0-27 15,0 2-30-15,-1-2-32 0,-4 1-33 0,1-2-30 16,-3 2-38-16,-1-1 13 0,-2 0-77 0,-1-1-21 16,-4-2-42-16,2 1-6 0,-2-1-5 0,0 2-4 15,-2-3-535-15</inkml:trace>
  <inkml:trace contextRef="#ctx0" brushRef="#br0" timeOffset="-206623.78">4467 3952 1827 0,'-6'-4'347'0,"5"3"-38"0,-2-2-30 0,3 3-30 16,3 2-17-16,-2-1-27 0,3 2-23 0,2 0-22 15,3 2-13-15,1 0-16 0,2-1-8 0,1 4-14 16,2-2-8-16,-1-1-10 0,1 2-14 0,21 7-6 15,-27-10-4-15,3 0-6 0,2 2-11 0,1-2-4 16,0 1-1-16,1 1-6 0,-2 1-5 16,1-2-2-16,-4-1-9 0,1 0-2 0,-3 0 1 15,1 0-2-15,-2 1-8 0,-1-2-2 0,-2-1-4 16,0 0 1-16,-1-1 2 0,0 1-2 0,-3 0-1 16,3 0-3-16,-2-2 0 0,0 2 0 15,0 1 4-15,-2 0-3 0,0-1 5 0,0 2-3 16,-3 3 1-16,-1 3 4 0,0 3-3 0,-4-1 1 0,-13 18-6 15,7-12 3-15,-2 6 1 0,0-1-2 16,0-5 0-16,1 0-4 0,1 0 3 0,10-11 1 16,-14 19 1-16,14-19-3 0,-3 5-3 0,1 0 2 15,-2-1 3-15,0 1-3 0,1-1 2 16,0-1-2-16,2 0 2 0,-1 0 0 0,1-3-6 0,0 1 5 16,2-2 0-16,1-2-3 0,-1 0 2 0,1-1 0 15,1 1 2-15,-1-2-1 0,0 1-1 16,2-2 2-16,-1 1 1 0,0 1 0 0,0-2-1 0,1 1-4 15,-1 0 0-15,1-2 6 0,-2 2-1 16,1-2-9-16,1 0-7 0,0 1-11 0,-2 1-16 16,2-2-10-16,0 1-17 0,0-1-20 0,0 0-24 15,0 1-27-15,0-1-34 0,0 0 14 0,0 0-158 16,-2-2-26-16,0-1-27 0,1 0-51 0,1-1-61 16,-1-5 36-16,0-3-431 0</inkml:trace>
  <inkml:trace contextRef="#ctx0" brushRef="#br0" timeOffset="-205907.6">4595 3445 2187 0,'24'-81'320'15,"0"8"-37"-15,-1 5-31 0,0 2-31 0,1 6-26 0,0 3-15 16,1 5-28-16,-1 3-19 0,0 1-10 15,3 3-16-15,0-3-8 0,2 4-14 0,0 3-14 16,-1 1-5-16,1 3-9 0,-3 2-7 0,1 3-4 16,0 2-8-16,-2 1 0 0,-1 3-7 0,-2 3-2 15,1 0-1-15,-3 2-5 0,1 2-2 0,-3 2-3 16,-2 1-3-16,-10 9 2 0,3-1-3 16,1-1-1-16,-1-1-1 0,1 3-3 0,-2-2-2 15,-1 2 6-15,1-1 0 0,-2 2-8 0,1 2-2 16,-1-2-6-16,-2 4-9 0,0-3-13 0,-2 3-14 15,1-1-12-15,-2 1-19 0,1-1-21 0,0 2-37 16,-1 0-27-16,1 0-25 0,-2 1 18 16,2 0-88-16,-2-3-22 0,0 3-21 0,-2 0-15 0,0 0-18 15,-3-2-56-15,-3 0-478 0</inkml:trace>
  <inkml:trace contextRef="#ctx0" brushRef="#br0" timeOffset="-205539.16">5146 2191 1481 0,'23'26'281'0,"-1"-1"-34"15,-6-3-27-15,-3 0-22 0,0 2-18 0,-3-1-18 16,-2 1-18-16,-5-14-15 0,2 2-14 0,-1 4-9 15,0 0-12-15,-1-2-9 0,-3 2-5 0,4-2-11 16,-2 1-21-16,-1-2-51 0,0-1-42 0,1-1-47 16,-1-1 8-16,-1 0-119 0,2-2-38 0,-1 1-50 15,1-3-103-15,-1-1-491 0</inkml:trace>
  <inkml:trace contextRef="#ctx0" brushRef="#br0" timeOffset="-203216.64">5754 2246 1829 0,'0'-2'318'0,"-1"1"-34"16,1 1-31-16,0-3-30 0,0 3-31 0,0 0-16 15,0-2-20-15,0 2-15 0,0-2-14 0,0 2-15 16,0-2-14-16,1-4-9 0,2 1-11 0,2-2-6 16,0-2-9-16,1 0-5 0,1-2-9 0,-1 0-1 15,1-1-6-15,-1-2-3 0,1-1-2 0,1-1-4 16,6-20-4-16,-5 13 0 0,-4-2-4 0,2 2-3 16,-6 10-1-16,4-26 1 0,-4 27-1 0,-1-7-8 15,3-28 0-15,-6 12 1 0,0 1-7 16,0 3 0-16,-2-2 4 0,2 4 4 0,-4-1 4 0,4 2 0 15,-3 3 3-15,4 14 3 0,-2-3 1 0,0-2-2 16,-1-1 6-16,0 2-6 0,0-1 2 16,-1 1-3-16,2 3 2 0,-1-1-2 0,1 1-3 15,-1 3-2-15,2 0-4 0,-1 2-6 0,1 0-4 16,1 2-5-16,0 2-4 0,1 1-2 16,-2-1-2-16,1 3 2 0,0 1 4 0,-1 4-3 15,0 2 5-15,0 3 0 0,0 3-1 0,1 4 1 16,-1 1 4-16,1 3-2 0,0 31 0 0,2-39 3 15,0 4 0-15,1 32 3 0,2-18-2 0,0-1 2 16,0 0 0-16,2 2 3 0,-1-3 2 0,3 6 0 16,-1-7 1-16,0-1 0 0,0 2 2 0,0-1-1 15,0 1 0-15,-1-4-2 0,1-1 3 16,0 1-1-16,-5-15 1 0,2 3-5 0,1 4 4 16,-1-2-3-16,1 0-1 0,0-2-1 0,-1 0-1 15,0-2 0-15,0 0 3 0,0-1 8 0,-2-1 7 16,2-3 8-16,-3-2 12 0,3 1 28 15,-2 1-7-15,0-4 27 0,-1 1-4 0,1-2 0 0,-1 2-11 16,0-3-5-16,1 0-8 0,-1-3-5 0,1 1-9 16,-1-2-3-16,1-8-8 0,1 0-7 15,0-3-7-15,2-1-3 0,0-1-9 0,-1-2 3 16,0 2-15-16,1-1 0 0,0 1-2 0,0 0-2 0,0 0-2 16,3 3-7-16,-2 1 4 0,2 0-4 15,-3 2 0-15,1-1-4 0,0 1-1 0,-1 1 2 16,-1 2-5-16,1 0 0 0,-1 3-6 0,-2-1 4 15,2 2-7-15,0 1 0 0,0 2-4 16,-1 0-2-16,1-1 3 0,0 2 2 0,1 0 3 0,2 3 2 16,-1 3 8-16,0-1-1 0,1 2-3 0,-1 1 1 15,2 0 1-15,-1 1 4 0,-2-2 1 16,-1 0 0-16,0 0 6 0,2 1-1 0,0-1 4 16,0 1-1-16,-1-1 1 0,1-2-10 0,-1 0-9 15,1 0-5-15,-2-2 0 0,-1 0 0 0,2 0 2 16,-2-1 3-16,0-1 4 0,1 0 0 0,0-1 3 15,1 0-2-15,0 0-2 0,3-2 8 16,-1-3-3-16,2-2 2 0,-1-2 0 0,-1-1-1 16,2-2 1-16,-3-1 1 0,2-1 1 0,-2-1 2 15,0 2 0-15,1 2 4 0,-1-1 0 0,-2 3 4 16,-1 0-4-16,1 2-2 0,-1 2 0 0,-1-1-2 16,1 1-1-16,-1 1-3 0,1 2-4 0,-2-1 1 15,1 2 4-15,-1-1-2 0,1 2 1 16,-1 0 3-16,0 0 1 0,1 2 2 0,1 2 1 15,-2 0-2-15,1-1 2 0,1 4 0 0,3-1 2 0,-3 2 1 16,1 1 0-16,1-1 4 0,-1 1-4 16,1-1-2-16,-2-3 2 0,1 1 0 0,2-3-4 15,-3 0 0-15,3 3-4 0,1-3 7 0,2 2-8 16,-2-2-3-16,1-1-2 0,1-2 2 16,2 0-3-16,0-2 1 0,-1-1-3 0,3-1-2 0,-3-2 4 15,1-1-3-15,0-3 0 0,-1 0-2 0,10-23-1 16,-11 12 1-16,-4 13 1 0,0-5 0 15,1-2 7-15,-1-1 5 0,0 1 6 0,1 1 7 0,-2 0 4 16,-2 1 2-16,1 4-6 0,0-1-4 16,0 2-1-16,-1 2-11 0,-1 1-2 0,0 2 2 15,0 1-1-15,0 4 2 0,0 0 5 0,2 6 3 16,-1 3 0-16,-1 3-1 0,2 4 3 0,1 30 1 16,0-21 0-16,1 6-1 0,-1-4 0 0,1 1 3 15,-1 2 0-15,3 3 3 0,-1-4-3 16,-2 1 1-16,0 1 2 0,1 2-1 0,0-5 1 15,0 2 0-15,0-1-1 0,-4-20 1 0,2 6-1 16,0 1 2-16,-2 3 2 0,0-2 1 0,0 1 0 16,0-3 8-16,0-1-1 0,-2 1 2 0,2-2 0 15,-3-2-2-15,-1-2 6 0,0 0-1 0,0-1 3 16,0-3-1-16,0-1 3 0,0-2 1 0,0-2 0 16,0 0 4-16,-1-2-1 0,-1-3-4 15,0-4-2-15,-17-14-2 0,12 2-4 0,6 13-7 16,-8-24-3-16,10 20-8 0,0-4-3 0,0-2-5 0,2-3-16 15,1-3-8-15,2-30-14 0,6 24-9 16,-1-1-10-16,4-2-12 0,2 4-7 0,2-3-12 16,1 0-7-16,2 2-10 0,2 0-5 0,1-1-17 15,3 0 5-15,-5 0 3 0,-1-2 7 0,0 2 15 16,0-1 10-16,-4 2 13 0,0 1 23 0,-2 1 20 16,-1 4 22-16,-7 12 16 0,-1-2 29 15,2-1 14-15,0-1 6 0,-1 1 3 0,-1 2 0 16,2 1-5-16,-3 0-6 0,-1 2-7 0,2 3-7 15,-3-1-6-15,0 3 0 0,0 2-2 0,-2 1-1 16,1 3-1-16,-1 6 1 0,-1 4-2 0,0 2 2 16,-2 28-2-16,1-15 1 0,-1-2 0 15,2 3 1-15,-2 0 6 0,3 5-5 0,-2-1-1 16,1-2 1-16,0 0 0 0,-1 2-2 0,4-4 1 16,0-17 0-16,-3 5-4 0,3 2 3 0,-3-1-1 15,2 1 3-15,0-1 0 0,-2-2-5 0,1-2-2 16,2 0 1-16,-2-1 5 0,2-2 6 0,0 0 19 15,-1-4 18-15,1-1 17 0,0 0 10 0,0-2 2 16,0-2-8-16,0-1-9 0,0-1-16 16,0-3-6-16,0-5-8 0,-1-3-5 0,-1-5-6 0,1-1-9 15,1-3-8-15,-3-31-6 0,2 16 0 0,1-2-3 16,1 1-2-16,1 2-1 0,0 3-4 16,-2 19 2-16,3-6-4 0,-2 0-5 0,3 1 2 0,-1 0-5 15,2 1 0-15,1 0-2 0,2 3 1 16,2 1 4-16,2 3-4 0,1 0-1 0,3 3 1 15,-2 1-3-15,3 2-7 0,-2 2-8 0,2 1-6 16,-2 1-1-16,-1 2-4 0,1 0-7 16,-2 2 3-16,-2-1-6 0,0 2 4 0,-2 2 6 0,-3-2 5 15,0 3 6-15,-4 0 2 0,-2-1 5 16,-2 2 2-16,-2-1 2 0,1 1 7 0,-4 0-1 16,-1 0 1-16,0 0 3 0,0-2 1 0,0 1 1 15,-2-2 3-15,3 1 2 0,-1-1 3 0,0-2 4 16,2 0 1-16,1-1 12 0,2-1 0 15,0 1-1-15,-1-1 1 0,2-3-3 0,1 2 1 0,-2 0-5 16,3-1-5-16,-1 0-2 0,1 1-2 16,0-1-1-16,0-1 3 0,1 0-4 0,2 0 2 15,0 0-3-15,2-1 3 0,3-1-2 0,0 0 0 16,5-2 2-16,-3 1-1 0,4-1 2 0,0-1-1 16,21-7-1-16,-12 2 0 0,0 1 0 0,0 2-1 15,-2-1-1-15,0-1-3 0,1-1 1 0,-3 0-1 16,-11 6 0-16,1-4 6 0,3 0-8 0,14-18 4 15,-13 8-5-15,-1-1 1 0,-6 12 2 16,0-5-1-16,1 0 2 0,-1-4-1 0,-1 3 2 0,-2-2 2 16,0 1 1-16,-3 0 1 0,0 1 3 15,0 2 0-15,0-2-3 0,-3 4-4 0,0 2-1 16,1 3-1-16,-1-2 1 0,0 4-2 0,-2 0 1 16,0 2 1-16,-1 3 2 0,-3 1 2 0,0 2 0 15,2 2-3-15,-1 2-2 0,1 2 1 0,1-1 0 16,-1 1 1-16,1 0 1 0,2 2 6 0,0-1-5 15,0 0 2-15,2 0 6 0,2 0-6 16,0 0 3-16,1 1 1 0,1 1-2 0,4-2 1 16,-1 0 1-16,0-3 0 0,1 2 1 0,1-2 0 15,1-2 1-15,0-1 0 0,3-2-3 0,-1 1-1 16,0-4-4-16,1-2-1 0,-1 0-1 16,0 0-2-16,1-4-1 0,-1-1-2 0,-1-1 1 0,-1-2-7 15,-1-4-9-15,1-1 0 0,9-22 0 16,-11 11 2-16,-2 13 1 0,-1-4 3 0,1-2 4 15,-2 0 6-15,0-1 8 0,1 3 5 0,0 1-3 0,-1 1-8 16,1 2-5-16,-2 2-6 0,0 3 0 16,0 1 0-16,1 2 3 0,-2 2 7 0,2 1 0 15,0 1 6-15,-1 1 0 0,2 6 2 0,2 2 2 16,-1 3 2-16,2-1 0 0,9 23-1 16,-11-26 2-16,11 20-4 0,-11-22-11 0,13 22-26 0,-6-10-40 15,1-2-55-15,-8-8 12 0,3 0-200 0,1 2-63 16,0 1 32-16,2 1-148 0,0-1 30 0,1-4-406 15</inkml:trace>
  <inkml:trace contextRef="#ctx0" brushRef="#br0" timeOffset="-202866.36">7615 1900 2189 0,'-7'5'380'15,"0"-3"-41"-15,0-5-58 0,2-7-47 0,-1-2-29 0,-1-33-32 16,8 6-27-16,-1-4-19 0,4 2-16 16,2-3-11-16,1 2-13 0,1 5-8 0,2 1-12 15</inkml:trace>
  <inkml:trace contextRef="#ctx0" brushRef="#br0" timeOffset="-202437.32">8136 1552 301 0,'-1'-5'147'0,"2"-1"1"16,0 0-18-16,1 3 17 0,-2-2 3 0,0-1-16 16,0 2 55-16,0-1-7 0,0 0-3 0,0 1-13 15,0-1-9-15,0 1-13 0,0 0-9 0,0-1-9 16,0 2-10-16,0-2-14 0,-2 1-9 0,1 0-11 16,1 2-10-16,0-2-10 0,-1 0-14 15,1 2-13-15,0 0-22 0,-1 1-27 0,0-2-29 16,1 0 3-16,0 3-86 0,-2-2-31 0,2 0-24 15,0 0-48-15,-3 2-17 0,1 0-38 0,-1 0 21 16,-4 2-162-16,-1 0 11 0,-1 2-12 0</inkml:trace>
  <inkml:trace contextRef="#ctx0" brushRef="#br0" timeOffset="-200951.72">7780 1782 825 0,'7'-11'583'0,"-4"1"-94"0,3 0-69 15,-1 0-50-15,-2 2-45 0,-2-1-34 0,2 3-30 16,-1 2-36-16,-1-2-22 0,-1 3-25 16,0-1-20-16,0 2-20 0,0 0-19 0,-1 2-13 15,-1 0-10-15,-1 2-15 0,0 4-3 0,-12 21-10 16,3-4-4-16,1 2-10 0,-2 2-3 0,1 0-5 16,1 4-3-16,0 0-5 0,-2-2 2 0,5 2-9 15,-3 1 0-15,-1-5-6 0,4 6 6 16,-2 0-11-16,1-4 3 0,-1 0-9 0,2-4 1 15,0 0 1-15,6-14-6 0,-2 4 3 0,1-1 4 0,0 1-8 16,0 0-1-16,0-3 3 0,1 1 1 16,-1-3 5-16,0-4 2 0,0 1 10 0,2-1 13 15,0-2-5-15,-1 0 29 0,2-1-1 0,0-3-8 16,-2 0-8-16,2-3-5 0,-1-4-7 16,0-7-2-16,0-2-6 0,-7-34 3 0,3 14-12 0,2-3-1 15,0-1-2-15,0 1-2 0,1-2 0 0,2 6 0 16,-2-5 0-16,1-1-6 0,-3 2-3 15,3 0-1-15,0 1 0 0,1 0-2 0,1 4-4 0,4 3 0 16,-1 1-2-16,1 2-4 0,3 0 2 16,2 2 0-16,0 0-8 0,2 2 0 0,-2 1 0 15,4 5 0-15,0 2-1 0,-7 10-1 0,17-11 2 16,-1 7 0-16,-4 2-4 0,-9 6-6 0,5 1-6 16,1 1-3-16,26 5-7 0,-32-3-1 0,21 11 1 15,-11-3-2-15,0 4 1 0,-3 0 3 16,-2 1 2-16,-11-10-2 0,3 5 6 0,-1 3 3 15,-2 0 11-15,-1 2 1 0,0-2 5 0,-3 1 7 16,-4 1 5-16,1 1 1 0,-13 19 0 0,6-14 3 0,-5-4 7 16,0-1-3-16,-4 0 3 0,0-4 0 15,-2-1 4-15,2-1-1 0,12-8 2 0,-3 4-1 16,-3-2-2-16,2 1 5 0,1 0-6 0,-1-1-11 16,1-2-18-16,-1 0-48 0,4-2-28 15,1-3-30-15,1 0-32 0,0 0-35 0,3 0-61 16,1 0 23-16,1-1-127 0,3-2-36 0,4 0-50 0,2 0 34 15,22-9-123-15,-8 12 37 0,3-3-417 16</inkml:trace>
  <inkml:trace contextRef="#ctx0" brushRef="#br0" timeOffset="-199207.88">8326 1703 1629 0,'6'-12'377'0,"-4"0"-34"0,-1-1-25 0,-1-1-25 16,-2-2-19-16,0 0-17 0,-11-23-5 16,1 14-21-16,-1-2-13 0,0 6-18 0,-1 5-22 15,9 8 2-15,-16-14-14 0,13 16-13 0,-16-11-12 16,17 12-16-16,-6 0-10 0,2 2-14 0,-2 3-13 16,-2 1-9-16,-21 11-2 0,15-1-6 0,2 5-11 15,2 0-6-15,1 3-7 0,-3-3-5 0,5 1-2 16,0 3-4-16,5 3-4 0,0 0-4 15,4-15-4-15,2 6-3 0,-2 0-7 0,2-1-4 0,0 4-9 16,3-2 1-16,-2-3-28 0,2 0-9 16,2-1-11-16,1-1-9 0,4-1-2 0,-1-1-1 15,2-2-1-15,2-2-1 0,1-1-1 0,1 0 5 16,1-3 0-16,0-4 2 0,0-2 0 0,-1-2 1 16,21-16 9-16,-17 6 1 0,-1-2 5 15,-1 1 11-15,-1 1 17 0,-9 12 12 0,3-4 10 16,-1 0 10-16,-1 1 12 0,1 0-3 0,-1 3 0 0,0 0-10 15,-3-1-8-15,0 5-3 0,0-1-3 16,0 0-1-16,-1 3 0 0,1 0 2 0,-2 3 0 16,2-2-2-16,-1 3-1 0,-1-1 1 0,1 7-1 15,1 1 5-15,-1 1-4 0,2 1-3 0,0-1 0 16,0 3 0-16,2-3 7 0,0 2-6 16,0-2 2-16,1 0-7 0,1-1-2 0,3-1-1 15,1-1-2-15,1 0 3 0,0-2-4 0,0-3 2 16,4 0 2-16,0-2 0 0,-1-2 0 0,-1-2 4 15,1-4-1-15,-2 2 1 0,20-15 7 0,-18 5-4 16,-1-6-3-16,-1-1-2 0,-5-1 2 16,-5 12 1-16,2-2 1 0,-2-4 2 0,1-2 8 0,-3 0 10 15,-1 2-2-15,0 0-2 0,0 1-1 16,0 2-3-16,-1 0-5 0,-1 3-9 0,0 1-8 16,1 4-6-16,1 0 3 0,-1-1-6 0,0 4 5 0,-1 0-3 15,2 2-1-15,0 2 6 16,-3 0-4-16,3 1-1 0,0 1 1 0,0 4 0 0,3 2 2 15,-1 0-1-15,0 1-3 0,1 1 5 0,3 1-2 16,-1 0 1-16,1 0-2 0,0 0 1 16,0 1-10-16,1-2 3 0,1 0-2 0,-2 0-3 15,2 0-7-15,1 0-5 0,-1-1-5 0,0-2-3 0,1 1-7 16,1-2-2-16,0 0-4 0,1-2-1 16,-1 1-7-16,2-3-5 0,-1-2-3 0,2 1 0 15,-2-3-7-15,4 0-1 0,-1-1-8 0,-1-1-2 16,3-3 3-16,-2-1 12 0,0 0 9 0,19-14 2 15,-27 15 17-15,4-3 16 0,-1-2 22 0,1 2 20 16,-1-3 16-16,-1 1 17 0,0 1 20 16,-3-3-2-16,-2 2 8 0,0-1 9 0,-1-1 2 15,-1 2 3-15,-1-1 10 0,0 3-1 0,-3-5-7 16,-2 3-3-16,2-1-7 0,-2 1-4 16,0 2-7-16,0-1-2 0,1 5-15 0,-2-2 0 0,0 2-6 15,3 2-7-15,-2 2 1 0,0 0-6 0,1 0-1 16,-3 4-3-16,0 3-6 0,1 1-1 15,-2 2 0-15,1 1-6 0,-1 1-2 0,3 3 2 16,0-1-4-16,1 2-1 0,0-2-4 0,0 1-2 16,0-2-5-16,4 2-10 0,0-1-9 15,0-1-5-15,0-1-4 0,2-1 0 0,0-1-2 0,0-2-2 16,2 0 1-16,-1-2 2 0,0-1 2 0,-1-2 4 16,1-1 12-16,2-2-4 0,2 0 1 15,1-2 4-15,0-5 0 0,0 2 1 0,1-5 0 0,-3 0 1 16,0-3 2-16,2 0 0 0,-3-2 1 0,1 1 8 15,-1 0 10-15,-1 0 7 0,-1 1 1 16,-1 3 0-16,1-1-7 0,-2 4-4 0,1 0-9 16,0 3-4-16,-1 1-1 0,-1 1 2 0,1 2 4 15,-1 1-1-15,0 2 3 0,0 0-2 0,0 3 1 16,0 4 2-16,1 1 3 0,-1 1-4 0,2-1-6 16,-1 1-10-16,2 2-13 0,-1-1-25 15,0-1-12-15,1 0-15 0,2 0-8 0,-2-2-7 16,2-2-8-16,-1 2-5 0,0-4 1 0,2 2-5 15,-1-5-5-15,0 1 1 0,2-2-14 0,4-2-2 16,-1-3 8-16,1 0 3 0,1-5 14 0,1 2 8 16,-1-3 5-16,16-13 10 0,-15 4 11 0,0-3 2 15,-2 1 24-15,0 0 62 0,-7 11 31 16,2-1 22-16,-1-2 22 0,2-1 6 0,-1 3 6 16,-2 0-3-16,-1 0-2 0,0 3-14 0,1 0-8 15,-1 3-13-15,0 1-5 0,-3 1-5 0,2 2 1 16,-1 1-2-16,-1 0-4 0,0 4-2 0,0-1-6 15,0 5-3-15,0 4-1 0,0 0-6 0,-1 2-2 16,-1 2-2-16,0 1 0 0,-1-3-3 16,2 3 0-16,-3-1-2 0,3-2-3 0,-3 0 1 15,2-1-1-15,0-2 0 0,0-1 3 0,0-1 3 16,0-2 11-16,1-3 7 0,0 1 8 16,1-2 1-16,0-1-1 0,0 0-1 0,0-1-12 0,0-2-5 15,0 0 0-15,0-2-7 0,1-3-5 0,2-2-6 16,0-4-8-16,1-2 2 0,1-2-4 15,-1 0-2-15,1 0-1 0,1 1-3 0,0 0 1 16,-1 0 1-16,1 2-1 0,-1 1-3 0,0 2 0 16,1 0-2-16,-1 1 3 0,0 3 7 0,0-2 2 15,1 4 1-15,-2 1 4 0,0 0 2 0,0 2 0 16,-1 0 1-16,2 2-1 0,0 0 1 16,0 2 2-16,-1 2 0 0,1-1 2 0,0 1-2 15,-2 0 2-15,1-1-2 0,-2 1 2 0,0 0-1 16,0-2-1-16,0 0-4 0,0 2 7 15,-1-2-8-15,0 1 5 0,1-3-1 0,0 2 1 0,-2 0 8 16,2-2 0-16,-2 1 4 0,1-1 8 0,-1-1 3 16,2 2 9-16,0 0 0 0,-1-3-5 15,-1 0-9-15,3 0-11 0,-1-3-6 0,1-3-6 16,2-3-12-16,1-1-7 0,-1-2-8 0,2-1-4 0,-2 0 0 16,3-2-5-16,1 1-4 0,-2 2-1 15,3-1 1-15,-2 4-1 0,-1 0 2 0,1 0 0 16,0 5 3-16,0-1 5 0,-2 2 2 0,1 3 6 15,-2 0 5-15,0 0 2 0,0 4 4 16,1 2 1-16,-1-1 3 0,0 3-2 0,0 0 1 0,-1 0 1 16,1 2 0-16,-1-1 1 0,1 2-2 0,-2 1 1 15,0-2 2-15,0 1-5 0,2 1-6 16,-2-3-14-16,-1 0-9 0,-2-1-21 0,3-1-17 16,-3-1-17-16,2 0-19 0,0-1-17 0,-1-1-37 15,1 0-31-15,3 1 21 0,1 0-92 0,0-1-15 16,1-2-18-16,0-1-13 0,4-1-10 0,-2-2-28 15,3-2-577-15</inkml:trace>
  <inkml:trace contextRef="#ctx0" brushRef="#br0" timeOffset="-198857.85">9628 1577 917 0,'6'-11'248'0,"2"1"37"16,-4-1-9-16,1 3-7 0,-2 0-7 16,0-2-6-16,-1 5-12 0,1-2-10 0,-3 1-9 15,2 1-15-15,-1 1-20 0,-1 2-21 0,0-1-24 16,0 1-16-16,-3 1-14 0,3 1-15 0,-3 0-9 15,1 1-8-15,-1 1-9 0,-2 3-7 0,0-1-10 16,-1 4-6-16,0-1-6 0,-1 1-10 16,3 2-10-16,-2-1-4 0,3 1-11 0,-2-2-11 0,3 0-13 15,-1-1-11-15,1-1-9 0,-1-2-7 16,3 0-4-16,-1 0-7 0,-1-1-1 0,2 0 1 16,0-1 3-16,0-1 7 0,0 1 0 0,0-2 3 15,2 0 0-15,-1-2 2 0,2 1 0 0,1-3 2 16,1-2 4-16,0-2 4 0,0 3 3 15,1-4 7-15,-3 2-1 0,1 1 8 0,0 1 6 0,-2 0 1 16,1 1-1-16,-1 0 4 0,-1 2-13 16,1-1-4-16,0 1 3 0,-1 2 5 0,-1 0 2 15,2 0 2-15,-1 2 0 0,0-2 3 0,0 3 3 16,1-2-4-16,-1 1-7 0,-1 3-19 0,2-3-25 16,-2 1-79-16,2 0 13 0,-1-1-126 0,-1 2-32 15,3 0-24-15,-3-2-56 0,1 0 30 16,0-1-586-16</inkml:trace>
  <inkml:trace contextRef="#ctx0" brushRef="#br0" timeOffset="-198174.02">9954 832 1823 0,'0'-12'302'0,"0"1"-29"0,0 0-31 16,2 2-26-16,-2 2-26 0,0 2-17 0,0-2-17 16,0 4-18-16,0 0-15 0,0 0-10 0,0-1-14 15,0 1-12-15,0 1-9 0,0-1-9 16,0 0-8-16,0 2-5 0,0-2-1 0,0 2-9 15,0 0 1-15,0 0-3 0,0 0 2 0,0-1 3 16,0 1-4-16,0 0 1 0,-2 0-3 0,2-1-1 16,0 2-1-16,0-2 0 0,0 2 1 0,0-1-5 15,0 0-1-15,0-1 0 0,0 2 2 16,0-1-3-16,0-1 0 0,0 1 2 0,0 0-1 0,0 0 0 16,0 1-2-16,0 0 6 0,0-1 2 15,0 0-3-15,0 0-6 0,0 0-3 0,2 1-1 16,-2-2-2-16,0 1 2 0,0-1 1 0,0 2 1 0,0-1 1 15,0 0 6-15,0 1-13 0,2 0-2 16,-2-1-1-16,0 1-5 0,0 0-5 0,0 0-6 16,0 0 0-16,0 0 0 0,0 1 2 0,0 3 4 15,0 5 9-15,0 5-2 0,-2 3 3 16,-5 25 4-16,1-12 3 0,3 1 2 0,-2 4-2 0,0 3 1 16,0 1-3-16,0-2 0 0,-1 2-2 15,2 2-2-15,0 2-3 0,-1-1-2 0,1-3 5 16,0 0-3-16,-1-2-2 0,3 2-1 0,1-1-3 15,1-3-1-15,0-4-2 0,0-18-1 0,0 6 0 16,0 1-3-16,0 1 1 0,0-2-5 0,0 2-4 16,0-3-4-16,0-1-3 0,1 0-3 0,0-2 0 15,-1-4-3-15,0-1 0 0,2 2-5 16,-2-3-6-16,0-1 3 0,0-2-1 0,0 1 2 16,0-2-4-16,1-1-1 0,0 1-1 0,-1-1-8 15,0-1-10-15,0-1-8 0,0 1-21 0,0-2-5 16,0 1-13-16,0 0-11 0,0 0-13 15,0-1-14-15,0 0-26 0,0 0-40 0,-1 0 18 0,1 0-140 16,-1-1-34-16,1 0-88 0,-1 0 35 16,-1 0-128-16,2-2 36 0,-3-3-409 0</inkml:trace>
  <inkml:trace contextRef="#ctx0" brushRef="#br0" timeOffset="-197135.5">9864 736 2296 0,'-36'33'456'0,"5"-2"-57"0,3 0-48 16,2-5-43-16,2-3-30 0,3-4-30 0,3-1-24 16,4-3-22-16,9-9-25 0,-2 2-14 0,-1-1-16 0,0 1-11 15,2 0-14-15,-1-1-11 0,3 0-5 16,-2-2-7-16,1-2-6 0,2 1-3 0,1-1-5 15,-1-1-6-15,2-1 0 0,0 1-10 0,0 1-2 16,-1-3-7-16,2 1-7 0,0-1-5 16,2-1-5-16,1-3-6 0,2 0-4 0,3-4-7 0,2-1-2 15,-1 1-4-15,18-14 0 0,-11 7-6 16,2 2-4-16,-2-3-3 0,4 1-2 0,-1-2-4 16,0 0-2-16,-1-1-1 0,3 2 1 0,-3 1 0 15,2-1-2-15,3 2-2 0,-3-3 1 0,2 1 0 16,0-1 2-16,-1 1 2 0,-3 1 0 0,-1 0 0 15,-11 8 6-15,2-1 0 0,2 0-1 0,-2 0 2 16,2 0 2-16,-3 1 3 0,0 1 3 16,-2 1 4-16,1 0 0 0,-3 1 0 0,0 2-3 15,0 0 1-15,-1 0-3 0,-1-1 6 0,2 1-9 16,-1 1-1-16,0-2-2 0,-1 2-2 0,1 0-5 16,-1 0 1-16,0 0-3 0,0 0 0 0,-1 0-2 15,2-1 1-15,-1 2 2 0,-1 0-8 0,2 0-2 16,-2 0 1-16,1 0-1 0,0 0 1 15,0 0 2-15,0 3 1 0,1-1 1 0,-2 1 0 16,4 6 2-16,-1-1 0 0,0 4-1 0,2 0 2 0,-1 3 2 16,2 0 0-16,-2 1-2 0,10 23 4 15,-13-29-2-15,3 4 1 0,5 25 1 0,-1-16 6 16,0 2-7-16,-1-1-1 0,1 1 1 0,-6-15 0 16,2 3 0-16,8 25 2 0,-9-30 1 0,1 4 2 15,0 2-3-15,0-1-2 0,-1 1 1 0,0-2 1 16,2-1-2-16,-1 0 0 0,-1-1-1 0,0-3 0 15,-1 1-8-15,0-2-5 0,0-1-15 16,0-2-16-16,-2 1 4 0,2-2-54 0,-1 1-17 16,1-1-17-16,-1 0-20 0,-1-2-23 0,2 2-36 15,-2-2-92-15,1 0 26 0,-1-2-174 0,0 2-46 16,1-2 41-16,-1-3-146 0,0 0 47 0,1 1 35 16,1-3-453-16</inkml:trace>
  <inkml:trace contextRef="#ctx0" brushRef="#br0" timeOffset="-196424.72">10643 1166 2365 0,'-5'-26'488'0,"3"15"-70"16,-3-1-51-16,-12-18-48 0,10 25-36 0,-4 0-30 15,-2-1-28-15,-2 4-25 0,3-1-18 0,-2 3-26 16,0 4-15-16,0 1-17 0,0 1-11 0,1 0-14 15,0 3-12-15,2 1-8 0,0-1-7 0,1 1-10 16,1 0-7-16,3-1-5 0,0 1-8 16,3 1-1-16,-1-1-4 0,2-1-6 0,1-2-6 0,-1 1-10 15,2-2-4-15,2-1-3 0,-1 1-1 16,1-2-3-16,2-2 1 0,-2 0-1 0,2-1 3 16,0 0-3-16,1-1 0 0,3 0 2 0,2-2 2 15,1-1-3-15,1-2 4 0,-1-3-1 0,1 0 2 16,-2-3-6-16,1-1 3 0,-1 1 1 0,-3 1 6 15,0-2 8-15,1 4 2 0,-2-1-2 16,0 2-4-16,-1 2-6 0,-1-1-2 0,1 1-4 16,-2 3-6-16,-1-1 0 0,2 0 3 0,-3 3-2 0,2 0 4 15,1 4-3-15,-1 2 0 0,2 3 1 16,0-2-4-16,0 2 2 0,1 1 1 0,-1 1 2 16,1-1-1-16,-1 1 3 0,0-1-6 0,1 0-10 15,0 0-24-15,-2 1 4 0,3-3-84 0,-1 0-22 16,2-1-15-16,-1 0-20 0,-1-1-22 0,1 0-40 15,2-4-63-15,0 1 27 0,2-2-154 0,0-1-47 16,2-1 39-16,-1-4-140 0,2-2 39 16,16-12 42-16,-14 6-395 0</inkml:trace>
  <inkml:trace contextRef="#ctx0" brushRef="#br0" timeOffset="-196149.07">10901 1106 2576 0,'0'15'422'0,"0"1"-103"0,0-1-51 0,4-1-51 16,-1-1-75-16,1-3-58 0,4-3-50 16,-1-2-48-16,1-1-60 0,2-2-60 0,0-2 12 0,-1-4-125 15,3 0-17-15,-1-3-13 0,2-1-7 0,15-18-19 16,-17 7-549-16</inkml:trace>
  <inkml:trace contextRef="#ctx0" brushRef="#br0" timeOffset="-194224.12">11096 989 1634 0,'4'-11'255'0,"-2"1"-9"15,0 1-3-15,0 3-7 0,0 0-10 0,-2 1-10 0,2 2-10 16,-1-1-12-16,0 1-10 0,-1 1-14 0,0 0-2 16,2-1-10-16,-2 2-23 0,2 0-13 15,-2 1-14-15,0-2-11 0,0 2-6 0,0 0 4 16,0 2 3-16,0-1 5 0,-2 3-1 0,-2 3 10 16,-2 4-8-16,2 0-10 0,0 2-3 0,-2 3-7 15,2-3-11-15,-2 1-3 0,-1 2-5 0,2-2-3 16,1 1-7-16,-2 0-6 0,2 1-6 0,0-1-7 15,1 0-6-15,2-1 4 0,0 0-8 0,1-1-4 16,0 0-3-16,1-5-2 0,0 2-8 0,2-1-1 16,1-1-13-16,1 1-4 0,3-2-14 15,1-1-3-15,1-1-3 0,1 0-2 0,1-1 1 16,1-1-3-16,2-3 1 0,0 0 0 0,-1 0-2 16,1-6-2-16,-1 2 3 0,2-3 10 0,-3 0-5 15,2 0 7-15,-2-3 3 0,-2 2 9 0,1-3 11 16,-4 1 11-16,1 2 16 0,-1 1 16 0,-1-1-5 15,-2 1 22-15,0 2 4 0,-1 0-9 0,-1 1-3 16,1 2-9-16,-2 0-5 0,0-1-6 0,-1 2-8 16,0-2-5-16,0 2-3 0,0 1-4 0,-1 0-2 15,2 1 1-15,0 2-2 0,-2 1-2 16,0-1 2-16,1 1-7 0,-1 1 6 0,0-1-3 16,1 7 1-16,0-2-6 0,0 3 4 0,3 0-3 15,-3 0 0-15,2-3-1 0,-1 3-2 0,0-4-11 16,-1 1 1-16,3-3-11 0,-3 0-5 0,-1-1 5 15,2-3 8-15,-1 1-1 0,1-1-2 0,0 1 8 16,1-2 2-16,0 0 1 0,0-1 1 16,4-2-9-16,1-2-4 0,0-2 0 0,2-3-9 0,0-1-8 15,11-17 3-15,-5 10 9 0,-5-1 5 16,-7 9 0-16,2 0 16 0,1-4 11 0,-3 1-2 16,0 1 20-16,1 0 4 0,-2 3-7 0,0 0-6 15,-1 1-6-15,-1 1-6 0,2 2-1 0,-2 0-1 16,1 2-4-16,-1 2 0 0,0 0 0 0,-1 0 3 15,0 0 5-15,0 2-3 0,0 1 1 0,0 2-2 16,1 3-2-16,0 1 2 0,-1 1 1 0,0-1-2 16,2 1-3-16,-1-1 1 0,-1-2 3 0,1 1-3 15,-1-2-3-15,0 0-3 0,1-1 2 0,4 4-15 16,-3-2-5-16,1 0-3 0,-1 1 7 16,1-4-3-16,2 3 3 0,-3-3 5 0,2 0 2 15,-1-1 2-15,2-1 1 0,0-2 0 0,0-1-5 16,3-1-2-16,0-2 1 0,2-2-1 0,0-1 0 15,-2 0 0-15,1 0 3 0,0 2 0 0,-3-2 1 16,0 3-3-16,1-3 0 0,-2 4 2 0,-3 0-14 16,2 2 1-16,-2-1-3 0,1 1 2 0,-1-1 1 15,1 2 7-15,-3 0 3 0,4 0 2 0,-2 2 2 16,0-1 4-16,3 4 2 0,-2 1 11 16,2 1-10-16,2-1 3 0,-4 2 0 0,2-1 1 15,0 0-1-15,0 0 1 0,-1 0-2 0,2 0-1 0,-3 1 0 16,2-1-3-16,-3-1 0 0,1-1-4 15,0 0-4-15,-2-2 1 0,2 0-1 0,-1-1 1 16,0 1 3-16,1 1 1 0,0-4 1 0,0 3 3 0,1-2-1 16,1 1 3-16,-2-2-2 0,5-2 3 15,0-2-1-15,4 1 3 0,-3-3-3 0,-1-3-3 16,4 0-1-16,12-17 1 0,-12 8-1 0,2-1 6 16,-7 12-3-16,-1-4 13 0,1 1 6 15,0-1 3-15,-2 1 1 0,2 0-1 0,-1 1-3 0,0 3-8 16,-3-1-7-16,2 2-6 0,-2 0-4 15,-1 1 1-15,2 2 3 0,-2 1 1 0,1 1-3 16,0 0 4-16,2 1 1 0,0 1-1 0,2 4 1 0,-1-1 3 16,2 1 1-16,1 2-2 0,-1-1 3 15,1 1-3-15,-1 0-1 0,4 0 0 16,-4-1 4-16,1 1 1 0,3-2-2 0,-3 0-1 0,2-1 0 16,0-1 2-16,2 0 3 0,1 0-2 15,0 0 2-15,0-2 4 0,-3-1 3 0,2-1 0 16,-3-3 6-16,0 1 2 0,-1-2-2 0,0-2 2 0,-1-2 3 15,1-1 0-15,-2 0 1 0,0-2 11 16,-1-2-1-16,-1 1 0 0,0-1-2 0,-3 0 11 16,-1 1 2-16,-1 1-3 0,0 0-12 0,-2 0-1 0,1 1-16 15,-3 3-1-15,1 1-5 0,-3 1-2 16,-2 2-5-16,0 1-3 0,-2 2 2 0,-1 0 0 16,0 2-3-16,1 2-1 0,0 1-1 0,0 2-3 15,2 0-1-15,0 0 1 0,0 2-5 0,1-1-4 16,1 1-8-16,0-3-2 0,3 0-4 0,-2 0-10 15,3-1-9-15,0-1 0 0,2 0 6 0,0 0-1 16,0-2 1-16,0 2 1 0,2-2 0 16,0 1 3-16,2-1 0 0,4 0 1 0,-1-1-3 0,3-1 3 15,1-1 1-15,0-1 7 0,2-3 8 16,-4 1 0-16,3-2 5 0,-3 0 8 0,-1 2 10 16,1-3 11-16,-1 4 11 0,-1 0 1 0,0-1 0 0,-3 2-3 15,1-1-4-15,-2 2 2 0,-1-1-7 16,1 2-1-16,-1 0-2 0,0 0-4 0,-1 0 1 15,1 0-1-15,-2 2 3 0,1-1-3 0,0 2 0 16,3 3 1-16,-2-1 5 0,-1 3-5 16,0-2-2-16,0 0-1 0,0 0 0 0,1 1 4 0,1 2-1 15,0 0-4-15,-1-2-1 0,0 1-2 0,3 1-2 16,-2 0 5-16,2 0-8 0,-1-2 0 16,0-2-1-16,2 1-2 0,1-2 4 0,-1 0 2 15,3-1-1-15,0-2-4 0,-1 0-4 0,5 1 3 16,-1-2 14-16,-1-3-6 0,1-1 3 0,-2 0-1 15,0-3-1-15,0-1 2 0,-2-1 2 0,0-2 4 16,0 1 1-16,-1-3 8 0,-1 3 20 16,0-2 11-16,0 1 0 0,-2 1-3 0,-1 1-3 15,1 2-8-15,-1 0-11 0,-1 2-12 0,0 0-5 0,1 1-1 16,-3 2-4-16,2 2 2 0,-1 0-5 16,-1 0 3-16,0 2 1 0,0 1-2 0,0 2-2 15,0-1 3-15,2 0-2 0,-2 1-4 0,2 4-1 16,-2-1-1-16,3 2-2 0,-2 0-1 15,3-2-3-15,-1 1-6 0,2-1 3 0,0 0 0 0,1-3 1 16,4 0-3-16,0-2-1 0,1-2 3 0,2 1-1 16,1-4-1-16,1 0 8 0,1-2-1 0,18-11-1 15,-15 6 4-15,0-3 3 0,-4-2 2 16,1-2-1-16,-1 1 1 0,-1-4 5 0,-10 11 6 16,13-17 22-16,-14 16 13 0,2 1 3 0,2-2-5 15,-2 1-10-15,-1 1-15 0,0 1-12 0,-1 3-1 16,-1 1 1-16,-1 2 1 0,-1 2-1 0,-3 8 1 15,-12 26 2-15,2-5-3 0,-4 3 3 0,-1 6 3 16,-4 0-2-16,1 5-3 0,2 2 0 0,-1 2 2 16,1 0-3-16,1 0 1 0,2 2 3 15,-1-1-4-15,1-2 1 0,0-2 3 0,1-1 3 0,3-5 7 16,2-2 2-16,-2-2 7 0,3-3 9 0,0-2 4 16,-1-9-2-16,2 2 40 0,6-15 13 15,-4 2 4-15,2 0-6 0,-4-2-7 0,-1-2-3 16,1-2-6-16,-1-3-6 0,0-1-6 0,-1-3 0 15,1-2-4-15,-15-18 1 0,12 1-7 0,2 1-2 16,0-4-3-16,3-3-9 0,2-5-3 16,1-1-5-16,3-4-7 0,4-2 0 0,5-1-9 0,4-1-4 15,7-3-5-15,6 4-8 0,7 2-5 16,3-2-8-16,5 5-12 0,6 1 3 0,7 5-96 16,7 5-46-16,1 2-47 0,4 2-71 0,5 4 28 0,7 0 25 15,-1 0-478-15,-3 1 58 0,2 2 58 16,-2-5-812-16</inkml:trace>
  <inkml:trace contextRef="#ctx0" brushRef="#br0" timeOffset="-190901.26">6962 657 2023 0,'-146'-14'352'0,"34"5"-39"0,6 1-35 0,9 7-27 15,6-1-29-15,6 5-26 0,6 2-20 0,2 1-18 16,5 3-17-16,2-1-7 0,0 9-18 0,4-2-12 15,4 3-11-15,3-1-9 0,1 1-8 16,6 1-7-16,3 0-5 0,1 1-9 0,4-1-2 0,4 2-6 16,3 2-3-16,-1 0-1 0,2 1-6 15,3-2-4-15,4 2-5 0,-1-3 0 0,3 3-5 16,0-1-1-16,4-1-1 0,0 2-3 0,3 3 2 16,0-4-6-16,2 7 4 0,0 0 4 0,2-1-6 15,1 2-3-15,0-1 1 0,1 1 0 0,4 3-1 16,-1-1-1-16,1 4-1 0,2-1-1 0,4 1 6 15,-1 5-2-15,1-5-2 0,0 1-2 16,3-2 0-16,-2 2-1 0,2-1 1 0,0-2 1 0,1-1-1 16,2 2 0-16,1-2 1 0,0 3-2 0,5 0 5 15,-1 1 6-15,1 1-10 0,1-2 7 16,-2-2-4-16,3-2 0 0,1 3 0 0,-1-1 0 16,4 1-1-16,1-1-1 0,3 0 3 0,3 2-3 15,-2-2 5-15,1-5-2 0,3 1-1 0,-1-2 6 16,3-1-1-16,1-5 1 0,2 2 0 15,3-2 2-15,-1-1 4 0,3-2-2 0,6-1-2 16,1-3-3-16,0-4-1 0,2 2 7 0,3-6 2 16,0 0-3-16,1-6-2 0,1 2-1 0,2-2 0 15,3 0-4-15,6-1 2 0,4-1-4 0,2 0-5 16,1-3-1-16,-3-3-2 0,3 4-2 0,-3-3 9 16,-1-1-1-16,-2 1-18 0,1-1-1 0,0-1-2 15,2 3 1-15,0-3-1 0,2 3-5 16,-3-1 7-16,-3-4-4 0,0 3 1 0,-3-1 5 15,3 3-8-15,-3-2 4 0,0 1-1 0,-2-2 1 0,2-2 0 16,4 2 1-16,6-2 0 0,-2 1 3 16,-1-5-2-16,0 2-1 0,4-1-1 0,-1 1 4 0,4 1 2 15,1-1-2-15,2 3 0 0,0-2 2 0,9-1-3 16,-3 0-3-16,1-3 2 0,-3 2-5 16,-5-2 3-16,2 2 1 0,-4-1-3 0,0 1 1 15,0-1-6-15,0 1 2 0,0-1 1 0,4-5-1 16,-6 2 4-16,0 1-6 0,-6-6 2 0,0 5 2 15,-8-4 4-15,-1 4 3 0,-2-4 4 0,-1 1-2 16,-3 1 0-16,-4-1 3 0,0-4 2 16,-3 2 5-16,-6-4-3 0,-1 1 4 0,-3-1 3 15,-3 0-2-15,-1-2 4 0,-3-2 4 0,1 4 0 16,-5-3 3-16,1 1 0 0,-4-8-3 16,-1 2-4-16,-4-2-2 0,-1 0-1 0,-3-4-3 15,0 2-1-15,-2 1-1 0,-1-1-2 0,-1 1-3 16,-2-1 4-16,-1 2 1 0,-2 0-6 0,-1-3 2 15,0 0-2-15,-2 0 0 0,-1 3-6 0,-4-1 7 16,3 1-6-16,-2 1 1 0,-3 0 1 0,2 0-2 16,-1 3 4-16,-2-2-4 0,2 1 1 15,-4 2 2-15,3-1-4 0,-3-1 0 0,-1 2 1 0,-2 0-1 16,0 2-2-16,1 0 3 0,1 2-5 0,-2 0 2 16,-2 0-1-16,-2 1-2 0,-3-1 0 15,4 6-2-15,-5-1 1 0,0 1-1 0,-3-1-1 0,-2 5 1 16,1-2 1-16,-3 2-2 0,0 1 2 15,-10 1-2-15,5 0 1 0,-3-1 0 0,-2 3 3 16,-1-1 0-16,0 1 2 0,0 3-2 0,-2-1-3 16,1 2 4-16,1 1-5 0,-3 1 2 0,-2 1-1 15,-1 1-6-15,1 0-1 0,-1 0 4 0,3 0 0 16,-1 3 3-16,-1-1-3 0,1 0 2 0,2 2-1 16,-1 0 5-16,2 2 4 0,-5-2-4 15,1 0 0-15,1 0-2 0,2 0 3 0,1 0 1 16,-2 0-2-16,4 0 3 0,-1 2 1 0,3-2 0 15,-1 1 0-15,3 0 2 0,2 2 4 0,-4 1-6 16,3-4 2-16,0 2 0 0,2-1 3 0,1 3-3 16,1 0-4-16,0 0 2 0,-2 0 2 0,1 0 1 15,-1 1 1-15,-1 1 0 0,-1 1-2 16,1-2 2-16,-1 0 0 0,0 1-1 0,-2 1-2 16,2 0 3-16,-2 0 0 0,0 1-3 0,0 0 4 0,-1 2-4 15,-2-1 5-15,1 2-1 0,0-1 0 16,-1 1-1-16,0 0-1 0,0 0 2 0,2 1-1 0,-2 1-1 15,2-1 0-15,1 1 1 0,1-1 1 0,-3 2 3 16,1 0-4-16,0 2 0 0,0-3 1 16,3 2 2-16,0 0-2 0,1 0-1 0,4 0-2 15,-3 0 2-15,2 0 5 0,4 0-5 0,-1 4-1 16,2 1 1-16,-3-3-2 0,4 0 3 0,0 1-4 16,1-3 4-16,2 2-2 0,0 1 0 15,4-2-1-15,2 5 1 0,-1-4 3 0,2 3-1 16,0 1 0-16,2 0-2 0,-1 1 2 0,2 0 0 15,1 0-1-15,-2 0 0 0,2 1 1 0,3 2-1 16,-4-2 3-16,3 0 0 0,0 5 0 0,-1-4-1 16,1 3 3-16,0-1-1 0,1-1-1 0,1 0 0 15,-1-3 0-15,4 1 8 0,-1 2-9 0,0-3 3 16,4-12 1-16,-6 23-3 0,4-10 0 16,3-14-2-16,-1 5-6 0,0 1-2 0,0 1-7 15,0 1-3-15,0-2-4 0,0 1-1 0,0-1-7 0,-1-1 2 16,3 2-11-16,-3-1-6 0,4 1-7 15,-1-1-6-15,0 1-7 0,3-1-5 0,-2 0-5 16,1-1-9-16,0-1-11 0,1 1-16 0,0 1-20 16,0-3 12-16,0 0-95 0,1 1-28 15,1-1-18-15,2 1-21 0,0-1-16 0,-1-1-21 0,2 0-109 16,0-1-400-16</inkml:trace>
  <inkml:trace contextRef="#ctx0" brushRef="#br0" timeOffset="-189022.05">6774 2758 1945 0,'37'50'403'16,"-4"-6"-44"-16,-4-2-45 0,0 1-32 0,-1-4-35 15,-3-1-27-15,-3-4-24 0,-1-2-21 0,-1 1-17 16,-1-1-16-16,-3-4-15 0,0 2-15 0,-1-2-9 16,-1-2-11-16,3 3-10 0,-3-1-10 0,-1-1-5 15,0-4-8-15,-1 2-4 0,-2-3-6 16,0 1-3-16,-1-2-7 0,1 3-4 0,1 0 0 0,0-2 1 16,-3 1-8-16,2 1-3 0,0-2-3 15,-2 0-2-15,-6-11 0 0,1 2 2 0,1 5-1 16,3 26 1-16,0-21-4 0,1 3 0 0,-6-15-4 15,9 26 6-15,-4-7-3 0,-3-2 0 0,3-1-1 16,-1 0 2-16,-1 2 1 0,-4-18 5 0,6 26-5 16,0-7 0-16,0 0 3 0,-1 1 0 0,-1 2 10 15,4 2-4-15,-1-1-4 0,-1 3 9 16,1-6-4-16,1 2 0 0,0 1 2 0,2 2 0 0,-3-2 9 16,0 3-4-16,1-2 0 0,2 9-6 15,2 3 1-15,0-1 1 0,1-2-3 0,0 2 3 16,-1 1-3-16,1-2-1 0,-1 1 2 15,0 0-5-15,-2 1 9 0,4 1-6 0,0 6 4 0,3 0 0 16,-2 0-5-16,-1 3-1 0,0-1 1 0,0 1-3 16,-1-1 1-16,1 0-5 0,0 2-1 0,-1-3-2 15,0 3 3-15,5 5-4 0,-3-3 3 16,-1 0-1-16,3 0-1 0,-2 3-4 0,1-2 2 16,-1 4-1-16,2-6-3 0,-2 4-1 0,-1-3 1 15,2 3 1-15,4 5-1 0,-3-4 3 0,1 0 0 16,-1 1-1-16,-3-5-4 0,3 3 0 0,0 0-1 15,0-2-1-15,1 0 2 0,-1-1-4 0,0-2 0 16,0 6-1-16,2-3-1 0,-1-1 1 0,0-1 2 16,-2-5-3-16,1 2-1 0,1 1 0 0,-1-3 1 15,-4 1 0-15,6 1-3 0,-4-1 1 16,3 5 1-16,-2-3-3 0,-1-1 1 0,3 0 2 0,-2-1-3 16,1 0 2-16,-2-4-2 0,2 2-1 15,-1-4 3-15,0 2 1 0,-1 0-1 0,4 4-1 16,-1-2 0-16,-1-2-1 0,1-1 1 0,-1 0 0 15,2 0 0-15,-4-2 1 0,0-1-1 0,2 1-1 16,-2-1-1-16,-1-2 2 0,3 3 1 0,0-2-3 16,-2 3 0-16,2-4 2 0,0-2 0 0,0 3-2 15,-1-3 1-15,-2-2 2 0,1 2-2 0,2 0-1 16,-4-3 0-16,3 5 0 0,-1-1 0 16,0-1 1-16,1-1-2 0,-1-3 2 0,-2-3-3 15,0 4 3-15,-2-3 0 0,0-2 1 0,2-2 0 0,-1 2 0 16,0-4-2-16,-1 2 1 0,-3-4 1 15,3 0-2-15,-3-4 2 0,1 3 0 0,-3-5-1 16,1-1-1-16,-5-14 2 0,0 4-3 0,1 1 3 0,1 1 0 16,-1 0-3-16,1 0 3 0,-1 0-3 15,-1-2 3-15,1 1-3 0,-1-3 1 0,-1-2 2 16,0 0-1-16,0-1-1 0,-1-1 2 16,0 1-2-16,1-3 1 0,-1 2 0 0,0-2 1 15,1-2 0-15,-2 2-1 0,0-1-1 0,0-2-1 16,0 1-2-16,0 0 1 0,0 0-7 0,1 0-10 15,1-1-6-15,-2 0-18 0,0 0-15 0,0 1 6 16,0-2-51-16,0 2-24 0,0-2-36 0,0 0-30 16,0 0-23-16,-2 0-33 0,1 0 24 0,-1 0-196 15,0-2-34-15,-1 0-73 0,-2-3 44 16,0-2-73-16,-3-2 34 0,-1-1-533 0</inkml:trace>
  <inkml:trace contextRef="#ctx0" brushRef="#br0" timeOffset="-188341.35">8805 9889 1614 0,'1'0'347'16,"1"1"-30"-16,-2-1-11 0,2 0-38 0,-2 1-21 15,1-1-31-15,-1 0-16 0,0 2-14 0,1-2 1 16,0 0-7-16,1 2-10 0,-1 0-13 0,1 1 3 16,1 1-16-16,0-2-9 0,0 4-7 15,2 1-5-15,0 2-7 0,-1 0-13 0,1 0-11 16,1 2 6-16,1 0-8 0,0 1-6 0,0 2-8 15,1 0-5-15,10 20-2 0,-7-13-6 0,-7-14-12 16,1 5-3-16,1-1-4 0,1 3 1 0,-1-1-5 16,2 2-4-16,0-2-3 0,0 0-6 0,-1 1 4 15,1 0-9-15,0-2 0 0,0 0-4 16,0 1 0-16,-2-2 2 0,2-2 3 0,-2 1-7 16,1-1-6-16,0 0 3 0,0 0 1 0,1 0-2 15,1 1-1-15,1 0-5 0,0-2 1 0,0-1-2 16,-2 2 2-16,2-3 2 0,-2 1-1 0,0-2 1 15,0 1 5-15,-1-3 0 0,1 2-1 16,3 1-3-16,-3-2 0 0,0 0-1 0,-1-1-3 0,0-1 2 16,0 0-2-16,-2 0-1 0,0-1 3 0,-1 1-1 15,4 1 1-15,0-1-1 0,0-2 3 16,-1 3 0-16,-1-2 2 0,1-1 3 0,0 0 0 16,-3 0 3-16,1 0-3 0,0 0 0 0,-1-1 2 15,4-2-2-15,2 1 0 0,0-1 2 0,1-4-2 16,-1 2-1-16,1-3-3 0,1-2 5 0,-1 0-5 15,15-17-1-15,-14 9 1 0,1 1-2 0,-2-1-2 16,2 0 0-16,-7 10 1 0,1-2-1 16,1-1-1-16,0 0 2 0,0 1-3 0,0 0 4 15,-3 0-4-15,0-1-4 0,1 1-11 0,-2 1-15 16,1-1-30-16,-3 2 6 0,2 0-65 16,-2 1-34-16,-1-1-36 0,0 2-39 0,-1 0-45 0,0 0 24 15,0 1-193-15,0-1-58 0,-1-2 40 0,0-2-159 16,-1-3 52-16,2 3 40 0,0-4-540 15</inkml:trace>
  <inkml:trace contextRef="#ctx0" brushRef="#br0" timeOffset="-187556.42">10041 9640 2067 0,'-5'-2'379'0,"0"0"-38"0,3-2-44 15,-1-2-38-15,1-3-26 0,-1-4-24 16,5-1-24-16,-1 1-18 0,3-2-19 0,10-20-13 0,-2 17-13 16,2-2-5-16,1 4-8 0,2-1-5 15,-2 4-2-15,-8 6 0 0,4 2-6 0,2-2 1 16,2 4-12-16,1 0 16 0,0 3 3 0,2 1-3 15,23 9 9-15,-17 4 0 0,-3-2-5 0,0 2-5 16,-3 2-8-16,-1 1-1 0,-2 2-3 0,-1 1-5 16,-3 1-7-16,0-2-6 0,-8-10-4 0,8 25-5 15,-7-10-4-15,-2-13-4 0,-1 4-4 16,-1 3-2-16,0 0-7 0,-3 1-3 0,1 0-3 0,-7 24 0 16,1-19-6-16,-2-1 0 0,-1 2-2 15,-2-4-4-15,1 1-2 0,-3-2-2 0,1-2 0 16,-1 0-3-16,1-2 1 0,-3-1-3 0,11-9 1 15,-1 2 0-15,-2 1-2 0,-2-1-1 0,1-1 1 16,-1 0 2-16,1-2-3 0,-1-1-1 0,2-2 1 16,1-1 0-16,0-1-1 0,1 0-3 0,-1-2-1 15,0-3-6-15,2-1-11 0,-1-1-4 16,3-3 0-16,0 1-2 0,2 1-1 0,-1-1-1 16,3 0 0-16,0-2 2 0,3 1-3 0,1 1 2 15,0 0 4-15,1 0-2 0,3 1 1 0,0 1 2 16,1 1 2-16,0 1 5 0,0 0-3 0,0 1 5 15,1 1 1-15,-2 1 1 0,2 2 1 0,0 0 1 16,-1 3 4-16,2 1 5 0,-2-1 0 16,-1 4 0-16,0-2 2 0,0 2-1 0,1-1-2 0,0 3 2 15,-1 0 1-15,-1 0 1 0,-1-2-2 0,2 1-1 16,-2 1 0-16,-2-2-2 0,3 0 1 16,-1 1 0-16,2 0 1 0,0 1 0 0,0-3-1 15,3 0-1-15,-1 0 0 0,2-1-4 0,4-3-14 16,0-1-17-16,2-1-25 0,0 0-40 0,1-1 10 15,25-5-132-15,-35 3-52 0,21-9-62 0,-9 1 35 16,-3-3-237-16,-11 10 44 0,2-5-166 0,-1-2 52 16,-1-2-832-16</inkml:trace>
  <inkml:trace contextRef="#ctx0" brushRef="#br0" timeOffset="-186684.66">11349 9736 2358 0,'-13'0'414'16,"0"0"-49"-16,1 0-23 0,-2 0-33 0,6 1-23 16,-1-1-18-16,4 0-25 0,-1 0-16 0,0 0-23 15,4 0-20-15,2-3-22 0,0 0-13 0,4-1-18 16,4-4-12-16,20-11-8 0,-4 4-15 0,7-5-8 15,8-1-8-15,0-3-7 0,6 1-10 0,7-4-5 16,4 0-7-16,5-2-3 0,8-2-7 0,0 0-4 16,2 0-6-16,0 2 1 0,5 0-4 0,-1 1-1 15,-3 3-3-15,-8-3-2 0,-4 3 2 16,-3 3-4-16,-6 0 0 0,-6 3-3 0,-3 1 2 16,-5 3-3-16,-4-2 1 0,-6 5-1 0,-3 1-11 15,-1 2-24-15,-15 4-26 0,2 1 3 0,0-1-75 16,0-1-37-16,-2 1-33 0,-4 1-30 0,0 0-34 15,-3 1-46-15,-2 3 28 0,-5 1-163 0,-3 3-26 16,-2 2 38-16,-17 11-169 0,4-5 43 0,0 0 43 16,-2 2-450-16</inkml:trace>
  <inkml:trace contextRef="#ctx0" brushRef="#br0" timeOffset="-186225.05">11405 9690 1818 0,'-5'-4'380'0,"2"2"-25"0,-1 0-24 16,1 0-20-16,0 0-19 0,0-1-16 0,2 3-31 15,-2-1 8-15,2 1-19 0,0-1-21 16,0-1-17-16,0 1-15 0,-1 1-22 0,1-1-19 16,1 1-17-16,0 0-10 0,0 0-4 0,2 2 6 15,2 5-2-15,3 0-7 0,2 2-1 0,17 16-4 16,-5-6-5-16,-2-3-4 0,6 5-8 0,-4-3-3 16,3 4-8-16,2-1-5 0,6 2-1 15,3 2-7-15,-1-2-5 0,1 1-5 0,3 1-5 16,1-1 0-16,2 3-3 0,0-3-1 0,4 0-3 15,2 3-1-15,-2-4 1 0,4 3 2 0,-4-3-5 16,-1 0-2-16,-2-2-2 0,-1-2-4 0,-7-2-3 16,0-1-2-16,-5 1-2 0,-1-5-1 0,-8-1-2 15,1-2-1-15,-13-4 2 0,1-1-7 0,1 2-9 16,0-1-15-16,-2 0-23 0,-1-2-23 16,0 1-31-16,-3-1 8 0,1-1-129 0,-2-1-57 0,0-1-63 15,-1 0 29-15,-1-1 32 0,-1-1-460 16,2-1 59-16,-2-1 45 0,0-5-885 0</inkml:trace>
  <inkml:trace contextRef="#ctx0" brushRef="#br0" timeOffset="-184220.7">13298 8663 2617 0,'-33'26'496'16,"2"1"-58"-16,4 2-51 0,1 2-40 16,4 4-38-16,0-2-34 0,3 1-30 0,6 0-25 15,0 0-23-15,4-2-20 0,0-1-18 0,4-1-16 16,0 0-15-16,4-18-13 0,0 4-8 0,5 29-13 16,2-20-8-16,2 0-7 0,-4-16-8 0,10 19-5 15,-1-10-6-15,2-2-5 0,-9-10-6 16,19 10-2-16,-19-11-7 0,7-1-2 0,2 0-6 15,1-2-3-15,2 1-2 0,1-1-4 0,-1-2-1 16,3 0-2-16,-4-1-1 0,0-1-2 0,0-2 0 16,-1-1-2-16,-1-1 0 0,-1-1-2 0,-3-2-4 15,-1-3-3-15,-2 1-3 0,0-1 0 16,-1-1-1-16,-2 0-2 0,-2-2 0 0,-1 1-2 0,-2-1 0 16,0 2-2-16,-2-1 0 0,-1 1-1 15,-1 1 1-15,1 1-2 0,-3 1-1 0,1 0 3 16,2 1-1-16,-1 3-1 0,1-1 1 0,-1 2-2 0,3 0 3 15,0 2-5-15,0-1-3 0,0 2-2 16,1-1-2-16,-2 1-3 0,2 0-1 0,0 0 0 16,2 1 1-16,0-2 2 0,0 2 1 0,2-1-1 15,3 0-5-15,2 0-5 0,2-1 3 16,0 0-4-16,3-1 3 0,-4 1-1 0,3-1-2 16,0 0 3-16,-3 1 3 0,2 0 0 0,-2 1 0 15,0 0-3-15,-2 0 4 0,-3 1-2 0,2 0 6 16,-3 1 0-16,1-2-1 0,-2 2 4 0,1 0 12 15,-1 0 4-15,-1 0 10 0,1 2 3 0,0 0 8 16,-1 2-1-16,3 1 2 0,-2 3 0 0,2 0-1 16,-1 3-1-16,0 2-4 0,-1-1 0 0,1 2 1 15,-1-1-2-15,1 2-2 0,-2-1-14 16,0 2-12-16,1-1-28 0,0 1 4 0,-1 0-87 16,1-1-32-16,-1-2-26 0,1-1-24 0,0 0-30 0,-1-1-44 15,0-1 26-15,1-2-213 0,0-1-94 16,-2-3 45-16,0-2-69 0,2 1 47 0,-3-3-581 15</inkml:trace>
  <inkml:trace contextRef="#ctx0" brushRef="#br0" timeOffset="-183696.75">13720 9003 2301 0,'8'-10'457'0,"2"0"-63"16,0 0-48-16,1 1-37 0,2 3-33 0,1 1-31 15,-1 2-23-15,2 0-22 0,-2 2-22 0,-1 1-18 16,1 1-8-16,0 3-19 0,-2-1-17 0,-1 4-13 16,1-1-7-16,-1 2-12 0,-1 2-7 0,-1 1-10 15,-1 2-5-15,-1-1-6 0,-2 0 0 16,-1 0-4-16,-1 1-3 0,-2 0-4 0,0-1-4 16,-1 0-1-16,0 0 0 0,-2 0-3 0,-1-2-1 15,1-2-2-15,0 1 6 0,-1-2 5 0,1-2 4 16,0 0 2-16,0-2 0 0,1 0 2 0,1-2-1 15,-2-1 0-15,1 0 0 0,0-1-4 0,1-3-7 16,-2-2-2-16,2-3-6 0,1-4-4 16,1 1-2-16,0-3-7 0,2-1-6 0,1 1-3 0,0-3-10 15,14-19-8-15,-5 19-8 0,2 1-7 16,-1 1-10-16,1 4-8 0,-8 5-8 0,4 1-11 16,-1 0-6-16,2 0 5 0,-1 2-14 0,0 1-1 0,0 2 13 15,-1 0-6-15,-1 1 18 0,-3 0-6 16,1 0 7-16,-3 0 7 0,2 1 4 0,-2 0 4 15,0 0 12-15,-1 1 19 0,1 1 1 0,-1 0 42 16,-1 4 6-16,1 0 2 0,-1-1 3 0,1 1 2 16,-1 1-1-16,-1 2-3 0,1 0 0 15,-2-1-7-15,1 1-2 0,-1-1-2 0,0 2-6 16,0 0-2-16,0 2-3 0,-1-1-1 0,0-1-2 16,1 1-9-16,-1-1-17 0,1-3-25 0,-1 0-28 15,1-1 5-15,0 0-90 0,0-2-54 0,0 0-29 16,0 0-20-16,0-1-36 0,0-1 24 0,0 1-170 15,0-1-48-15,0-1 39 0,-2-2-168 0,2 0 45 16,0-1 39-16,0-6-488 0</inkml:trace>
  <inkml:trace contextRef="#ctx0" brushRef="#br0" timeOffset="-183040.55">14285 8953 1274 0,'42'14'97'15,"-7"-3"-9"-15,-1-4 20 0,-3 2 19 0,-4-5 76 16,-16-2 29-16,4-1 19 0,-1-1 11 0,1 0 3 15,-2 0-1-15,-1-1-6 0,-1-1-4 16,0-2-5-16,-2-1-30 0,-2 1 19 0,-2-1 0 16,-1 0-15-16,-2-1-17 0,-1 0-17 0,-1 1-10 15,0 0-19-15,0 2-12 0,-1-2-13 0,0 1-13 16,-2 1-13-16,0 0-10 0,-1 0-11 0,-3 1-8 16,-2 1-8-16,-1 1-8 0,1 3-6 0,-3 1-4 15,1 2-8-15,-2 3-2 0,-13 15-7 0,11-10-4 16,2 2-5-16,2 3-4 0,1 1-2 15,1 1-2-15,6-13-1 0,-1 5-2 0,1 0-2 16,0 2-3-16,1 0-1 0,2-1-3 0,0 0-4 0,1-2 1 16,1 0-6-16,1-1-1 0,2-1 2 15,-1-2-4-15,2-4-1 0,-1 0-1 0,2-1 1 16,-1-3-4-16,1-1 2 0,4-2-2 0,-1-3-2 16,17-13 1-16,-13 3 0 0,0-2 0 0,0-3-2 15,-2-3-5-15,0-3-5 0,-1-3-6 0,-1-6-6 16,-3-4-3-16,0-4-2 0,-1-1 2 15,-4-7-1-15,0 5 11 0,-1 2 18 0,1 5 12 0,-2 3 10 16,0 5 6-16,0 20 7 0,0-4-8 16,0-1-12-16,0 1-11 0,0 2-1 0,0 6 3 15,0 5-1-15,0 3 5 0,-2 6 5 0,2 8 0 16,-1 3 6-16,0 32-7 0,1-15-1 0,0 1 2 16,0 0 0-16,2-1 3 0,0 6-3 15,-2-3 0-15,3-2 0 0,-2 0 0 0,0-2-9 0,2-4-15 16,-3-16 0-16,0 3-73 0,0 3-29 0,2 1-24 15,1-2-27-15,0-1-36 0,2 0-24 16,0-3-44-16,3-1 26 0,2-2-125 0,1-1-29 0,3-2-40 16,1-4 37-16,3-3-153 0,24-3 32 0,-14-5 46 15,3-13-377-15</inkml:trace>
  <inkml:trace contextRef="#ctx0" brushRef="#br0" timeOffset="-181225.13">15181 8786 1966 0,'5'-12'373'15,"0"-1"-26"-15,-2-2-23 0,1 1-23 0,-3 1-25 16,0 1-16-16,-1 1-16 0,0 1-26 0,0 3-25 16,-1-1-24-16,-2 4-22 0,3-2-18 15,-3 3-15-15,1 1-13 0,-1 0-12 0,1 2-9 16,-2 0-12-16,0 4-6 0,-2 4-5 0,-1-2-9 16,2 5-7-16,0-1-4 0,0 5-5 0,2 0-2 15,2 1-3-15,-1 0 3 0,2 1-12 0,0 1-3 16,2 2 4-16,-1 0-4 0,1-2-2 15,0 2-1-15,2-1-2 0,-2-1-2 0,0 0 3 16,2 0-3-16,-2 1-2 0,1-2-1 0,-1-1 0 0,-2 0 7 16,0-1-1-16,0 0-6 0,-2 0 6 15,-1-3 1-15,-3 1 0 0,2 0-1 0,-4-2-1 16,0-1 2-16,0-2 3 0,0 1-2 0,-2-3-1 16,2-1 25-16,-2 0 8 0,0-1 7 15,1-3 0-15,-1 0 1 0,2-1-3 0,1-2-2 0,-1-4-3 16,0 1-3-16,3-3-9 0,-1-2-6 15,2-1-3-15,1-1-3 0,3 0-5 0,0-1-2 16,-1 4 1-16,1-1-1 0,0 2-2 0,0 1-2 16,1 3-6-16,-1-2-1 0,2 3 3 15,0 2 3-15,2 1 0 0,2 4 0 0,1 2 4 0,0 1-5 16,1 1-1-16,1 0 4 0,0 4-4 0,-1-1 8 16,0 1-6-16,15 17-3 0,-7-12 0 15,-3-1 0-15,3 1 4 0,-9-13-2 0,2 4 1 16,3-1 6-16,1 1-3 0,1-2-2 0,0-1 1 15,3-2 2-15,0-2-4 0,2-1 1 0,25-3 2 16,-20-5 0-16,0 0 0 0,-2-6 0 0,1 0-2 16,-4-2 2-16,1-3-5 0,-4-1 0 0,1-3-3 15,-7-2 2-15,2 0-5 0,-4 2 1 16,-5 13 1-16,-1-2 1 0,1-2 3 0,0 1-2 16,-1 0-2-16,-1 2-1 0,-1 1-3 0,-1 4-2 0,-2-1-3 15,-2 4 0-15,-3 3 1 0,-2 2-1 16,0 2 6-16,-1 2-1 0,-2 1 0 0,1 3-2 15,1 0 1-15,-1 1-2 0,2 0 0 0,1 2 2 16,1 1-3-16,1 1 2 0,2 0 0 16,1-1-1-16,2 1 4 0,2 0 0 0,0-2-3 15,0 0 1-15,3 0 2 0,1-2-3 0,3-1 2 16,3-2-1-16,2 0 0 0,1-1 0 0,3-2 6 16,0 0-4-16,2-3 2 0,1 0-1 0,1-2 5 15,24-4 0-15,-21-3 1 0,0-4 8 16,-2-1-1-16,-1-1 0 0,-3-4 0 0,-2 2 1 0,-9 7-4 15,0-2 2-15,1-1 5 0,-2-3 2 0,0 2-1 16,-2-1-4-16,-2 1 0 0,-2 1-4 16,-1 1 0-16,-1 1-5 0,-3 1-1 0,-1 2-2 15,-1 2-1-15,-2 4 0 0,-1 2 0 0,-2 2-2 0,0 0 0 16,-18 12-3-16,13-5 4 0,11-6-5 16,-2 4 1-16,-1 2-1 0,2 1 1 0,0 1-2 15,2 0-1-15,2 0-2 0,-2-1-3 0,4 0-3 16,0 0-5-16,2-1-2 0,1-3-1 15,1 1 2-15,2-3-4 0,2 0 0 0,1-1 2 0,0-3 1 16,0-1-3-16,3-1-2 0,1-2-1 16,1-1 6-16,1-4 4 0,18-12 1 0,-15 5 6 15,1 0 1-15,-3-1 0 0,-8 7 7 0,1 0 4 16,1-2 13-16,-1 0 8 0,1 2 0 0,-2-1 0 16,0 3-4-16,-2-1-2 0,1 3-9 0,-2 1-2 15,-1 0-2-15,-1 1 2 0,1 2-2 16,-2 3 2-16,0 0 0 0,0 1-3 0,-2 4 1 15,1 3 1-15,-3 2-1 0,1-1 2 0,3-1 0 16,-3 3-2-16,1-2 0 0,1-1-1 0,0-1-1 16,1-1-4-16,0-2-5 0,0 0-9 0,0-3-2 15,0 1-3-15,1-1 5 0,0-2 8 0,1 0-1 16,1 1 3-16,1-2-3 0,-1-1 4 0,3-3-4 16,2 1 1-16,-1-2 0 0,2-4-6 15,1-1-1-15,0-1-1 0,0-3 1 0,13-16 1 16,-19 20-1-16,3-2 4 0,1 0 6 0,-3 1 4 15,3 1-2-15,-2-1 0 0,-1 2-3 16,0 3-9-16,-2-1-2 0,1 3 8 0,-3 2-5 0,3-2 7 16,-2 3-1-16,0 3 3 0,0-1-1 0,1 1 2 15,0 4 1-15,-1 3-1 0,1 1 4 16,-1 0 0-16,1 0-1 0,-1 1 0 0,0-1-19 16,-1-1 2-16,2-1-65 0,-3 3-21 0,2-2-20 15,0 1-33-15,1-1-5 0,0-1-12 0,0-1-8 16,-1-1-12-16,1-2-15 0,3 1-21 0,1 0-17 15,0-2 24-15,2-1-32 0,1-3 12 0,0 0 6 16,1-6 19-16,1 0 24 0,-1-3 34 16,15-13 39-16,-10 5 10 0,-11 10 110 0,2-4 55 0,0-2 37 15,0 1 26-15,-2-1 21 0,-2 1 32 16,2-1-1-16,-3 0 11 0,-1 2-4 0,0 1-2 16,-1 1-12-16,1 2-13 0,-1 2-16 0,0 2-9 15,-2-1-5-15,0 3 0 0,-2 1-12 0,-1 2 14 16,0 3-12-16,-3 1-8 0,0 2 1 0,2 1-17 15,-1 3-7-15,0-1-1 0,1 1-15 0,1 2-3 16,0 1-9-16,0 1-5 0,3-1-4 16,0 1-2-16,0-1-2 0,0-2-4 0,2-1-12 15,0-2-9-15,0-2-4 0,2 2 4 0,2-2-4 16,2-1 2-16,0-2-6 0,4-3 0 16,1-2-18-16,1 0-8 0,2-3-1 0,0-3-8 0,19-8-2 15,-12 0-4-15,0-1-3 0,1-4-5 0,0-2-3 16,6-5 1-16,-4-4 1 0,1-1 4 15,-4-1 11-15,-2 0 27 0,-1 3 22 0,-5 4 1 0,0 0 43 16,-2 4 4-16,-6 13 2 0,0-2-6 0,0 0-11 16,0 0-9-16,1 1-7 0,-4 3-4 15,-1 4 3-15,-1 2-1 0,-3 4 1 0,-3 3-1 16,-13 17-5-16,6-4-4 0,-1 1-1 0,0 4-1 16,1 0-5-16,2 1-2 0,1-2-2 0,-1 0 0 15,2 0 1-15,1-2-1 0,5-12-3 0,0 3-5 16,-1 2-5-16,1 0-7 0,2-1-13 0,-1 0-5 15,0-3-5-15,1-1 2 0,1-3 4 0,0-2 4 16,1-1-1-16,1-2 4 0,1-2-8 16,1 0 2-16,2-2-3 0,2-3-12 0,3-4 0 15,14-14 0-15,-18 16 4 0,2-2-1 0,-1-2-1 16,3 1 8-16,-4 1-1 0,3 1-3 0,-2 2-3 16,-1 0-6-16,-1 3 9 0,-1 3 6 0,-2 0 10 15,-1 4 12-15,1 0 14 0,-3 2 1 16,0 3 8-16,0 5 10 0,-3 2 1 0,3 1-4 0,-3 1-1 15,1 1 6-15,0 1 7 0,1-1-2 16,-1-1-2-16,2 1 1 0,0-1 4 0,0-1 0 16,2-2-5-16,1 1 3 0,2-1-1 0,2-1 2 0,18 16-3 15,-5-16 2-15,1-1-8 16,3-1-4-16,2-4-12 0,-3-2-22 0,-12-5 2 0,4 0-77 16,2-1-39-16,26-2-45 0,-20-7-53 0,1-3 19 15,-5-2-259-15,-1-5-74 0,-7-2 44 16,-3-1-122-16,-7 11 52 0,-1-5-671 0</inkml:trace>
  <inkml:trace contextRef="#ctx0" brushRef="#br0" timeOffset="-178202.02">13148 10451 2634 0,'7'-34'408'0,"3"-1"-57"15,1-4-47-15,3 0-36 0,-1-3-36 0,1 5-26 16,3 0-22-16,1 2-24 0,-2 3-19 0,2 5-22 16,-1 3-14-16,4 3-9 0,-2 6-5 0,0 5-17 15,-12 5-8-15,3-1-10 0,3 4-7 0,-1 2-6 16,0 1 0-16,-1 5-7 0,0 0-3 16,-2 2 4-16,-1 3-11 0,-3 3 2 0,0 0-1 15,-3 1-2-15,-2 1 1 0,-2 1-4 0,-8 24 0 16,1-18-2-16,-1 0-1 0,-5-2 8 0,1-2-8 15,-3 2 0-15,-2-6-3 0,1 1 0 0,0-4 6 16,11-8 3-16,-4 2 0 0,-2-1 6 0,0 0-3 16,-1-1-1-16,1-2 1 0,1-1-1 0,-2-1 0 15,4-2 1-15,-3-2 2 0,3 2-1 16,1-2 8-16,0 0-7 0,3 1-2 0,1 1-8 16,0-1-8-16,2 2-7 0,0-2-5 0,0 3 2 15,3 0-3-15,0 0 1 0,3 3-2 0,1 1 1 16,3 4 3-16,0 2-3 0,1 1-1 0,1 1 4 15,14 18-3-15,-8-9 3 0,3 3-3 16,-1 1 3-16,1-2 2 0,0 1-4 0,1-2 4 16,1 2 0-16,-2-2-3 0,5-2-8 0,-2 0 0 0,3-3-36 15,2-1-13-15,6-3-4 0,0-2-5 16,-1-3 0-16,0-4 4 0,1-2 2 0,0-1 7 16,0-4 5-16,-2-1 5 0,-1-4 10 0,-4-1-4 15,-1-6 5-15,-2-2 7 0,-2-2 5 0,-2-2 6 16,-5 0 12-16,-3-2 15 0,-7 15 11 0,3-5 9 15,-2-1-3-15,0-1 21 0,-2 1-4 16,-2-1 2-16,-2 1 0 0,-1 1-1 0,0 1-6 16,-2 0-3-16,-1 3-7 0,-2 1 0 0,-1 2-3 15,1 2-2-15,-3 1-3 0,-2 3-2 0,1 3-1 16,-1 1 0-16,0 2-4 0,-17 15-2 0,15-6 4 16,0-1-10-16,10-6 2 0,-3 3-2 15,2 3-1-15,-1 0-4 0,0 1 0 0,3 0 1 0,1 1-6 16,1-2-5-16,2 0-5 0,0-3-4 15,0 0-2-15,2-1-4 0,1-1 1 0,-1-4 0 16,1 0 1-16,4-1 4 0,-1-2 0 0,2-2-1 16,2 0 3-16,0-2-2 0,0-3 7 0,1-1-7 15,-2-3 4-15,0 0 1 0,0-1 0 0,-2-1 5 16,1-1 3-16,0 3 10 0,-4-1 17 16,3 1 1-16,-3 4 1 0,1-2-5 0,-2 3-5 15,-1-2-4-15,0 3-10 0,-1 0 0 0,0 2-1 16,-1 1 0-16,0 1 1 0,0 2-4 15,2 2 2-15,-2-1-1 0,0 5 1 0,0 0-2 0,1 2 0 16,0-1 2-16,2 2 1 0,0 0-7 0,0-1-4 16,1-1-3-16,2 1 0 0,1-2-36 15,4 2-8-15,-2-4-8 0,2-1-5 0,1-1-7 16,3-1 1-16,-1-3 1 0,1-1 7 0,2-3 0 0,2 1 4 16,20-11-1-16,-15 4 8 0,-6-5 2 15,1 0 6-15,-2-1 7 0,-1 0 16 0,-10 9 21 16,1-2 21-16,3 1 16 0,-2-2 20 0,1 1-5 15,-1 2 30-15,-1 0-8 0,-3 1-6 0,2 1-13 16,-3 1-11-16,0 0-1 0,-1 2-5 0,0 1 5 16,-2 3-7-16,0-1-3 0,0 2-2 0,0 4-3 15,-3 3-2-15,1 3 0 0,-1-1-1 16,-1 1-2-16,0 1-2 0,0-2-5 0,0 2-1 16,1 0 1-16,-1-2-5 0,1 1-1 0,1-1-2 15,0-3-3-15,-1 1-4 0,3-3-2 0,0-2 8 16,-3-1 1-16,3 0 0 0,0-3-4 0,3 1-7 15,-3-3-4-15,3 0-2 0,4-4 2 0,1-3-19 16,2-1-6-16,16-18-6 0,-11 6 7 16,1 0 2-16,-2 0 2 0,1 2 1 0,1-1 6 0,-2 4 19 15,-7 9 5-15,1-2 0 0,-1 0 13 16,1-1-1-16,0 2-5 0,-3 1-3 0,1 1 4 16,-2 1-2-16,0 2 19 0,0 2 5 0,-1 1 1 15,-1 2-1-15,3 1-4 0,-1 5-4 0,1 1 0 16,-2 1-4-16,1 0 2 0,2 1-6 0,-3 1-1 15,2 0-1-15,0 2-2 0,0-2-17 0,2 0-12 16,12 19 1-16,-6-16-46 0,-7-9-5 16,4 0-7-16,0 0 2 0,3 1 3 0,23 7 7 0,-27-12 5 15,4-2 4-15,4 1 3 0,2-2 8 0,23-6 5 16,-16-2 7-16,-3-2 3 0,-4-2 1 16,1-3 8-16,-4 0 8 0,0-3 3 0,-4 0 9 15,-6 9 14-15,-1-2 2 0,0-2 10 0,0-2 22 16,-3 2-2-16,-1-3-2 0,-1 3 7 0,-2 0 2 15,-2 0-6-15,-1 4-1 0,-2-1 2 0,-2 4 0 16,0 1-3-16,-2 2-4 0,-2 3 4 16,0 4 0-16,-18 11-4 0,15-3-2 0,0 1 2 15,1 3-9-15,1 1 0 0,9-9-5 0,-2 3-3 16,0 1 0-16,0 3-7 0,2-1 5 0,0 2-9 16,3 1-1-16,1-2-6 0,1-1 4 15,0-1-8-15,3-2-6 0,0 0 0 0,1-2-5 16,3-1 1-16,0-2-5 0,4-4-8 0,2-2-1 15,-1-1 0-15,1-2 4 0,20-11 3 0,-15 0-5 16,2-1-5-16,-2-4 4 0,0-3-14 0,0-2 2 16,1-3 1-16,-3-7-3 0,1-4 1 0,-3-3-1 15,-1-3 3-15,-1 3 7 0,-1 1 10 0,-1 1 15 16,-2 5 1-16,-2 2 29 0,-2 5 11 0,-1 16 2 16,0-2-10-16,-1-1-7 0,0 0-7 15,-1 4-5-15,0 1-2 0,-2 6 3 0,-1 1-2 0,-1 7 4 16,-4 1 0-16,1 7-1 0,-9 25-4 0,6-8 0 15,-1 1 3-15,2 1-3 0,1 1-2 16,1-1 0-16,2 0 0 0,0 0-1 0,1-2-2 16,2 0-23-16,1-17-17 0,0 4 4 0,4 28-60 15,-4-34-5-15,3 3-13 0,-1 2-6 0,2 0-3 16,1-2-4-16,0 0-5 0,2-3-3 0,2-1-4 16,0-2-3-16,0-4 3 0,5-2 7 15,-2-2 6-15,3-1 12 0,22-8 9 0,-22-4 11 16,3 0 16-16,-3-4 22 0,-1 0 33 0,-1 0 37 15,-8 9 31-15,2-2 20 0,-1 1 28 0,1-2 16 16,-1 0-16-16,-1 2 31 0,-2 1-4 16,2 2-17-16,-3-1-14 0,-1 2-12 0,1 2-6 0,-2 1-4 15,-2 2-7-15,-1 4 0 0,-2 2-8 16,-3 3-4-16,0 2-4 0,0-1-8 0,-1 4-1 16,-10 18-6-16,16-23-3 0,-4 3-4 0,1 2-5 0,1 0 1 15,0 2-14-15,2 0-14 0,1 0-5 16,1-2 1-16,1 0-11 0,0-2-3 0,1 1 1 15,2-4 1-15,1 1 0 0,2-2 4 0,2-3 12 16,2-2-3-16,1-2-4 0,-1-2-1 16,0-2-6-16,1-2 2 0,-1-3-3 0,1-1-4 15,-1-3-6-15,0 0-2 0,-4-2-2 0,-1-3-3 0,0-1 3 16,-4 0 0-16,-1-2 8 0,-1 0 1 16,-4 2-1-16,2 1 1 0,-2 2-2 0,-2 2 1 15,-1 1 7-15,0 2-3 0,0 2-2 0,-2 3 5 16,0 2-1-16,-1 0-1 0,0 3 2 0,1 0 0 15,1 0 0-15,2 1-1 0,2 2-6 0,0-1-2 16,2 0 5-16,2 1-4 0,1 0 8 16,0 0-6-16,4 0-3 0,2-1 0 0,1 0 0 0,3 0 2 15,3-2 3-15,1 0 3 0,1-2 4 16,2 1 0-16,28-4 0 0,-16-1 1 0,0 2 3 16,-1 2 4-16,-2-3-2 0,-15 3 9 0,4 1 5 15,2-1 1-15,0 0-1 0,-2 2 7 0,1 0-3 16,-3 2 5-16,0 0 18 0,-2 3 14 0,-1 0 2 15,-2 4 7-15,-3-2 7 0,-2 4-6 16,0-2 20-16,-2 3-11 0,-1 1-2 0,-1-1-5 0,-2 2-2 16,0 1-7-16,-2 1-5 0,2-2-4 15,-2 1-4-15,0 0-1 0,2-3-5 0,-1 0-4 16,0-1 0-16,0-1 4 0,1-2 9 0,0-1 12 16,1 0 18-16,1-1 9 0,-1-3-6 15,2 0-7-15,0-1-9 0,0-2-7 0,0 0-7 0,2-3-6 16,1-3-8-16,3-3-2 0,13-19-10 0,-5 2-12 15,4 4-5-15,-3-2-2 0,4 3-2 16,-3 1-5-16,0 3-2 0,2 2 1 0,-1 2-2 16,0 1 6-16,-9 8-2 0,2-1 3 0,0 1-2 15,3 1 4-15,-2 2 2 0,0 1 4 0,-1 2 2 16,-3 1 2-16,1 3-1 0,-2 1 4 0,-1 2-1 16,0 2 1-16,-4-1-2 0,-1 2 2 15,0-1-2-15,-1 3-1 0,0-1 1 0,-1 1-3 0,0-2 0 16,-1 1 2-16,1-1-3 0,-1 0 2 0,2-2-2 15,-1-2 3-15,1-1 7 0,0-1 3 16,0-1 4-16,-1 0 3 0,2-3-1 0,0 1-4 16,0-2-1-16,0-1-5 0,2 0 1 0,1-5-3 15,3-1-1-15,1-5-4 0,13-21-1 0,-7 7-4 16,2 1-3-16,-1 2-3 0,0 1-2 0,1 1-1 16,0 2-1-16,-1 2-2 0,2 1 1 0,-9 10-2 15,3-5 0-15,1 3 0 0,0 0-3 16,0 1 1-16,0 1 1 0,-2 3 2 0,-1 2 3 15,0 0 1-15,-1 3 2 0,-2 2 0 0,1 3 6 16,-2 1 6-16,0 1 1 0,-2 3 1 0,0-1 1 16,-1 1-1-16,1 1 2 0,-2-2-1 0,0 1 0 15,3 1-1-15,-3-2-1 0,0-3 0 0,0 3-2 16,3-3 1-16,-2-1 2 0,2 0 0 16,1 0 3-16,2 1-1 0,3-4-2 0,1 2 0 15,3-3-15-15,0-1-14 0,5-2-21 0,30-2 4 16,-17-5-142-16,0-5-53 0,2-1-81 0,-1-3 29 15,1-4-295-15,-4-3 48 0,-2-4-139 0,-4-5-1032 16</inkml:trace>
  <inkml:trace contextRef="#ctx0" brushRef="#br0" timeOffset="-176039.69">16626 9518 2561 0,'-65'-6'435'0,"7"1"-57"0,3 2-43 16,6 3-41-16,2-2-29 0,5 2-30 0,4 1-27 15,3 1-23-15,1-1-21 0,3 0-14 0,2 2-16 16,2-1-16-16,16 0-12 0,-5-1-11 0,-23 6-11 16,29-4-4-16,-4-1-12 0,-3 0-6 15,1 2-4-15,-2 2-4 0,1-4-8 0,0 2-2 0,0 0-8 16,0 1 1-16,-1-2-6 0,-23 9-2 15,31-10-5-15,-4 2-2 0,0-1-3 0,-3 3-2 16,-1-3 1-16,1 2-3 0,-1-1-3 0,0-1 1 16,2 0-2-16,-2 0-1 0,0 1 1 15,0 0-1-15,0 0-1 0,0-2 0 0,1 1-6 0,-3 1 2 16,3-1 1-16,-1 0-1 0,1 0 1 0,-1 0-4 16,-1 0 3-16,-1 0-1 0,1-1 1 15,1 0 1-15,-2 1-2 0,1-1-4 0,-28 4 4 16,21-4 0-16,15-1-2 0,-25 2 1 0,10-1-4 0,14-2 3 15,-28 3 0-15,13 0 2 0,-1-1-1 16,0 0-1-16,-1 1-2 0,0-3 2 0,1 2-2 16,0 1 0-16,-2-2 0 0,2 2 0 0,0 0 0 15,-3-3-4-15,1 2 2 0,0-2 5 0,3 2-4 16,-1-2 2-16,-1 0-4 0,3 0-1 0,-3 0 2 16,1 1 2-16,17-1 1 0,-28 1-3 0,8-1-1 15,2 2 2-15,1-1 2 0,0 1-4 16,1-2 5-16,-1 2-4 0,17-2 1 0,-7 0-3 15,-1 0 1-15,1 1-6 0,-3-1 1 0,1 1-3 16,-28-1-1-16,36 0-1 0,-3 0 3 0,-4 0 2 16,0-1-2-16,-2 0-5 0,-25-3 4 0,20 0 2 15,-1 2-1-15,2-1 6 0,-4-1-8 16,3 0 2-16,-2 0 1 0,0-1-1 0,-1-1 2 0,3 2 4 16,-1-2-1-16,3-1-7 0,-1 2 2 0,1-1 0 15,0 0 1-15,0-1-3 0,0-1 0 16,0 1-1-16,-2-3 5 0,2 2-7 0,-1-3 1 0,0-1 2 15,2 4 3-15,-2-3 0 0,0-1 4 0,3 3-2 16,-2-3 4-16,1 1-1 0,-1-1-1 16,4 2 3-16,-1-1-4 0,0-2 0 0,0 1 0 15,2 0 0-15,1 1 3 0,0-2 0 0,11 8-1 16,-17-14 6-16,8 5-4 0,9 7-1 0,-14-13 2 16,15 12-5-16,-13-15 0 0,6 4-2 15,1-1 3-15,-1 2 2 0,9 10 3 0,-2-4-3 0,0-2 7 16,-11-20-7-16,13 24 6 0,0-2-8 15,-10-24-1-15,7 14 1 0,3 12 0 0,0-3 2 16,1-4-2-16,-1 1 0 0,1-3-1 0,-5-24 5 16,7 32-6-16,-1-5 0 0,0-1 1 0,0-2-1 15,1-1-1-15,1-1 3 0,0 0-1 0,0 2-1 16,0-2 1-16,0 1-1 0,3 0 6 16,0 1-1-16,1 0-2 0,-1-2-4 0,7-21-4 15,-4 19-2-15,3 1 3 0,-6 12-2 0,11-19 1 16,-1 10 2-16,-1 2-2 0,4-1 12 0,1 0-15 15,1 2 6-15,2 1 7 0,1 0-11 0,0 0 7 16,0-1-8-16,2 3 6 0,-1-1 4 0,1-1-1 16,0 1-1-16,5 2 0 0,1 1 4 15,-1 2-3-15,-1-4-1 0,1 4 0 0,1-1 1 0,0 1 3 16,0-1-4-16,2 1 2 0,0 4 2 0,2-2-3 16,2 1 8-16,0 1-1 0,0 0-4 15,-1 2 2-15,0-2-3 0,-1 0 1 0,-1 1 0 16,1 0 1-16,-2 1-3 0,-2 0 1 0,3 3 0 15,1 0 8-15,-1 0-10 0,-3 0 4 0,1 2-2 16,-4-2-2-16,3 2-1 0,-3 0 3 0,0 2 1 16,3-1 1-16,0 0 2 0,2 1-1 0,3 1 8 15,1 2-5-15,0 0 3 0,2 0-7 16,1 0-1-16,0 0 0 0,0 1-4 0,4-1 2 0,-1 2 0 16,0 1-1-16,1-2-3 0,5 3 8 15,-2 0-8-15,-1 0 0 0,2 1-5 0,-1 1-1 16,-3-2-1-16,4 1 1 0,-2-1-8 0,0 0 2 15,-2 0 1-15,2 1-4 0,1 2 3 0,2-2 0 16,-4-1-4-16,-1 1 5 0,-2-1-4 0,-1 1 2 16,-2-3 3-16,-3 3 3 0,-1-4 1 0,-4 2 0 15,0 0 0-15,1-1 4 0,-3 2 5 0,-1-1-4 16,1-1 1-16,-2 1 0 0,-2-1 0 0,0 0-1 16,0 1 0-16,-1-1 4 0,-1 0 1 15,0 1 0-15,2 1 10 0,3 1-7 0,0 2-4 16,-2-2 2-16,2 0 2 0,-3-1 0 0,1 1 0 15,1 1-1-15,-3-2-1 0,1 1 2 0,1-1-1 16,0 3 9-16,0 0-11 0,0-1 1 0,-3 1-1 16,3-1-2-16,-3-1 0 0,-1 0 4 0,1 0 1 15,-3-1-3-15,0 3 2 0,-10-9 1 0,15 15 8 16,-7-7-12-16,-10-7 2 0,3 2-3 16,1 0 6-16,-1 2-4 0,2 0 2 0,-1 0-1 15,0 1-1-15,1 1 7 0,-1-1-4 0,0 1 9 16,0 2-12-16,11 18 0 0,-18-27 2 0,1 5-3 15,2 3 2-15,-1-1-2 0,1 1 1 0,-2 2 4 16,0 1-3-16,1 0 0 0,-2 1 5 16,-1 0-1-16,-2 2-1 0,0-2-3 0,-2 0-1 15,0 1-2-15,0 0 3 0,-2-3-3 0,-1 3 1 16,-11 17 3-16,5-16 3 0,-3 0-3 0,-3-2 0 16,-1-1 2-16,-2-2 0 0,-1-1-6 0,-2-1 3 15,1-4 0-15,-3 2-8 0,3-3-5 0,-3-1-5 16,1-1-3-16,-7-2-17 0,3 0-13 15,-2-1-12-15,2-2-18 0,-2 1-23 0,0-4-26 16,1 0-40-16,-2 1 18 0,0-2-123 0,0 0-50 0,0-4-47 16,1 2 31-16,0-3-189 0,3 1 40 15,2-2-360-15</inkml:trace>
  <inkml:trace contextRef="#ctx0" brushRef="#br0" timeOffset="-172754.49">14167 8497 1917 0,'-12'-39'352'0,"-3"3"-38"16,2 4-41-16,1 5-29 0,0 2-26 0,-2 3-23 16,0 1-22-16,2 4-15 0,0 1-20 0,5 9-9 15,-2-2-14-15,-1-1-7 0,-1 2-11 0,-15-14-9 16,18 16-10-16,-3-1-3 0,-1 1-6 0,-3 0-5 15,1-2-6-15,-1 2-5 0,-1 2-5 0,1-3-3 16,-2 3 0-16,0 0-5 0,0 0-2 16,0 0-1-16,-1 2-2 0,1 0-2 0,0-1-2 15,0 1-2-15,-1 0-6 0,1 2 5 0,-1-2-3 0,0 1-4 16,-1 1 2-16,1-1-6 0,-1 1 2 16,-1 0-3-16,1 0 0 0,-1 0-1 0,-25 4-1 15,19-2-2-15,0 0 0 0,16 1-1 0,-27 4 0 16,14 0-2-16,-4-5-1 0,4 5-1 15,0-2 1-15,13-2 2 0,-3 1-1 0,0 1-4 0,-4 1 0 16,-21 8 0-16,17-6 0 0,3 2 2 16,-2 2 0-16,0-2-5 0,2 1 3 0,9-6-1 15,-2 1 1-15,-14 17-1 0,8-11-2 0,1 1-2 16,1 2 4-16,-1 1-2 0,3 2 0 0,0 1-2 16,0-1 4-16,-2 1-1 0,1 0 3 0,4 0-2 15,-2 2 2-15,3 1-2 0,-1-3-4 0,0 1 1 16,1 3 1-16,2 0 2 0,1 0-3 0,-2 0 2 15,1 1-2-15,4-15 0 0,-1 5 1 0,1 3 0 16,0 2 9-16,0-1-13 0,1 0 5 16,-1 0 1-16,1 1-2 0,1-1 3 0,0 1-1 15,0-1-1-15,1 0-2 0,0 0 1 0,0-1 5 16,0 0-5-16,0-1 0 0,1 0 1 0,0 0 3 16,2 1 5-16,0-1-6 0,-1 0 2 15,0 0 0-15,2 0 3 0,1 0-6 0,0 0 3 0,0-2 0 16,-1 2-2-16,0-1-1 0,1 0 4 0,1 1 0 15,0-2-2-15,1 3 3 0,0-3-1 16,-1 2 2-16,10 21-2 0,-11-30 6 0,2 6-6 16,1-1-1-16,-2 1 1 0,14 20 1 0,-9-14 2 15,3-1-3-15,0-1-1 0,-9-9 2 0,14 15 0 16,-4-6 0-16,3-1-3 0,-2 0 4 0,1 0-1 16,0 0 3-16,-1-4-2 0,4 4-4 15,-2-1 1-15,0-2 0 0,0-1 0 0,-1-1 1 0,3 1-2 16,-1 1 1-16,0-1-3 0,-12-7-2 0,4 2 1 15,1 1 4-15,20 11-1 0,-14-6-1 16,-10-9 0-16,2 2-5 0,3 1 0 0,0 0 3 16,1 0 1-16,19 11-1 0,-25-15-1 0,4 2 6 15,0 2-9-15,21 6 8 0,-12-4-6 16,-12-6 2-16,2 0 1 0,3 0-6 0,24 7 3 0,-29-7 1 16,21 8-1-16,-21-8 0 0,6-1 3 0,0 1-4 15,27 6 0-15,-14-3 1 0,-1-2-2 16,1-1 2-16,-1-3-3 0,2 3 3 0,-1-3 0 15,3 1 1-15,-2 0 2 0,-1-1-6 0,1 0 3 0,1 2 4 16,-2-4-9-16,-1 1 9 0,-16 0-3 16,5 0-2-16,2-1-1 0,0 2 1 0,1-2-1 15,-1 0 5-15,-1 0-1 0,0-1-1 0,0 2-1 16,1-1 3-16,-1 0-1 0,-2-2 1 0,1 0-2 16,0 1 2-16,-1-2-2 0,2 0 4 0,-2 0-3 15,1 0 8-15,-1-1-6 0,21-9 2 16,-28 11-5-16,20-9 3 0,-20 8 8 0,3-2-6 0,20-10 0 15,-15 4-5-15,-9 7 3 0,4 0-3 16,0-2 2-16,19-12 3 0,-14 7-4 0,-2-2 1 16,1-2 2-16,0 2 1 0,-2 0 2 0,1-1 3 15,-9 9-7-15,15-18 0 0,-6 9-1 0,-2-1 2 16,1-1-3-16,0 0-4 0,-2-1 4 0,2 1-4 16,-8 10 2-16,1-3 1 0,1-1 0 0,1-1 5 15,0-1 0-15,-2 1-2 0,1-1 3 16,1 0-3-16,-1 1 0 0,-1-1 1 0,2 0 2 15,-4 1-6-15,2-2 4 0,0 1-1 0,1 0 3 16,-2 1-5-16,0-3 0 0,0 2-1 0,1 0 1 0,-1 0 0 16,1-1-4-16,-2 0 1 0,2 0 4 15,-2 0-2-15,-1 0 1 0,2-1-1 0,-2 1-1 16,0 1 4-16,2-3-2 0,-3 3 4 0,1-2-5 16,-3-2 4-16,3 2-1 0,-3-1-1 15,0-1 3-15,0 1-3 0,0-1-3 0,0-1 6 0,0 2-4 16,0-2 1-16,0 1-4 0,-3 1 1 15,1-1 2-15,1-1-2 0,-1 2-1 0,-1-1 1 16,-1 1 2-16,1-2-4 0,1 3 1 0,-2-1-3 16,1 1 0-16,0-1 2 0,-1 0 2 15,-1 1-2-15,0-1 0 0,0 1 7 0,-1 0-9 0,1 0 2 16,0 0 1-16,-3 0-2 0,2 1 0 0,-1 0-4 16,1 1 2-16,-1-2 0 0,0 1-1 15,-1 1 0-15,0-1-1 0,0 1-3 0,0 1-1 16,-2-1-3-16,0 1-1 0,1 1-1 0,-1-1 1 15,0 1 7-15,-1 0-5 0,0 1 0 0,1 1 1 16,-2-1 2-16,2 2-3 0,-1-1 3 0,1 2 1 16,1 0 1-16,1 0 1 0,0 2 2 0,0-1-1 15,1 1-1-15,1 0 2 0,-1 1 4 16,1-1-1-16,-1 2-1 0,1-1-1 0,1 1 2 16,0 1 0-16,1-1 2 0,1-1 1 0,-3 1-5 15,-2 0-2-15,1 0 5 0,-1-1-2 0,-1-2-2 16,0 4-1-16,1-2 2 0,-3 0-1 0,1-1 2 15,0 1 0-15,-1 0 0 0,1 1 0 0,-1-1 1 16,1 2 0-16,-3-2-1 0,2 1 0 16,1 1 1-16,-3-1-5 0,2 0 5 0,0 1-1 15,0 0 0-15,2-1 1 0,-1 2 0 0,-1-3 1 16,1 2 0-16,-1 1 1 0,1-1-1 0,0-1-4 16,-1 0 0-16,-1 0 4 0,0-1-1 0,1 2 0 15,-1 1-3-15,1-2 4 0,-1 1 1 16,-3 1-1-16,2 0-2 0,-1-1 1 0,-1 0-2 15,1 1-1-15,-1 0 2 0,0 0-1 0,0 2 1 16,1 0-2-16,-2-2 3 0,0 2 3 16,-2-1 0-16,3 1 0 0,-3 0-3 0,0-1 0 0,0 1 0 15,-1-2 4-15,3 2-4 0,-2 0-4 0,1 0 0 16,-1 0 2-16,-1 2 2 0,3 0 2 16,-3 0-2-16,1-2 1 0,2 2 0 0,-2-1 0 15,0 0 2-15,1 0-2 0,0 0-3 0,2 2 4 0,-3 0-1 16,2 0-3-16,0 1 1 0,-2 0 5 15,1-2-5-15,0 0 1 0,-1 2-1 0,0 0 0 16,0-1-1-16,2 1 1 0,-3 1-1 0,-20 6 3 16,13-3 0-16,1-3 0 0,4 5 0 0,-3-4-2 15,0 0-3-15,15-2 3 0,-3 1 2 16,-21 9-3-16,25-11 1 0,-5 2 0 0,-2 1 0 16,-19 10 2-16,14-6-3 0,1 0 3 0,11-7-2 15,-4 4-4-15,1-1 1 0,-3 2 4 0,1-1-2 16,0 1 0-16,0-2-4 0,1 2 0 0,1 0 4 15,-2 1 1-15,1 0-5 0,0-1 4 0,0 0 1 16,1 1-10-16,0 0 6 0,1 0-2 0,-2 0-2 16,2-1 1-16,0 2-1 0,0 0 2 0,0 0-2 15,0 0-1-15,0-1 1 0,1 2-2 0,-2-1 2 16,2-1-4-16,1 2 2 0,0-2-1 16,-2 0 0-16,2 1 3 0,0 2 1 0,1-1-1 15,-1-1-1-15,0 2 1 0,0 0-4 0,1-1-1 16,1 1-3-16,-1-1 3 0,1 2 2 0,1-3-3 15,-2 2 4-15,0-2 4 0,2 3-6 16,-2-1-3-16,2 0 3 0,-1 1 0 0,1-1 2 0,-1 1-3 16,2 0 4-16,1-1-4 0,-2 1 5 0,2-1 7 15,-2 0-4-15,2 1-4 0,-1-1-1 16,1-1 0-16,0 3 0 0,1-4-1 0,-1 4 6 16,1-3-8-16,-1 1 2 0,1-1 1 0,1 1-4 0,-2 2 3 15,1-1-1-15,1 0-2 0,-1 1-1 16,2-3 1-16,-2 3 2 0,2-1-6 0,0 1 1 15,0 0 0-15,-1-2 0 0,1 2 0 0,0-1-3 16,0 0 5-16,0 2-7 0,1-1 2 16,1-1-1-16,-2 2 0 0,1-1 5 0,0-1-1 0,2 1-4 15,-2 0 1-15,1 1 3 0,0-1 1 16,0 1-5-16,2 0 1 0,-2 1 1 0,1-2-1 16,0 0 2-16,-1 1-1 0,2-2-1 0,-2 1-4 15,3-1-2-15,-3 0 4 0,1 1 2 16,0 1-2-16,0-1 1 0,2 0-1 0,-1 1 2 15,0-2-1-15,0 1 6 0,-1-1-7 0,2 1 1 0,-1-1-1 16,2 1 1-16,-1 0 0 0,1 0-2 16,-1 1-1-16,1-2 2 0,1 0-1 0,-2 1 4 15,3-2-4-15,-3-1 4 0,3 1 0 0,0 0 0 16,0-1 3-16,-1 2 4 0,1-2-4 0,0-1 2 16,0 1 2-16,2 0 0 0,1-1-4 15,-3 0 1-15,4-1-2 0,15 13-2 0,-22-17-5 16,4 1 2-16,1 2-7 0,1 0-3 0,1 1 4 15,1-1-3-15,-2 1-2 0,2-2-4 0,-1 2 3 16,-1 0-5-16,1-2-3 0,-2 0 1 0,2 1-10 16,0 0-8-16,-1-1-11 0,2 0-6 0,-3 0-5 15,0 0-3-15,2-2-5 0,1 2 10 16,-1-3-15-16,1 3-3 0,-2-3-3 0,1 1-2 0,2 0-6 16,-1 1 3-16,2 0-685 0</inkml:trace>
  <inkml:trace contextRef="#ctx0" brushRef="#br0" timeOffset="-170327.89">17891 9738 1818 0,'9'-1'-452'0,"2"0"12"16,-2 1 5-16</inkml:trace>
  <inkml:trace contextRef="#ctx0" brushRef="#br0" timeOffset="-170104.87">17792 9793 650 0,'-5'4'438'0,"1"-1"-55"0,0-3-37 0,1 2-32 16,1-1-17-16,0 0-36 0,0 0-21 0,0 1-24 15,2-1-19-15,2 0 6 0,0 1-15 16,5 1-5-16,3 1-23 0,0-1-11 0,3-1-15 0,1 0-11 16,1 0-13-16,2 0-9 0,0 0-11 0,2 0-8 15,1-2-4-15,-1 0-28 0,1 0-28 16,-2-2-33-16,0 1-30 0,-4 0-29 0,2-2-37 0,-2 0-51 16,-1 1-57-16,-1-4 23 0,-2 1-156 0,1-1-75 15,-2-1 32-15,-3-2-150 0,-1-1 40 16,1 0-384-16</inkml:trace>
  <inkml:trace contextRef="#ctx0" brushRef="#br0" timeOffset="-169734.59">17994 9473 1440 0,'-5'-7'333'0,"0"-3"-27"16,0 0-22-16,-1 0-15 0,0 0-24 0,2 2-20 15,1 0-21-15,-1 2-19 0,1 0-15 0,1 3-10 16,1-1 1-16,-1 0-16 0,2 2-8 0,0 0-10 15,-2-1-12-15,2 0-6 0,-1 3-6 16,1-2-9-16,0 1-11 0,0 0-1 0,0-1-13 0,0 2 2 16,0-1-9-16,1 1-4 0,3 0-9 15,0 0-7-15,3 3 3 0,5 1-4 0,22 6-2 0,-8-2-4 16,-1-1-3-16,-1 1-4 0,9 3 0 16,-3-3-3-16,2 2-3 0,-2-2 1 0,-3 0-5 15,0-1-1-15,-1-1 2 0,-1 2-1 0,-3-3 4 16,-13-3 4-16,2 2 10 0,4 0-3 15,-1 0 20-15,-1-2 2 0,-3 1 2 0,1 0 6 16,-3-2-3-16,-1 0-4 0,-2 0-5 0,0 0-1 0,0 1-7 16,-2-1-4-16,0-1-13 0,0 0-21 15,-1 1 0-15,0-1-68 0,-1 0-32 0,-1 0-23 16,3 0-32-16,-3 0-28 0,0 0-35 0,0 0-35 16,-3 0 25-16,0 0-204 0,-4 0-42 0,-3 0 38 15,-4 3-160-15,1-2 41 0,-1 0 43 0,-1 1-406 16</inkml:trace>
  <inkml:trace contextRef="#ctx0" brushRef="#br0" timeOffset="-169256.73">18127 9194 1927 0,'0'-4'385'0,"0"1"-49"0,0 1-38 0,0-1-27 15,0 2-30-15,0-1-23 0,0 1-22 0,0-1-19 16,1 2-12-16,1 0-7 0,2 0-11 0,3 3-1 16,3 0-24-16,2 2-9 0,1 2-2 15,0 0-19-15,21 10-3 0,-12-6-9 0,1 0-14 16,1 3-2-16,1-2-6 0,1-1-5 0,5 4 4 15,-6-3-9-15,0 1-7 0,-1-2-6 0,-4 1-2 16,-11-10-6-16,1 3-1 0,1 1-5 0,-1 0-1 16,2 0-2-16,-3 0-5 0,0 0-2 15,1-2 0-15,-4 1 0 0,0-2-1 0,-1 0-6 16,-1-2 0-16,-2 2 3 0,0-1-1 0,2 0-2 0,-2 0-1 16,-1 2 3-16,1 0 11 0,-1 0-7 15,-1 3 2-15,0 1-5 0,-1 3 10 0,-1 3 2 16,-1-1 1-16,-2 3-2 0,0 0 2 0,-10 24 5 15,7-17-3-15,-2 3 0 0,-3-1 2 16,2-1-2-16,-4 0-2 0,1-1 2 0,-2 0-4 0,-1-1-11 16,0-1 1-16,-1-1-78 0,1-2-37 0,-1-1-35 15,-2 3-66-15,0-4-50 0,0-1 22 16,1 0-186-16,1 0-70 0,0-2 40 0,10-10-143 16,-3 1 48-16,-1-1 44 0,0 0-437 0</inkml:trace>
  <inkml:trace contextRef="#ctx0" brushRef="#br0" timeOffset="-167914.83">19854 9682 2102 0,'2'10'464'0,"0"-2"-61"0,1-3-44 15,-1-3-42-15,1-2-35 0,-1-1-31 0,2-4-30 16,2-2-27-16,0-2-19 0,0-2-20 0,1-1-19 16,1-2-13-16,0 0-14 0,-3 0-12 0,3 1-10 15,-2-1-11-15,1 1-9 0,1 0-6 16,-3 1-2-16,1 2-4 0,1-1-3 0,-1 3-8 15,-1 0-5-15,2 0-4 0,-1 2-4 0,1 1-4 16,-1 2-2-16,2 2-2 0,2 2-4 0,-2 3 1 16,2 0-11-16,0 2-2 0,-2 2-5 0,2-1 0 15,-2 1-4-15,0 2 4 0,-1 1 0 16,-1 0-2-16,0 2 0 0,-1-1 3 0,0 1-3 0,0-1-4 16,-2 1 1-16,1-1 3 0,-2 0 2 0,0-1 2 15,2 0-1-15,-3 0-6 0,0 0-9 16,1-1-13-16,0-1-25 0,-2-3-20 0,0 0-18 15,0-2-18-15,2 2-14 0,-2-3-14 0,0 1-16 16,0 0-20-16,0 0-42 0,0-1-33 0,0 0 23 16,0-2-148-16,0 1-52 0,0 0 33 0,0-2-167 15,0 0 35-15,0 0 39 0,1 0-320 0</inkml:trace>
  <inkml:trace contextRef="#ctx0" brushRef="#br0" timeOffset="-167502.78">20312 9646 2154 0,'1'3'392'0,"-1"3"-34"0,0 0-45 0,0 3-43 15,-2 1-32-15,2 2-21 0,0-1-24 0,0-2-19 0,0 1-17 16,0 1-14-16,2 0-11 0,1 0-14 16,0-1-7-16,0 0-4 0,2-1-13 0,0-2-7 15,0 0-3-15,2 0-7 0,0-2 1 0,0-1-8 16,3 0 10-16,-2-3 5 0,0 1 5 0,0-2 8 16,0 0 1-16,0-3-2 0,0-3-3 0,2 2-4 15,-4-4-8-15,1-1-4 0,-2 0-7 0,1-2-9 16,-3-2-7-16,-1-1-8 0,0-2-6 15,-5-2-6-15,1 0-2 0,-1 1-7 0,-2 1-7 16,2 2-12-16,-1-1-15 0,-3 3-16 0,0 1-25 16,0 1 3-16,-2 2-64 0,-3 3-52 0,-1 1-33 15,2 2-28-15,-2 4-35 0,-2 0-43 0,2 3 28 16,2 1-144-16,-1 0-35 0,3 3-106 0,2 1 40 16,1 0-35-16,6-2 51 0,0 2-434 15</inkml:trace>
  <inkml:trace contextRef="#ctx0" brushRef="#br0" timeOffset="-166769.73">20894 9551 2322 0,'3'-6'377'16,"2"2"-56"-16,-4 0-35 0,1 0-42 0,0 1-28 15,-2 2-22-15,0 1-23 0,0 0-17 0,0 3-13 16,-2 1-16-16,-1 3-11 0,-1 1-11 0,0 3-7 16,-1 2-14-16,1-1-7 0,0 2-8 0,-1-2-6 15,3 1-8-15,-1 1-2 0,3-1-6 0,-3 0-1 16,3 1-8-16,0-2-5 0,0-1-2 16,3-2-2-16,-3 1 3 0,3-3 0 0,-1 0 3 15,-1-3 2-15,0 1 11 0,2-2 7 0,-2-1-5 0,1 0 13 16,0-2 1-16,0-2-4 0,-1 0-2 15,2-2-8-15,-1-3-8 0,-2-3-7 0,0-2-6 16,0-2-6-16,-2-2 1 0,-1-2-5 0,-1-1-2 16,-7-25-6-16,8 35-4 0,-2-5-1 15,0-1 1-15,2 0-2 0,-2 3-2 0,2 0 0 0,-1 1-8 16,1 0-4-16,2 2 6 0,-1 2-4 0,0 1-6 16,1 0-10-16,1 2-8 0,0 0-9 0,3 1-4 15,-1 0 4-15,0 1-1 0,4-1 2 16,2 0 3-16,2-3 2 0,3 3 3 0,0-2 6 15,0 0 2-15,3 0 12 0,-3 0 0 0,0 0 3 16,-2-2 11-16,-1 1 16 0,0 0 19 0,-1 2-4 16,-2-2 26-16,1 2 5 0,-3 2-9 0,1 0-11 15,-2-1-6-15,0 2-11 0,-1 1-10 0,1 0-1 16,-2 0-2-16,-1 3 2 0,1 3-3 16,-1 7-1-16,-1 3-2 0,-1 28 4 0,-6-7 2 15,1 0-3-15,-2 2 4 0,-2 3-3 0,1 0 2 16,-1-3 0-16,0 3-3 0,-1 0 1 0,1-1 1 15,3 2-1-15,0-3-3 0,0 0 3 0,4 1-6 16,-1-4 4-16,4-1 0 0,0-4 0 0,0-1 3 16,0-19-2-16,2 5 2 0,7 24 2 0,-2-18 2 15,-2-16-2-15,14 19 5 0,-12-19-2 0,1-2 3 16,4 2 5-16,2-3 7 0,2 0 6 0,-1-3 2 16,2-2 7-16,0-3 0 0,19-10 0 0,-20 2-2 15,2-9-5-15,-5-3-5 0,0-2-6 16,-4-1-4-16,-1-6-9 0,-2 0-3 0,-4-1-12 15,-1 1-12-15,-3 0-15 0,0 0-19 0,-3 2-28 16,-1 2 7-16,-4 0-88 0,1 4-29 0,-1 0-21 16,-3 3-27-16,1 1-35 0,1 3-51 0,6 11 31 15,0-2-169-15,-2-1-66 0,0 0 41 0,4 0-104 16,-1-1 43-16,4 1-546 0</inkml:trace>
  <inkml:trace contextRef="#ctx0" brushRef="#br0" timeOffset="-166506.3">21551 9445 1850 0,'5'38'141'0,"-3"-5"-277"0,1-2-87 0,-3-19 17 16,0 3-233-16,0-1 3 0</inkml:trace>
  <inkml:trace contextRef="#ctx0" brushRef="#br0" timeOffset="-165551.02">21543 9524 772 0,'3'-12'560'0,"2"2"-81"0,0-1-61 16,3-1-49-16,2 2-40 0,0 1-38 0,22-8-30 0,-9 8-32 16,1 3-18-16,2 1-25 15,0 1-22-15,-15 4-23 0,4 0-17 0,2 0-14 0,2 0-13 16,-3 2-13-16,2 3-12 0,19 9-9 0,-17-2-7 15,-4 4 2-15,0 1-17 0,-3 1-5 16,-8-10-4-16,2 2-5 0,-2 2-4 0,2 2-2 0,-3-1-3 16,1 1-1-16,-2-1 1 0,0 1-2 0,-1-2 6 15,-2 1-8-15,0-2 3 0,0-1 4 16,0-2 4-16,-2-1 12 0,1-2 16 0,-1-1 17 16,2 2-8-16,-2-3 23 0,1-1 1 0,-1 1 7 15,-1-2-2-15,3 1-4 0,-2-1-5 0,1-1-8 16,0 0-5-16,0 0-3 0,1-1-8 0,0-1-6 15,0 0-6-15,0 0-10 0,2-6-16 16,1-1-3-16,4-4-10 0,-1 1-7 0,2 0-8 16,2-2-4-16,13-13-7 0,-9 11-4 0,3 2 3 15,0 2 4-15,-2-1 0 0,-7 8-7 0,2-1 0 16,2 0 2-16,-1-2 7 0,0 3-3 0,0-2 7 16,1 1 2-16,-3 1 2 0,0-1 7 0,0 1-1 15,-1 0 2-15,-2-1 2 0,1 2-3 16,-3-2 1-16,-1 1 2 0,1 1 5 0,-1 0 2 0,1 0-3 15,-4 0-2-15,3 2 1 0,-1-1-4 0,-2 1 0 16,2-1-7-16,-2 1-1 0,0 1-5 16,0 0-4-16,0 1 4 0,-1 0 4 0,0 1-2 15,-2 2-1-15,-2 0 6 0,0 4-4 0,-1 1 0 16,1 0 0-16,-1 3 2 0,0 0 1 0,2 3 1 16,0-2 2-16,1 0-1 0,0 2 4 0,0-1 0 15,2 0 0-15,1-1 7 0,0 0-4 0,1-1-3 16,2 0 3-16,0 0 3 0,2-1-1 0,1-2-1 15,-1 0 2-15,3-2 1 0,0-2-5 0,2 0 2 16,0-3-5-16,0 0 2 0,1-1-3 16,2-2-2-16,-2-2-1 0,-1-2 1 0,-2-2-3 15,2-1-3-15,-1-3 0 0,-1 0-3 0,-1-3 6 16,-1-1-7-16,-2-1 6 0,1 0 2 0,-3 0-10 16,1 0 2-16,-2 2-12 0,1 0 1 0,-2 2-6 15,0 1 1-15,-3 2-3 0,3 2-1 0,-3 4 2 16,1 1 4-16,-1 3 8 0,-2 4 2 15,-2 3 4-15,1 3 5 0,-2 1-4 0,1 3 10 16,1-1-1-16,1 2 2 0,0 1-1 0,0 0 2 0,2 1 1 16,0-1 5-16,2 1-2 0,0-2 0 15,1-1 1-15,0-2-1 0,0-1 2 0,0-1-1 16,1-2-1-16,0-2 0 0,3 0 8 0,1-1-14 16,0 0-4-16,2-2 3 0,-1-2-3 15,-1-1-5-15,3-1 0 0,0-3 2 0,2-2-2 0,-2-2-1 16,2-2 2-16,14-16-3 0,-11 8 2 0,-3-3 6 15,-5 11-4-15,1-1 10 0,-1-1 4 16,0 0 3-16,1 0 4 0,-2 1-9 0,1 1-10 16,-2 3-2-16,0-1-6 0,0 3-5 0,-1 3 12 15,0 0-3-15,-2 4 3 0,0-1 5 0,0 3 1 16,-1 0 3-16,-1 3 0 0,0 2 3 16,-2 3 1-16,2-1 4 0,0 1-1 0,0 1 2 0,-1 1-1 15,3-1-3-15,-2 0-3 0,1-2-8 16,0-2-15-16,1 1-23 0,0-3-25 0,0 1-24 15,0-2-17-15,0-1-21 0,1 0-77 0,0 0-51 16,1-1 23-16,-2 0-214 0,4-2 37 0,-1 2-181 16,3-2 38-16,2-1 37 0,0-1-460 0</inkml:trace>
  <inkml:trace contextRef="#ctx0" brushRef="#br0" timeOffset="-165124.77">22842 9337 2167 0,'5'-6'357'0,"1"1"-45"16,-2 1-46-16,1 1-27 0,-2 1-33 0,0 2-25 15,0-2-18-15,-3 2-15 0,2 2-15 0,0 0-14 16,-1 0-11-16,1 3-12 0,-1-2 3 16,1 5-17-16,1 2-6 0,-2-2-10 0,0 1-7 15,0-2-3-15,0-1-4 0,0 1-3 0,1-3-1 16,-1 1-3-16,1 0 0 0,-1-1 7 0,0 0-10 15,5 0 1-15,-1 1 5 0,3 1-13 0,2-3-3 16,-2-1-4-16,3 1-5 0,-1-1-6 0,2 1-3 16,-1 0-4-16,0 0-2 0,-1 1-3 15,-2-1-7-15,2 1-4 0,-2 1-1 0,0 0 3 16,-3 0-1-16,1-1 3 0,-1 3 9 0,1 1 5 16,-2 1 3-16,-1 0 18 0,-1 0-4 0,0 3 1 15,-1-3-1-15,-1 1 1 0,0-2 7 0,-1 3 3 16,-1-2-4-16,0 1 0 0,1-1 1 0,-3 2-3 15,1-3 7-15,-2 2-2 0,1-3-3 0,-3 1 0 16,0-1-2-16,-1-1-6 0,-1-1-3 16,-1-1-53-16,0-1-32 0,-2-1-34 0,0-1-37 15,-1-1-72-15,-2-3-46 0,0 0 24 0,-22-8-162 16,29 7-47-16,-3-1-90 0,-2-2 40 0,0-2-74 16,2-2 47-16,1 1 41 0,0-4-319 0</inkml:trace>
  <inkml:trace contextRef="#ctx0" brushRef="#br0" timeOffset="-164917.45">22894 9220 2168 0,'10'-9'383'0,"2"1"-32"16,2 2-9-16,2 1-30 0,2 1-35 16,0 1-3-16,1 0-26 0,1 2-28 0,1 0-24 15,29 2-16-15,-37-1-18 0,25 1-19 0,-27 1-7 16,26 0-21-16,-27-1-12 0,4 0-25 0,1 2-9 15,-2-2-96-15,2 2-49 0,-2-1-46 0,-2 0-45 16,-1 0-55-16,-1 0 18 0,-1 4-158 0,-1-3-136 16,-2 3 40-16,0 0-113 0,-2 0 40 15,-1 0 45-15,-1 1-386 0</inkml:trace>
  <inkml:trace contextRef="#ctx0" brushRef="#br0" timeOffset="-164671.73">23407 9700 2340 0,'-19'38'334'0,"3"-3"-91"0,-1-6-102 15,4-2-82-15,0-4-90 0,3-3 3 0,6-11-204 16,-2 0-102-16,0 0 28 0,3-1-166 16,0-1 24-16,1-5 22 0,2 1 11 0</inkml:trace>
  <inkml:trace contextRef="#ctx0" brushRef="#br0" timeOffset="-164396.79">23867 9388 314 0,'9'4'743'0,"-1"2"-150"0,0 2-81 16,-1 1-65-16,1 2-47 0,-3 2-43 0,0 0-40 15,0 2-32-15,-2-1-31 0,-1 2-28 0,-1 2-15 16,1-3-27-16,-2 3-19 0,0-2-19 0,-2 0-13 15,0 0-15-15,0-1-20 0,-2-1-9 0,1-1-81 16,-2 0-52-16,0-1-36 0,2 0-34 16,-3-1-30-16,2-2-44 0,-2-1-42 0,2-1 20 0,1-2-118 15,0-2-31-15,0 0-39 0,1-1-109 0,1 0 34 16,1-2-21-16,1-2-390 0</inkml:trace>
  <inkml:trace contextRef="#ctx0" brushRef="#br0" timeOffset="-163992.71">24175 9414 2212 0,'7'-6'371'15,"-1"1"-48"-15,-1 0-41 0,0 2-35 0,-2 0-31 0,0 2-23 16,-1-1-23-16,1 2-17 0,-3 0-5 16,3 2-23-16,-3 2-3 0,0-1-9 0,0 6-10 15,-3 1-6-15,3 2-10 0,-3 2-7 0,2 1-7 16,-2-1-2-16,1 1-6 0,-2 1-5 0,2 1-4 15,1 2-4-15,-1-2-2 0,1 2-5 16,-1-2-3-16,2-1-1 0,0 1-2 0,0-1 3 0,3 0-3 16,-1-3 3-16,-1 1-2 0,1-3-2 0,2-1-2 15,0 0 12-15,1-2 9 0,0 0 6 16,0-1-4-16,1-2 2 0,-1-2 2 0,2 0-2 0,-1-2 5 16,3-1 1-16,0-1-3 0,1-3 3 15,0-1-8-15,1-4-2 0,-1 1-7 0,16-17-3 16,-12 9-5-16,-4-4-5 0,-2-2-4 0,3-1-4 15,-4 1-2-15,-2 12-2 0,-2-4-1 16,3-1-4-16,-2 0-2 0,-1 0-3 0,1 1-7 0,-3-1-4 16,-1 2-11-16,-2 1-10 0,-3 0-26 0,-2 0 6 15,-21-10-84-15,-2 11-61 0,0 4-44 16,-3-1-35-16,0 4-55 0,1 3 29 0,0 2-180 16,0 3-101-16,0 0 46 0,2 2-80 0,-1 2 46 15,3-2-593-15</inkml:trace>
  <inkml:trace contextRef="#ctx0" brushRef="#br0" timeOffset="-163023.83">20122 10449 2834 0,'30'1'432'15,"-4"3"-55"-15,0 2-50 0,-18-4-32 0,5 4-35 0,0-1-28 16,-2 2-26-16,-1 1-22 0,0 0-20 15,-2 3-23-15,-2-1-25 0,0-1-45 0,-3 1-8 16,1 1-108-16,-2-2-39 0,-1 0-36 0,-1 0-35 0,0-3-42 16,2 0 19-16,-1 0-161 0,0-2-35 15,0 1-27-15,1-3-41 0,1 1 34 0,0 0-133 16,1-1 47-16,4-2-357 0</inkml:trace>
  <inkml:trace contextRef="#ctx0" brushRef="#br0" timeOffset="-162693.52">20501 10490 1693 0,'9'-10'391'0,"1"2"-3"15,-2-1 10-15,1 3-50 0,-2-1-9 16,0 2-36-16,-2 0-25 0,0 1-37 0,-2 1-28 16,-1 1-26-16,0-1-20 0,0 2-19 0,-1 1-17 15,-1 1-14-15,0 3-7 0,0-1-11 16,0 5-10-16,-2 0-10 0,0 2-7 0,1 0-7 0,-1 1-6 16,-1 0-6-16,3-1-6 0,0 0-4 0,0 1 0 15,0-2-4-15,0 1-1 0,1-2 3 16,1-1-2-16,0-2-1 0,0 1 2 0,0-2-1 15,2-1 3-15,-3 1 6 0,3-1-2 0,0-2 5 16,2-1 4-16,0 0 1 0,-1-1 6 0,3-3 1 16,0-1-2-16,-1-2-2 0,0-1-5 0,0-1-5 15,-2-3-5-15,0-1-8 0,-2-2-3 16,-1-1-9-16,-2-1-12 0,0 1-13 0,-2 0-18 0,-1 2-25 16,0 0-39-16,1 3 11 0,-1 0-90 0,-3 3-19 15,0 3-16-15,0 3-46 0,-3 2-33 16,-1 2-39-16,-2 1 28 0,1 3-162 0,-1 2-51 15,1 2 40-15,0-1-137 0,1 3 42 0,2-2 42 16,1 1-431-16</inkml:trace>
  <inkml:trace contextRef="#ctx0" brushRef="#br0" timeOffset="-161674.11">20780 10384 2100 0,'-8'-12'395'15,"0"1"-46"-15,0 1-43 0,0 1-37 0,0 2-31 16,-2-1-24-16,3 3-29 0,-3 1-15 0,1 0-26 16,1 2-16-16,-1-1-3 0,-1 2-21 0,1 1-14 15,-1 0-11-15,-1 0-6 0,-1 1-5 0,1 2-9 16,-1-1-6-16,0 0-3 0,0 2-8 15,-1-2-2-15,-1 3-5 0,1-3-6 0,0 0-1 16,2 2-4-16,-1-2-2 0,2 0-1 0,1 2-2 0,2-1-3 16,1 0 1-16,-1-2-3 0,2 1 1 15,1-1-5-15,0 0 4 0,1 0 1 0,0-1-1 16,0 2 0-16,-1-2 1 0,2 1-1 0,1-1 1 16,-2 2 3-16,2-2 1 0,-2 0-2 15,3 0-2-15,-1 0-1 0,-2 0-5 0,2 0-1 0,0 1-11 16,0-1-24-16,0 0-29 0,1 0-31 0,-1 0-60 15,1 1-41-15,-1-1-48 0,0 1 22 16,-2 0-148-16,1 1-47 0,-1-1-61 0,-2 2 35 16,-1 3-109-16,-4-2 38 0,0 3-381 0</inkml:trace>
  <inkml:trace contextRef="#ctx0" brushRef="#br0" timeOffset="-160239.81">20198 10515 2667 0,'6'-7'515'15,"13"-21"-65"-15,-4 9-55 0,-2 0-48 16,3 1-42-16,-3 2-33 0,-8 7-33 0,3 1-27 0,2 1-22 15,0-1-23-15,1 2-17 0,1 2-17 16,2 2-12-16,-3 4-13 0,0 0-10 0,1 3-10 16,-2 2-6-16,1 2-8 0,-3 1-9 0,2 3-5 0,-3 1-7 15,0 0-7-15,0 0 0 0,-4 0-8 16,0 1-2-16,0 0-3 0,-2 0-3 0,2-3-2 16,-3 1-3-16,1-2-3 0,0-1 1 0,0-1-2 15,-1-2 1-15,1-1 4 0,0-1-2 0,-1-1-2 16,0 0 2-16,0-2 0 0,1 0-2 15,0 0 1-15,-1-2-2 0,2 0-2 0,0-2-3 0,2-4-1 16,13-17 0-16,-4 3-3 0,1-4-3 16,2 1 2-16,-2-2-5 0,1 2-1 0,3 2-1 15,-2 1-2-15,1 2-2 0,0 2-1 0,-2 1-2 16,-7 11 0-16,3-3 0 0,1 1-1 0,2 2 0 16,-1 3 0-16,0 1-1 0,0 1 1 0,0 3-1 15,0 2 3-15,0 2-3 0,-2 0 0 0,1 3 4 16,-2 0-2-16,-2 1 3 0,-2 2-1 15,1-1 1-15,-2 0 0 0,-1 1 0 0,0-1 1 16,0 0-1-16,0 0 3 0,-2 0-2 0,-1-1 3 16,1-1-2-16,1-1-3 0,-2-1 2 0,-1-2-3 15,2-1-2-15,0-1-2 0,-2 0-6 0,3-2-1 16,-3 1 1-16,3 0 0 0,0-1 2 0,1-1 1 16,3-1 1-16,4 0 0 0,0-1 1 0,5-4-2 15,20-7 2-15,-13 2 0 0,0-3-1 0,2-2 4 16,0 0-3-16,-3-5 3 0,-2 0 2 0,-1 0 2 15,-4-1 2-15,-1 3 3 0,-8 10 5 16,0-3 2-16,1-1 2 0,0 0 0 0,-3-1-1 16,-1 1-1-16,-1 0-1 0,-2 0-3 0,-2 0 0 15,-1 2-3-15,-2 1 0 0,-2 2-3 0,-1 0-1 16,-2 4 0-16,-1 2-1 0,0 2-1 0,-2 2-1 16,-19 12-1-16,15-4-2 0,1 1 2 15,1 2-4-15,9-7 3 0,-3 1-4 0,-8 21-1 0,12-21 2 16,0 1-3-16,0 3-4 0,2 0-1 0,0 1-6 15,0-2-1-15,3-1-1 0,0-1 0 16,1 0 0-16,2-1-1 0,0 1 4 0,2-5 2 0,2 2 1 16,1-4 3-16,0 0 2 0,2-3 4 15,1 0-1-15,1-2 4 0,-1-2 1 0,2-3 3 16,0 0 0-16,16-14 4 0,-13 8-2 0,-10 6 2 16,3-1 0-16,1-1 2 0,-2-1 2 0,0 3 2 15,0-1-6-15,-1 0-2 0,-2 2-5 0,1 1-3 16,-3 2 1-16,2 2-3 0,-2 1 4 0,-1 0 3 15,1 2-2-15,0 4 1 0,1 1 1 0,1 3-1 16,-1 0-6-16,1 0-7 0,0 1-9 16,2-1-6-16,-2 2-23 0,3-3 4 0,0 2-42 15,0-3-7-15,3 0-3 0,1 0-8 0,4-4 11 16,-1 1 6-16,1-2 9 0,-1-3 12 0,1 0 8 16,-1-3 11-16,23-6 9 0,-28 6 15 0,18-10 20 15,-9 0 33-15,1-2-3 0,-4-3 25 16,2-1 8-16,-2 1 19 0,-3-1 8 0,-8 12 7 15,3-3 3-15,-2 1-3 0,1-2-6 0,-1 1-6 0,1 2-9 16,-2 1-8-16,-2 1-12 0,0 1-6 16,0 1-6-16,-2 1-5 0,-1 3-4 0,-2 3-1 15,-3 3-1-15,-2 4-4 0,-12 16-2 0,3-5-1 16,-2 2 0-16,2 0-3 0,-2-2 0 0,2 1-1 16,-2 0 0-16,3-1-1 0,-2-1-2 0,3-1 0 15,1 1-8-15,-1-3-8 0,9-10-37 16,-2 2-18-16,1-1-17 0,-2 1 7 0,1-1-30 0,1 0-11 15,-1-4-1-15,1 0-17 0,1-1-12 0,0-2-3 16,1-1-6-16,0-1-15 0,0-3 1 16,0-1 1-16,2-5 8 0,2 2 9 0,0-3 14 15,1-3 8-15,1-1 19 0,6-27 31 0,-1 18 36 16,-6 13 45-16,4-1 61 0,0-3 18 16,0 1 25-16,0 1 3 0,0 0-6 0,-2 2-5 15,2 0-10-15,-2 3-10 0,1 1 13 0,2 2 2 0,-2 4 2 16,5 2 5-16,1 4-6 0,0 2-5 15,17 14-11-15,-11-6-4 0,-1 1-7 0,2 2-5 16,-2 0-3-16,0 0-9 0,-1 1-5 0,1-1-3 16,-2 1-1-16,0 0-5 0,-8-12-9 0,2 3-22 15,1 1-36-15,0 2 2 0,-2-1-94 0,1-1-35 16,1 1-31-16,-2-1-29 0,1-1-48 0,-2 0 26 16,3 0-241-16,0 0 39 0,0-1-194 15,-1-1 36-15,2-2 44 0,0 0-586 0</inkml:trace>
  <inkml:trace contextRef="#ctx0" brushRef="#br0" timeOffset="-158823.99">22918 10316 2261 0,'0'2'456'0,"0"-1"-55"16,0 1-50-16,0-1-41 0,0 1-35 0,0-1-34 15,0 1-25-15,0-2-26 0,0 0-21 0,0 2-20 0,0-2-16 16,0 1-17-16,0 0-10 0,0 0-14 15,0-1-11-15,0 2-10 0,0-2-8 0,0 1-15 16,0-1-14-16,0 1 0 0,0-1-13 0,0 0-1 0,0 1 0 16,0-1-9-16,0 0 1 0,0 0-8 15,0 2 1-15,0-2 0 0,0 0-1 0,0 0 0 16,0 0-2-16,0 0 1 0,0 0 5 0,0 2-6 16,0-2-2-16,0 0 2 0,0 0 3 15,-1 0-3-15,1 1 4 0,0-1-6 0,0 0 0 0,0 1-4 16,-2 1 0-16,2-1 0 0,-3 4 13 15,-2 1-11-15,0 3 3 0,-3-1-3 0,-1 3-2 16,0 1 1-16,-1 1 1 0,1-1 6 0,-1 1-2 16,2 1 6-16,0 0-9 0,0 1 3 0,1 1 0 15,2-1 4-15,2 1-4 0,-2-1 8 16,2-2 1-16,2 1-1 0,1-1 1 0,1 1 1 16,2-1-1-16,3-1-1 0,3 0 11 0,17 12-5 15,-18-21-4-15,3 4 1 0,4-3 1 0,1 0-2 16,0 0-2-16,2 0 0 0,0-4-1 0,-2 2-2 15,2-2 16-15,-3-2 4 0,1-2 2 0,-2-2 3 16,-2-3 8-16,-1-1-1 0,-1-2-2 16,10-22 1-16,-17 23-6 0,-2-4-3 0,2-4-2 0,-3-2-5 15,-4-31 0-15,-1 21-5 0,-2 1-4 16,-1 2-4-16,1 5-4 0,-2-1-3 0,4 15-6 16,2-3-20-16,-3 1 5 0,-1 1-75 0,2 1-27 0,-3 2-41 15,-1 5-29-15,0 2-31 0,1 1-35 16,0 3 23-16,0 3-145 0,1 1-43 0,3 1-65 15,0 2 39-15,2 0-122 0,2 1 39 0,0 1 48 16,2 1-360-16</inkml:trace>
  <inkml:trace contextRef="#ctx0" brushRef="#br0" timeOffset="-158464.67">23347 10558 2444 0,'7'-2'379'15,"-1"1"-39"-15,-2 1-56 0,0 0-30 0,0-1-30 16,-1 1-26-16,0 0-21 0,0 1-19 0,1 0-17 16,-1 2-7-16,1-1-18 0,-2 1-17 0,0 1-3 15,1-2-8-15,-3 2-12 0,3-2-1 0,-3 2-5 16,0-1-2-16,0-1 1 0,0-1 2 0,0 1-6 15,0 1 21-15,0 0 2 0,0-2 1 16,-3 2 4-16,1-3-4 0,1 2 3 0,0-1-4 0,0 0 4 16,-1-1-7-16,2 1-6 0,-3-1-4 0,2 0-6 15,-1 0-7-15,1-1-7 0,-1 0-7 16,0-2-6-16,-1 0-5 0,1 0-17 0,0-1-23 16,1-1-31-16,-1-3 4 0,-1 1-91 0,3 0-65 15,0 1-46-15,0 1-45 0,0-2 26 0,0 4-196 16,0-2-64-16,3 2 43 0,-1-1-152 0,-1 2 43 15,3 1-687-15</inkml:trace>
  <inkml:trace contextRef="#ctx0" brushRef="#br0" timeOffset="-158059.34">23628 10412 2205 0,'5'-6'423'0,"1"1"-24"16,-3 1-48-16,1-1-41 0,-1 3-38 15,-2-1-32-15,1 1-31 0,0 0-28 0,1 1-24 0,-3 1-16 16,2 0-18-16,-1 0-13 0,-1 0-12 0,0 2-6 16,0 1-9-16,0-1-8 0,0 1-7 15,0 2-7-15,0-1-5 0,0 1-5 0,0 0-6 16,1 4-1-16,0-1-3 0,1 2-6 0,1 1-4 16,0 0-2-16,1 0-3 0,0 0 10 0,3 0-12 15,-2 1-1-15,1 0-2 0,1-1 0 0,-1 1-5 16,2 1-1-16,0-2-2 0,-3 1-2 15,2 0-2-15,-1 0 1 0,-1-2-10 0,1-1 1 0,-3 0 1 16,1-1 2-16,-1 0-3 0,-1-1 3 16,0-2-1-16,-1 0 0 0,-1-1 18 0,0 0 5 15,0-1 1-15,0 1 8 0,-3-1-2 0,-2 1-4 16,0 1-5-16,-3-1-1 0,-2-1-1 0,-1-1-1 16,0 1-3-16,-1-1-35 0,-1-2 2 15,-1 0-75-15,-1 0-26 0,1 0-28 0,-1 0-23 16,2 0-17-16,0-3-30 0,1 0-37 0,0 0 22 15,0-2-113-15,2 0-67 0,-1-2-9 0,3-2-61 16,0 0 39-16,1-1-89 0,2-3 39 0,1-1-354 16</inkml:trace>
  <inkml:trace contextRef="#ctx0" brushRef="#br0" timeOffset="-157876.49">23585 10372 1503 0,'10'-8'384'0,"2"2"-32"16,-1 0-24-16,2 0-15 0,0 2-24 0,3 1-20 15,-1 0-17-15,1 1-32 0,2-1-17 0,0 2-25 0,2 1-16 16,28 0-16-16,-38 0-22 0,6 1-38 16,0 0-49-16,2 1-49 0,-1 0-46 0,-1 1-50 15,0 1-66-15,-1 0 17 0,-1 1-175 0,1 1-63 16,-2 0 31-16,0 2-183 0,-2-1 39 16,1 1 40-16,-1-1-304 0</inkml:trace>
  <inkml:trace contextRef="#ctx0" brushRef="#br0" timeOffset="-157452.21">24394 10552 2665 0,'-8'31'422'0,"3"-4"-50"0,2-16-42 0,3 3-30 16,-2 1-37-16,2 0-24 0,2-1-24 0,1-4-18 15,-1 0-20-15,1-3-12 0,2-1-12 16,0-1-13-16,-2-2-10 0,2-3-8 0,0 0-9 0,0-3-7 16,0-3-8-16,0 0-11 0,-1-5-7 15,1-2-11-15,-2-1-11 0,1-2-5 0,-3-1-10 16,1-3-9-16,-2 1-10 0,0-1-10 0,0 0-16 0,-2 1-21 16,1 0 3-16,-2 4-110 0,-1-1-38 15,1 2-29-15,1 3-28 0,-3 1-30 0,-1 2-47 16,1 0 27-16,-1 5-156 0,-1 1-68 0,3 0 37 15,0 2-117-15,1 2 47 0,1 0 52 0,2 0-416 16</inkml:trace>
  <inkml:trace contextRef="#ctx0" brushRef="#br0" timeOffset="-157210.75">24706 10498 1392 0,'34'-11'-421'0,"-3"0"-1"0</inkml:trace>
  <inkml:trace contextRef="#ctx0" brushRef="#br0" timeOffset="-157008.22">24869 10426 676 0,'6'-6'443'0,"5"-2"-6"0,-1 1-4 0,1-1-11 15,-1 2-21-15,0 2-49 0,-2-1-42 0,-1-1-36 16,-1 4-29-16,0-2-32 0,-2 2-29 16,-1 1-23-16,0 1-15 0,1 1-6 0,-1 1-16 0,-2 2-17 15,3 4-14-15,-2 1-9 0,0 3-2 16,-2 5-9-16,0-1-6 0,0 2-12 0,0 0-2 15,-2 1-2-15,1 0-3 0,-2 2-5 0,-5 23-10 16,1-18-5-16,2-2-15 0,-1 2-45 0,-2 0-29 16,0-3-29-16,4-14-29 0,-2 3-28 0,1 3-33 15,0-1-40-15,-1 0 20 0,-1-1-134 0,2 1-45 16,1-2-49-16,-1-1 34 0,3-3-152 16,0 0 43-16,2-3-416 0</inkml:trace>
  <inkml:trace contextRef="#ctx0" brushRef="#br0" timeOffset="-156626.14">25123 10677 2162 0,'7'14'444'0,"0"-3"-56"0,-1 1-5 0,0-4-32 15,-1 1-29-15,1-3-27 0,1-1-26 0,-2-3-26 0,2-1-22 16,-1-1-21-16,0-2-18 0,1-4-19 15,0-2-19-15,1-1-17 0,-2-2-16 0,1-3-13 16,-4 0-16-16,3-2-17 0,-2-1-24 0,-3 1-25 16,-1-3-2-16,0 2-108 0,-3-2-33 0,-2 3-40 15,-13-20-34-15,2 19-33 0,-2 3 21 0,-5 2-174 16,-3 2-52-16,-3 4-91 0,-2 1 41 16,-4 3-74-16,-6 2 45 0,4 2-470 0</inkml:trace>
  <inkml:trace contextRef="#ctx0" brushRef="#br0" timeOffset="-155190.55">19892 10049 2304 0,'182'33'376'0,"-46"-12"-52"16,-24-1-34-16,-7-5-34 0,-5 1-29 0,-5-1-25 15,-4 0-22-15,-1-3-18 0,-4 0-15 0,-7-3-15 0,6 2-9 16,-7-2-22-16,-2 0-2 0,-5-2-17 16,-5-2-11-16,-3 1-4 0,-5-1-9 0,-3 0-4 15,-4 0-5-15,-6-1-5 0,-1 0-3 0,-5 0-5 16,-5-2-2-16,-5 0-3 0,-17-2-2 0,2 0 0 16,1 2-3-16,1-2-3 0,-3 1-16 0,0-1-19 15,-1 1-23-15,-1-1-28 0,-2 2-43 16,-2-1-35-16,-1-1-30 0,-1 0-55 0,-1 0 23 0,-1 2-114 15,2-2-17-15,-3 2-25 0,-1-2-19 0,-1 2-108 16,0 0 35-16,-5 2-30 0,-4 0-335 16</inkml:trace>
  <inkml:trace contextRef="#ctx0" brushRef="#br0" timeOffset="-154535.54">19997 10943 2092 0,'61'18'398'15,"-3"-2"-47"-15,-3-1-43 0,-1 0-34 16,-4-3-34-16,0 2-21 0,-3-3-27 0,1-1-26 16,-2 0-12-16,-3 0-21 0,-1-1-9 0,-2-1-14 15,0 0-13-15,-3-1-9 0,-1 1-8 0,-3-2-9 16,-3 1-6-16,-2-1-5 0,-2 0-10 0,-3-1 2 16,-13-2-10-16,1-2-2 0,2 1-4 15,1-1-7-15,-1 0-6 0,1 2-3 0,0-1-3 0,0 0-7 16,-1 1-10-16,2-3-15 0,-2 0-15 15,0 2-13-15,0-2-20 0,0 0-19 0,0 0-20 16,-2 2-21-16,2-1-29 0,-3 0-34 0,0 1 15 0,1-1-119 16,-4 2-74-16,0-2-26 0,-2 0-97 15,0 1 36-15,-2 1-54 0,-2-2-394 0</inkml:trace>
  <inkml:trace contextRef="#ctx0" brushRef="#br0" timeOffset="-153621.91">20861 11948 1838 0,'88'22'289'0,"-10"-2"-34"0,-8-2-27 0,-5-1-26 15,-9-3-21-15,-5 0-21 0,-4-4-18 0,-6 0-15 16,-6-1-14-16,-4 0-12 0,-3-5-10 0,-4 4-8 15,0-4-5-15,-16-1-7 0,4 0-9 16,1-1-3-16,-2 0-2 0,1 0-2 0,-3 0-3 16,1 1 0-16,-4-2-5 0,1 0-2 0,-2 1 1 15,0-2-6-15,-2 0-5 0,2 2 2 0,-3-2-6 16,1 1-2-16,0-1-4 0,0 0 0 0,-1 1-4 16,0-1 2-16,0 1-3 0,-1-1 1 0,2 0-2 15,-3 1 0-15,2-1-2 0,-1 0 2 16,1 0-3-16,-2 0-4 0,2 2 4 0,-2-2-1 15,1 0-1-15,2 0 0 0,-3 0 0 0,0 0-1 16,0 1 7-16,2-1-5 0,-2 0-2 16,1 0-2-16,0 0 0 0,-1 0-1 0,0 0 0 0,1 0-3 15,-1 0-2-15,2 0 4 0,-2 0 4 0,0 0-6 16,0 0 2-16,0 1 2 0,0-1-4 16,1 0-3-16,-1 0-1 0,2 0 3 0,-2 0-1 0,0 0-2 15,0 0 3-15,0 0-5 0,0 0 4 0,0 0-14 16,0 0-5-16,0 0-5 0,0 0-3 15,0 0-4-15,0 0-4 0,0 0-2 0,0 0-5 16,0 0-2-16,0 0-3 0,0 0-3 0,0 0-10 16,0 0 1-16,0 0-6 0,0 0-3 0,0 0-6 15,0 0-6-15,0 0-11 0,0 0-5 0,0 0-16 16,0 0-16-16,0 0-20 0,0 0 14 16,0 0-103-16,0 0-25 0,0 0-32 0,-2 0-35 0,1 0-82 15,-3 0-476-15</inkml:trace>
  <inkml:trace contextRef="#ctx0" brushRef="#br0" timeOffset="-152043.14">22660 8958 1895 0,'2'6'348'0,"3"3"-35"0,0 1-38 16,1 1-32-16,2 1-28 0,12 20-22 0,-7-14-17 16,1 5-17-16,-1-3-15 0,-1 5-3 15,-2-2-11-15,1-1-13 0,-2-1-6 0,-2 1-11 0,-4-12-3 16,0 2-4-16,1 4-3 0,-1-1 3 0,-2 2-2 16,-1 1 3-16,-1-1-9 0,-4 1-6 15,-8 21-4-15,1-20-4 0,-2 1-5 0,-1-2-1 16,-1-2-6-16,0-1-5 0,-2 0-2 0,2-1-7 15,-2-3 2-15,10-7-2 0,-2 1-4 16,-1 2 0-16,-2-1 0 0,0-3 2 0,1 0-6 0,1 1 3 16,0-2 2-16,3-1 4 0,1 1 6 15,1-2 0-15,1 0 1 0,0 0-8 0,3 0-7 0,-1 0-6 16,0 0-20-16,3 0-1 0,0 0-7 16,0 0 0-16,3 0 0 0,2 2-5 0,5 0 0 15,0 0-1-15,1 4 2 0,1-2-7 0,0 3 4 16,0-2-8-16,-1 3 1 0,-1 1-1 0,0 0 1 15,-1 1-2-15,0 2-1 0,-2 3 1 16,0 0 2-16,-4 1 5 0,0 1 2 0,-1 0 0 0,-2 0 0 16,-2 1 8-16,-3 0 4 0,1 0 1 15,-7 26-1-15,2-17 4 0,0-2 3 0,0 0-1 16,1-1-1-16,0-3-2 0,6-12-1 0,-4 5 2 16,2 1-3-16,0 0-1 0,-1-1 2 0,3 0 1 15,-1 1 1-15,3-1 4 0,3-1-4 16,1 1 2-16,2-3-2 0,1 0-2 0,20 11-5 0,-6-12-28 15,2-4 2-15,1 0-99 0,4-3-37 0,6-1-108 16,0-4-79-16,5 0 29 0,3 0-243 16,-1-3 43-16,2-4-96 0,0-4 46 0,-1-4-689 15</inkml:trace>
  <inkml:trace contextRef="#ctx0" brushRef="#br0" timeOffset="-150994.08">24916 8891 2205 0,'-21'32'378'16,"-1"-4"-39"-16,3 1-38 0,1 1-34 15,1-3-31-15,3-2-25 0,1 1-20 0,2 0-19 16,4-3-16-16,2-13-4 0,2 4-24 0,-2-1-10 16,2 1-9-16,2 1 0 0,2 2-16 0,1-3-11 15,2-1-4-15,0 1-11 0,2-2-6 0,2-1-7 16,2 0-11-16,2-2-1 0,0 0-4 0,-2-3-5 16,0 0 2-16,0-3-1 0,-2 1 1 0,-2-1-1 15,-1-2 4-15,1 0-4 0,-2 0 9 0,-1-1 0 16,0 0-1-16,-1 0-6 0,-1-2-4 0,-1 1-12 15,0-2-6-15,0 2-1 0,0-1-7 16,-1 1-7-16,-1 0-5 0,-2 1-1 0,0 0 0 16,-2 2-1-16,-4 2 2 0,0 1 0 0,1 4-2 15,-3 0 3-15,3 3 1 0,-16 16-3 0,14-10 4 16,1 2-1-16,0 1 2 0,7-12 0 16,-2 4 1-16,0 3-2 0,-6 25 4 0,7-11 2 15,0-2-3-15,0 0 5 0,3 1-1 0,-1-16-3 16,2 5 0-16,0 2 1 0,0 1-3 0,0 1 4 15,0-2 1-15,-3 2-2 0,3-2 5 0,-2 0-1 16,1-3-7-16,-1 0 1 0,0-1 2 0,-1-1 0 16,-2-1 3-16,-3-2 5 0,0 0-20 0,-2-3-38 15,-21 11-35-15,7-10-64 0,-3-3-44 16,-1-1-54-16,0 0 23 0,-3 0-178 0,-4-1-59 16,-3-1 37-16,-2 0-158 0,-2 1 38 0,-1 0 38 15,-1-2-435-15</inkml:trace>
  <inkml:trace contextRef="#ctx0" brushRef="#br0" timeOffset="-150075.62">22228 10211 2514 0,'-9'30'399'0,"4"-1"-48"16,5-17-37-16,0 5-38 0,4 30-32 0,3-15-27 16,3 0-17-16,2-3-22 0,0 0-22 15,0-2-16-15,-1 1-14 0,0-2-8 0,-2-2-13 0,0 1-17 16,-1 1-8-16,-6-16-10 0,0 6-8 16,1 3 5-16,-2 0-1 0,1 0-2 0,-2 3-3 15,-6 25-3-15,-1-22 1 0,-1-4-10 0,-2 2-7 16,0-2-5-16,0-2 0 0,-4 2-2 15,1-2-2-15,0-2-1 0,8-11 0 0,-4 2 0 0,-1 2-6 16,0-1 6-16,0-2-8 0,1 0 4 0,-1-2-4 16,3 0 6-16,-1-1 0 0,1-3-6 15,1-1-10-15,3-1-10 0,-1-3-13 0,1 1-11 16,3-4 4-16,0-1-34 0,2-3-3 0,1 0 0 16,4 0 2-16,-1 0 3 0,4 1 0 0,3 1 7 15,-2 2-3-15,4 1 7 0,0 2-3 0,1 3 5 16,26 6 1-16,-20 3 2 0,1 1 4 0,-1 3 2 15,2 7 8-15,-4 2-3 0,1 1 10 16,-4 0-2-16,-2 1 6 0,-2-1 1 0,-3 2 3 0,1 3 0 16,-1-3 3-16,-4 0 5 0,-4-12-3 0,4 25 7 15,-4-26 2-15,-1 4-9 0,0 3-1 16,2-2 2-16,0 1 4 0,-1-2-2 0,1 1 1 16,2-1-9-16,2 0-17 0,1-1-19 0,17 13-64 15,-5-15-41-15,3-1-62 0,6-1-66 0,2 1 25 16,1-1-192-16,7-2 36 0,0-6-193 0,5-3 46 15,5-6 39-15,4-2-461 0</inkml:trace>
  <inkml:trace contextRef="#ctx0" brushRef="#br0" timeOffset="-149349.48">25299 10194 2091 0,'3'50'416'0,"-3"-3"-50"16,2-7-42-16,-1-3-39 0,4-2-30 0,-2-3-15 16,2-2-33-16,-4-19-20 0,1 4-22 0,3 1-9 15,8 24-17-15,-10-32-18 0,5 4-8 0,-1 0-14 16,17 15-11-16,-7-14-10 0</inkml:trace>
  <inkml:trace contextRef="#ctx0" brushRef="#br0" timeOffset="-149130.7">25371 10942 6125 0,'-9'19'0'0,"-1"-3"9"16,0 0-13-16,1 0 5 0,2 1 1 0,-1-1 3 15,0 1-3-15,0-2 0 0,1 0-1 0,-12 21 1 16,7-13 1-16,-2 0-19 0,1-1-19 16,0-4-23-16,-2 2-30 0,-3 0-30 0,1-3-27 15,-1 0-37-15,-5-2-40 0,5 0 20 0,-4-4-162 16,-11-2-151-16,2-3 40 0,-1-1-108 0,-1-2 48 16,-3-6 45-16,-1-2-414 0</inkml:trace>
  <inkml:trace contextRef="#ctx0" brushRef="#br0" timeOffset="-148110.03">18910 9677 2361 0,'21'17'495'0,"3"-6"-62"0,4-6-53 15,2-7-46-15,5-3-36 0,5-6-31 0,1-4-31 0,3-5-19 16,3-3-27-16,9-7-23 0,-2-3-18 15,3 3-14-15,-3 0-15 0,-3 0-13 0,0 1-10 16,-5 1-9-16,-1 0-11 0,-3 2-12 0,-3 3-9 16,-7 1-20-16,1 0-37 0,-7 3 1 0,-2 1-71 15,-5 2-40-15,-2 2-32 0,-11 10-32 0,4-4-37 16,-3 2-39-16,1-1 24 0,-2 3-140 0,-1 0-29 16,-4 3-181-16,-1 1 42 0,-3 4-15 15,-4 1 41-15,0 2-422 0</inkml:trace>
  <inkml:trace contextRef="#ctx0" brushRef="#br0" timeOffset="-147608.62">18529 10866 2354 0,'200'-75'405'0,"-19"6"-80"16,-13-3-96-16,-22 7-72 0,-38 16-72 16,-26 11-74-16,-11 3-88 0,-9 7 9 0,-11 4-274 15,-7 3 28-15,-8 4-199 0,-7 4 35 0,-6-1-314 16</inkml:trace>
  <inkml:trace contextRef="#ctx0" brushRef="#br0" timeOffset="-142060.4">17597 11649 2424 0,'8'-26'376'0,"2"6"-39"0,-5 14-40 16,1-4-25-16,2 2-28 0,-1 3-19 0,0 2-18 15,0 3-23-15,0 2-9 0,1 3-12 0,0 2-14 16,-2 5-10-16,0 1-13 0,7 27-13 0,-7-15-12 16,-5-14-2-16,0 6-14 0,-1 1-8 0,0 3-6 15,-2 31-10-15,-2-22-2 0,-2 0-4 0,-2-1-2 16,-5 2-2-16,0-1-7 0,-1 0-4 15,-3-2-1-15,0 1-3 0,-3-4-2 0,2-1-3 0,0 1-4 16,-1-2-1-16,1-3 0 0,1-2-2 0,0-2 1 16,0-3 0-16,9-9 0 0,-1 3 0 15,-1-2-2-15,-1 1 3 0,1-2-2 0,2-4-4 16,1 0-4-16,-2 0-3 0,1-6 2 0,1 0-10 16,2-4-2-16,2-1 3 0,2 0-3 0,-1-1-4 15,4 0-1-15,0-1 0 0,2 1-4 0,2 1 2 16,3-1-2-16,1 2 0 0,19-11-2 15,-21 17 2-15,3 0 2 0,4-1-1 0,-1 1-1 16,1 2 5-16,1 1 0 0,0 2 1 0,0 1-4 16,-1 2 3-16,1 1-1 0,-2 1 1 0,21 10 1 15,-28-11 2-15,3 1-2 0,2 1 6 0,-1 2-4 16,1 0 3-16,-1-2 0 0,1 2-3 0,-1-2-3 16,1-1-10-16,-1 2 2 0,2-3-72 15,-2 2-18-15,2-3-19 0,-1 1-22 0,1-1-17 16,0-2-22-16,0-2-25 0,3 0-35 0,-1-2 22 15,1 0-140-15,25-12-92 0,-14 2-88 0,-2-3 41 16,2-2-54-16,-3-3 41 0,0-3-464 0</inkml:trace>
  <inkml:trace contextRef="#ctx0" brushRef="#br0" timeOffset="-141743.64">18473 11557 1767 0,'6'-8'397'0,"0"-1"-32"0,-2 3-26 0,-1-1-29 16,1 3-16-16,-2-1-25 0,-1 3-28 16,0 0 21-16,-1 2-22 0,-2 2-20 0,-1 2-18 0,-2 3-23 15,0 3-14-15,-3 2-17 0,-9 19-15 0,5-11-13 16,-1 2-10-16,-2 3-5 0,-1 1-8 16,0 2-7-16,0-1-7 0,-4-1-9 0,3 4-6 15,-1-3-5-15,0 1-4 0,1-1-8 0,0-1-5 16,0 0-2-16,-1 1-3 0,1 0-4 0,1-3-1 15,1 0-8-15,0-4-4 0,1 1-12 0,2-2-11 16,7-11-21-16,-3 2 2 0,2 1-63 0,-2 1-28 16,1-2-40-16,-1 1-22 0,3-2-16 0,-1-1-26 15,0-1-30-15,0 0-32 0,1-3 23 0,-1 0-91 16,2-1-22-16,1-3-19 0,-1 0-18 16,-2-6 33-16,2 0-165 0,-2-5 31 0,2-1-407 15</inkml:trace>
  <inkml:trace contextRef="#ctx0" brushRef="#br0" timeOffset="-141510.45">17987 11906 1224 0,'0'-18'325'0,"-1"2"-12"16,1 1-18-16,0 2-25 0,0 0-12 0,1 1-14 15,2 2 8-15,1 3-11 0,1 0-9 0,2 2-8 16,0 1-7-16,3 4-12 0,1 0-11 0,3 4-21 16,-1 2 6-16,18 12-17 0,-13-1-15 0,0 0-12 15,2 1-12-15,-3 1-13 0,0 0-10 16,0-1-3-16,-2-1-16 0,1 2-7 0,-1-3-2 15,0 1-9-15,-1-1-7 0,-1-1-5 0,-6-8-4 16,14 15-68-16,-16-16-44 0,5 2-30 0,-1 0-32 16,1 2-28-16,1-2-30 0,1-3-40 0,-3 0-37 15,3-1 23-15,1-2-135 0,-2-2-122 0,4 0 39 16,0-2-99-16,-1-3 41 0,19-11 44 0,-14 2-361 16</inkml:trace>
  <inkml:trace contextRef="#ctx0" brushRef="#br0" timeOffset="-140810.4">19046 11453 1864 0,'6'-9'404'16,"1"0"-45"-16,-1 1-37 0,1 2-36 0,-4 0-25 16,0 2-34-16,-1 2-23 0,-1 1-16 15,-1 1-16-15,0 0-18 0,-3 1-13 0,2 0-11 16,-4 2-14-16,-3 3-6 0,0-2-8 0,-4 0 2 15,3 2 0-15,-3-1-7 0,1 1-10 0,-2-2 4 16,1 0-3-16,0 0-2 0,-1-1-6 0,-1-1-8 16,0 1-3-16,1-2-1 0,-2-1 1 0,1 0-9 15,1-1 0-15,0-3-1 0,1 0-5 16,1 0 0-16,0-2-2 0,1-3-8 0,1 1-5 16,1-2-2-16,2 0-6 0,3-1-8 0,-1-1-5 15,3 1 0-15,1 3-7 0,0 0 3 0,0 1-10 16,3 0-2-16,2 0 0 0,1 0-2 0,2 2-3 15,1 3 0-15,1 2 0 0,1 2 2 0,0 1 1 16,1 2 0-16,-1 2 7 0,0 1-3 0,-1 3-2 16,0 1 2-16,9 21 3 0,-9-9-3 0,-4 0-1 15,-2 5 4-15,-3-1 0 0,-1-14 1 16,0 30-1-16,-4-15 4 0,1 1-4 0,-3-2-1 16,0 1 2-16,-2 0-1 0,-1-1 0 0,0-1-1 0,-4 0 2 15,0 0 0-15,-3-3-1 0,2-1 0 16,1 0-1-16,-1-1 1 0,-3-3 2 0,2 1 0 15,-1-3 0-15,3 0 1 0,5-12-1 0,1 4 3 16,-5-2 0-16,3 2 1 0,-3-2 1 0,2 0 0 16,1-3 1-16,1-1-4 0,1-1 2 0,1-1-3 15,0-1-3-15,-1-3-4 0,0-2-4 16,2-2-3-16,1-1-1 0,0 0-3 0,2-3 1 16,2 2-2-16,0 0 0 0,0 0-2 0,1-3-1 15,2 2-4-15,1 2 3 0,2 1-4 0,-1 1-1 16,1 1 0-16,1 2 2 0,0 0 2 0,0 3 1 15,0 3 2-15,2 0 0 0,0 2 3 0,0 1 2 16,1 1 0-16,0 3-2 0,-2 0 5 16,1 2-2-16,0 1 1 0,0-1 1 0,0 2 0 15,-1-1-1-15,0 1 2 0,0 0 0 0,0 0 2 16,0-2-3-16,2 1 5 0,-1-1 0 0,0 0 0 16,1-1 0-16,0-2-6 0,0 0-18 0,1-2 1 15,3-1-62-15,-1 0-22 0,0-2-34 0,1-1-28 16,3-2-81-16,0-1-54 0,26-7 26 15,-21 0-160-15,3-1-56 0,-2-5 40 0,0-1-129 16,-2-4 43-16,0-3 35 0,0-1-458 0</inkml:trace>
  <inkml:trace contextRef="#ctx0" brushRef="#br0" timeOffset="-140443.66">19596 11796 2677 0,'-31'44'442'0,"3"-5"-62"0,3-2-58 0,2-3-54 16,4-4-28-16,1-3-84 0,1-3-39 0,3-1-34 16,1-5-34-16,8-10-34 0,-3 0-30 15,1 2-20-15,1-2-27 0,-1 1-26 0,0-2-39 0,3-1-33 16,-2-4 15-16,2 0-118 0,1-2-38 0,0 0-34 15,1-2 30-15,1-2-207 0,-1 0 45 16,0-4-370-16</inkml:trace>
  <inkml:trace contextRef="#ctx0" brushRef="#br0" timeOffset="-140081.8">19464 11864 2258 0,'40'28'401'0,"-1"-3"-46"0,-7-3-40 16,1 1-37-16,-4-5-34 0,-3 0-24 0,0 0-22 0,-2-2-23 15,-3-3-3-15,0 0-22 0,-1 1-8 16,-13-9-10-16,1 0-16 0,1 1-13 0,1 0-9 16,0-1-7-16,-2-1-10 0,-1 0-4 0,-1 0-6 15,-1 0-6-15,1-1 0 0,-2 0-3 16,-1 0-7-16,0-1-4 0,0 0-6 0,-1-2-5 0,0 2-36 16,1-2-25-16,-3 1-29 0,3-1-36 0,-2 0-32 15,0 0-31-15,0 0-90 0,0 0 22 16,-1 0-161-16,0 0-54 0,0-1-103 0,1-1 38 15,-1 0-46-15,0 0 38 0,0-1-421 0</inkml:trace>
  <inkml:trace contextRef="#ctx0" brushRef="#br0" timeOffset="-133377.81">20278 11530 2150 0,'-5'-10'356'15,"-3"0"-40"-15,1 2-34 0,-1 0-35 0,0 4-23 16,3-1-19-16,-1 2-15 0,2 1-11 16,0 1-16-16,1 1-9 0,0 0-12 0,-1 2-9 15,3-1-9-15,-2 2 0 0,1 1-7 0,0 0-5 16,1 4-12-16,-1 0-9 0,-1 3-4 0,1 1-4 16,1 1-7-16,-1 2-8 0,2-1-6 0,-2 2-3 15,0 0-7-15,1 1-2 0,-2-1-3 0,1 0-1 16,-1 2-6-16,0 1-4 0,0-1-3 15,1 0-4-15,0 1 0 0,0-1-2 0,1 0-3 0,-2-3-2 16,1 0 0-16,0-3-2 0,1 0-1 16,-1 0 3-16,-1-4-2 0,2 0 10 0,1-2 2 15,0 0 0-15,0-2 7 0,0-1 3 0,0 1 2 16,0-1-1-16,0-1-2 0,1-1 5 0,2-1-12 16,-1 0-2-16,2-1-5 0,3-1-4 0,3-4-2 15,-1 3-2-15,3-2-3 0,-1 0-2 16,3-1-3-16,-2 1-1 0,1 0-3 0,2 0-2 15,0 3 0-15,-1-1-3 0,1 3 0 0,-2 0-2 16,1 0-3-16,-1 0 0 0,0 2-3 0,-1 1 1 16,-1 1-4-16,-1-1 9 0,0 4-11 0,-1 0 4 15,-2 2-2-15,0 1 3 0,-1-1 8 16,-1 3-7-16,-2 0 0 0,2 0 0 0,-3 0 1 0,-2 0 2 16,0 1 4-16,-2-1-3 0,-2 1 5 15,0-1 2-15,-4 0 1 0,1 1 3 0,-1-1-2 16,-3-1 1-16,1-1 2 0,-1 0-5 0,-1 0 9 0,-1-2 6 15,-1-1-7-15,-1 0-1 0,2-1 4 16,0-3 0-16,-1 0 10 0,0-1-6 0,0-2-3 16,2-2-7-16,0-1-16 0,2 0-27 0,0-2-42 15,2-3 8-15,1 0-152 0,1-2-47 16,3 1-67-16,1-1 35 0,2-1-215 0,2-1-76 0,4 1 47 16,-2-1-1063-16</inkml:trace>
  <inkml:trace contextRef="#ctx0" brushRef="#br0" timeOffset="-132977.45">20692 11763 2676 0,'23'9'435'16,"-5"5"-51"-16,-12-10-45 0,1 7-31 15,-2 1-42-15,0 3-27 0,-3 0-25 0,-1 0-24 0,-1 2-17 16,-2-1-18-16,1 1-16 0,-4 0-14 0,2-1-13 15,-1-2-11-15,-1 1-6 0,1 0-7 16,-1-2-11-16,0-1-5 0,0-2-3 0,2 1-3 16,-1-2-8-16,1-2-9 0,0 0-10 0,1-3-13 15,1 0-26-15,-1 0 0 0,0-2-118 16,1 0-30-16,1 0-35 0,0-1-38 0,0-1-42 0,0 0 25 16,0-1-146-16,0-1-21 0,1 0-11 0,1-3-14 15,-2 0-98-15,2-2 38 0,-1-3 10 16,0 1-435-16</inkml:trace>
  <inkml:trace contextRef="#ctx0" brushRef="#br0" timeOffset="-132609.99">20706 11806 2564 0,'31'16'478'0,"-1"-1"-67"16,-4 0-49-16,-2-2-42 0,-1-1-33 0,-5-2-32 15,-10-5-27-15,2 0-24 0,1 0-20 0,-1 1-17 16,0-1-7-16,-2-1-21 0,-3 0-10 0,1-1-12 16,-1 0-7-16,0-1-13 0,-3-2-10 0,1 2-23 15,0-1-32-15,-1 0-48 0,1-1 3 0,-1 0-121 16,-1 0-80-16,-1-1-55 0,0 0 24 0,1-1-173 16,-1 0-35-16,0-3-36 0,0-1 40 0,-1-2-98 15,-1-5 34-15,-1 1 33 0,0-2-424 16</inkml:trace>
  <inkml:trace contextRef="#ctx0" brushRef="#br0" timeOffset="-132094">20713 11699 2432 0,'-9'42'468'16,"1"-6"-55"-16,1-4-47 0,-1-2-26 0,2-4-50 15,4-16-27-15,-1 2-27 0,1 1-29 16,-1 0-35-16,0-2-39 0,1-2-13 0,0 1-91 16,2-3-56-16,0 0-54 0,-3-4-45 0,3 1-59 15,-1-2 18-15,1 0-243 0,0-2-33 16,0 0-113-16,0-2 42 0,0 0 11 0,0-2-502 0</inkml:trace>
  <inkml:trace contextRef="#ctx0" brushRef="#br0" timeOffset="-131560.55">20173 11360 1364 0,'-5'-6'306'0,"2"3"-24"0,1 1-20 0,0-2-18 0,1 1-15 15,-1 2-14-15,2-1-12 0,0 1-10 0,0 0-5 16,0-1-6-16,0 1 7 0,2 1-7 16,-1-1-3-16,4 1-14 0,0 0-7 0,2 0-10 15,4 0-4-15,0 1-2 0,2 0-15 0,1 1 3 16,1-1-7-16,2 0-3 0,1 0-7 0,1 0-7 15,27 4-8-15,-19-3-7 0,0 0-7 0,-16-2-9 16,27 2-3-16,-26-2-8 0,3 0-3 0,1 0-4 16,2 0-6-16,0 1-4 0,-2-1-7 15,0 0-2-15,-1 0-4 0,-1 1 4 0,-2-1-12 0,1 2-2 16,-2-2-1-16,-2 0-3 0,-2 1-2 0,0 1 2 16,-1-2-2-16,-2 1-10 0,0-1-18 15,0 0-32-15,-1 0 5 0,0 1-74 0,0 1-31 16,-1-2-32-16,0 2-34 0,-1 0-45 0,1 0 22 15,1 2-237-15,-3 0-39 0,0 0 41 16,0 1-121-16,-2-2 49 0,1 2 45 0,0-1-498 16</inkml:trace>
  <inkml:trace contextRef="#ctx0" brushRef="#br0" timeOffset="-130577.71">21355 11437 2522 0,'2'-12'397'0,"2"-2"-50"16,-1 2-44-16,-1 1-36 0,0 1-33 0,1 1-31 16,-1 3-20-16,-1 2-20 0,1 1-17 0,-2 3-14 15,1 1-10-15,-1 2-12 0,1 5-9 0,-1 3-6 16,0 4-9-16,0 2-3 0,-5 28-10 0,3-15-5 16,-3 0-4-16,2 0-8 0,-2 3-2 15,2 1-6-15,-1 0-7 0,0-1 0 0,-1 0-4 16,3-2-2-16,-3-1-7 0,2-1-2 0,-2-1-2 0,4-19 0 15,-2 6 1-15,2 2-4 0,-1 1 5 16,1-2-3-16,-2-1-4 0,1-1 1 0,1-1-2 16,1-1 3-16,0-3 1 0,-1-2 2 0,1 0 0 15,-1-1 1-15,1-2 10 0,0 0 3 16,0-2 0-16,0 1 2 0,0 0-1 0,0-1 1 0,0 1-9 16,0-3-16-16,1 2-28 0,0-2 1 0,-1 0-104 15,0 0-86-15,3-2-50 0,-3 0-68 16,3 0 29-16,-1-1-188 0,1-3-57 0,2 0 41 15,0-1-83-15,1-3 46 0,-2 1-611 0</inkml:trace>
  <inkml:trace contextRef="#ctx0" brushRef="#br0" timeOffset="-129858.27">21588 11736 2376 0,'4'0'432'0,"-3"4"-53"16,1 2-45-16,-2 0-33 0,2 4-36 0,-2 1-27 16,1 2-25-16,-1 1-23 0,2 0-21 0,-2 0-16 15,0 1-13-15,0-2-16 0,0 2-13 0,1-1-7 16,0 0-7-16,2-1-6 0,-1-3-6 0,1 3-5 16,0-1-6-16,2-2-4 0,-2 1-6 0,2-2-5 15,1 1-1-15,1-2-3 0,1-1-3 16,0-1-8-16,3 2 7 0,1-2-6 0,-1-2-4 15,2 2-1-15,2-3-4 0,1 0-1 0,-1-2-4 0,1-1-2 16,0 0 2-16,-1-1-2 0,1-1-3 16,-1 1 1-16,1-2-2 0,-2 0-1 0,1-1-2 15,-2-1 0-15,-1 1 0 0,1-2 0 0,-2-1-2 16,2 0-1-16,-2-2-2 0,-1-2-1 0,-1-1-2 16,0 0 7-16,-1-3-10 0,7-23-2 0,-9 15-1 15,-4 12-1-15,6-26 2 0,-5 10 1 16,-2-3-4-16,0 0-2 0,-1 17-1 0,0-4 1 15,-1-1 1-15,0-3 9 0,-2 2-7 0,1-1 2 16,-1 0-3-16,-2 4 4 0,2-2-4 0,-4 3-1 16,1 1-1-16,-1 1-1 0,-1 0 0 0,-2 3 2 15,-1 0-5-15,0 4 0 0,-2 0 0 16,-2 3-2-16,0 0 1 0,-2 3 10 0,0 0-10 16,0 3 1-16,-1-1-2 0,-21 8 2 0,30-7-1 15,-5 0 2-15,1 2-2 0,-1 1 1 0,0 0 0 16,0 1 0-16,1 1 0 0,-1 1 0 0,0-2-1 15,1 4 0-15,2-3-2 0,0 3 2 0,1-2-2 16,0 0 3-16,2 1-4 0,0 0-6 0,0 0-1 16,1 0-9-16,1 0-15 0,1 0-15 15,1-1-25-15,1 1 7 0,0-1-57 0,1 1-16 16,1-1-19-16,0 0-23 0,1 0-26 0,0-1-35 0,1 3-60 16,2 1 28-16,0 1-205 0,1 1-62 15,2-2 42-15,-2 1-65 0,3-1 43 16,0 0-546-16</inkml:trace>
  <inkml:trace contextRef="#ctx0" brushRef="#br0" timeOffset="-128456.58">15980 12107 2548 0,'51'-18'470'0,"0"-1"-70"0,-4 3-47 16,1 1-41-16,-5-2-33 0,-2 3-28 0,-4 1-30 16,-4 2-20-16,-4 0-20 0,-5 0-18 15,-1 4-12-15,-13 4-18 0,0-1-10 0,1-1-10 0,0 1-15 16,1 0-7-16,-4 0-15 0,-1 2-19 0,-1 0-25 16,0 0-3-16,-2-1-85 0,-1 2-36 15,0 0-37-15,-2 1-30 0,-1 0-33 0,0 0-43 0,-1 1 23 16,-4 3-175-16,-3 0-29 0,-2 4-24 15,-21 10-114-15,11-5 41 0,0 0-5 0,-3 1-475 16</inkml:trace>
  <inkml:trace contextRef="#ctx0" brushRef="#br0" timeOffset="-128127.81">15959 12244 2100 0,'-4'2'377'0,"0"-1"-30"16,1-1-40-16,1 0-32 0,0 1-33 0,-1-1-23 16,3 2-12-16,0-2-14 0,2 0-7 0,0 0-17 15,4-2-14-15,2 1-10 0,2 0-17 16,3-1-2-16,3-1-5 0,23-6-12 0,-12 3-8 0,1 1-7 16,0-3-9-16,3 1-7 0,-2-3-5 0,1 0-7 15,-2-1-2-15,3 1-6 0,-2 1-2 16,-3 0-3-16,-2 0-5 0,-4 1-6 0,-10 4-1 15,1-1-3-15,1 1-2 0,-1 0 0 0,0-2-6 16,-1 2-3-16,1 1-8 0,-4-1-22 0,0 2 0 16,-2-1-78-16,-1 1-33 0,-1 1-36 0,1-1-35 15,-3 1-39-15,0 1-52 0,-1 0 26 0,0 1-148 16,-4 1-86-16,-1 1 38 0,-3 4-145 16,0-2 48-16,-5 2 43 0,2 0-427 0</inkml:trace>
  <inkml:trace contextRef="#ctx0" brushRef="#br0" timeOffset="-127561.2">16407 13145 2716 0,'13'0'-527'0,"-5"1"50"16,-1 1 28-16,-1 0 13 0,-3 1 4 0</inkml:trace>
  <inkml:trace contextRef="#ctx0" brushRef="#br0" timeOffset="-127270.91">16384 13288 275 0,'50'-12'815'0,"-4"4"-182"0,-6-4-103 15,-3 2-66-15,-5 2-58 0,-1 1-49 0,-7 1-38 16,-13 4-27-16,2-1-43 0,0 0-28 0,2-1-23 15,-3 1-20-15,0 1-22 0,-2-1-22 0,-1 0-28 16,-1 2-11-16,-2-2-79 0,-1 3-43 16,0-2-39-16,-2 2-46 0,2 0-40 0,-2 0-40 0,-1 0 20 15,1 0-214-15,-1 1-30 0,-1 0-75 0,-1 1 38 16,3 0-86-16,-3-1 42 0,0-1-359 16</inkml:trace>
  <inkml:trace contextRef="#ctx0" brushRef="#br0" timeOffset="-120719.92">14733 10475 2001 0,'-3'-30'336'0,"-2"3"-35"0,3 18-35 15,-1-5-28-15,0-1-26 0,1 1-19 16,-1-1-23-16,-2 1-17 0,1 1-20 0,0 1-12 16,-3-1-12-16,1 3-13 0,-1-3-10 0,-1 4-3 15,0-2-12-15,0 1-9 0,-3-1-5 0,-1 2-6 16,0-1-6-16,0 2-5 0,1-2-3 0,-2 1-3 16,0 0-6-16,0 2-4 0,0-1-2 0,-1 0 0 15,0 1-4-15,-2-1 3 0,1 1-6 0,-20-9 0 16,15 6-2-16,10 6-1 0,-18-7-1 15,19 8-2-15,-2-1 0 0,-4-1 0 0,2-1 0 0,-3 0-2 16,1 0 4-16,-2 1-5 0,-21-7 0 16,17 5 1-16,11 3-2 0,-3 0 1 0,-1 0-3 15,-25-5 1-15,17 2-1 0,11 5 1 0,-3-1 1 16,-25-5-4-16,16 3 5 0,0 0-4 0,12 4 0 16,-4-2-2-16,-1 0 3 0,-1 0 0 0,0 0-1 15,0 1 2-15,1-1-7 0,-2 2 5 0,0-2 3 16,-1 0-2-16,1 1-2 0,-1 2 4 15,-1 0-3-15,2 0-1 0,-1-2 6 0,2 1-7 0,0-1 1 16,-1 2 3-16,-1 0 0 0,1 0-3 16,0 0 2-16,-2 0-3 0,1 2 1 0,-1-1 2 15,0 1-2-15,-26 2-1 0,18-2 2 0,2 1 0 16,0 0-1-16,0 0 0 0,-1-1 2 0,2 2-2 16,1-1-2-16,11-2 2 0,-2 1 1 0,-1 1 0 15,-26 2 1-15,32-2 0 0,-4 0-4 0,-3-1 0 16,-1 2 1-16,-24 5-1 0,19-3 2 15,-1-2-3-15,-1 4 3 0,1-1 0 0,2 2-2 16,-1-2 0-16,0 2 1 0,0-1 2 0,0 2-2 16,1 0-3-16,-2 1 2 0,2 2 5 15,0 0-4-15,2 0-3 0,-1 1 1 0,2 1 0 16,1-1 2-16,0 3 2 0,-1 0-2 0,2-1 4 0,1 1-5 16,0 3 1-16,0-1 1 0,1 2-1 15,-1-2 0-15,1 0 1 0,4 0 2 0,-2-1-2 16,2 3 0-16,7-13 0 0,-11 22-1 0,12-21 3 0,-8 24 4 15,6-8 1-15,2-16-5 0,0 5 0 16,-1 4-2-16,4 1 4 0,0 2 4 0,4 29-2 16,0-21 4-16,2-2-3 0,1 0 0 0,5 1 3 15,1 1 3-15,-1-2-4 0,2-1-1 0,2-1 2 16,2 1-1-16,-2-2-3 0,3 0 2 0,-1-1-1 16,6 1 4-16,-3-2-1 0,4 2-4 15,1-2 8-15,-1-3-8 0,-1 1-1 0,3-3 4 16,-2 0 0-16,3 2-2 0,1-4 1 0,3 1-2 15,-1 2 6-15,0-4-1 0,8 3-4 0,0-3-1 16,0-2-3-16,0 1 3 0,2-3-1 16,1 2 1-16,2-3-1 0,0 1 0 0,1 1-2 0,0-1 2 15,0 0-1-15,4-2 6 0,0 3-9 16,0-5 6-16,-3 0-3 0,2 0-3 0,-1 0 0 16,-1-3 1-16,-1 1 0 0,3 1-1 0,0-1-3 15,-1-1 5-15,5-2-1 0,-2 3 1 0,2-4-4 16,-3 2 4-16,2-2 0 0,0 0-1 0,1 0-2 15,0 0 1-15,-2 1 0 0,1 0 0 0,-3-1 0 16,4 1-1-16,-2 0-2 0,-4-1 2 16,-2 0-2-16,-2 0 2 0,-1 0 1 0,-2 0 2 15,1-1-4-15,-2 1 2 0,-3 1 3 0,0 0-2 0,2-2 1 16,0 1-3-16,-2-2 6 0,0-2-5 16,-1 0-1-16,2 1 1 0,-3-2-1 0,2 0 0 15,-1 1 0-15,0-1 1 0,-1 1 4 0,-1-4-4 16,0 2 0-16,-4-2-2 0,0-1 0 15,-2 0 3-15,-2 0-1 0,-2 0 1 0,0 1-1 0,-1 0 0 16,-13 4 2-16,4-2-2 0,1 0 4 16,19-11-4-16,-16 5 1 0,-9 5 3 0,2 0-3 15,1-3 2-15,2 0 3 0,-1 0-3 0,0-1 3 16,1 2-3-16,-3-2 4 0,1-2-4 16,0 0-1-16,0 1 2 0,1-2 0 0,-2 1-3 0,0-1 2 15,-1 1-2-15,0-1-1 0,-1 1 8 0,2-2-8 16,-4 2-2-16,2-2 6 0,-1 0-6 15,1 0 1-15,0 1 3 0,-1 0 0 0,-2 1-1 16,1-1 1-16,0 2 2 0,-1 0-2 0,1 0 0 16,-2-1-3-16,0 1 4 0,-1 0-1 0,2-1-2 15,-4 1-4-15,1 0 5 0,0 1-2 0,0 1 3 16,-1 2-2-16,0-1 1 0,0 1-3 0,-1-1 0 16,1-1 7-16,-2 1-5 0,-2-2-2 15,2-1 0-15,-3 1 6 0,2 0-9 0,-2 0 1 16,0 1 7-16,-1-1-7 0,-1-1-1 0,-1 1-1 15,0 0 0-15,-1-1 1 0,-13-14 1 0,7 11 5 16,0 1-5-16,8 7 0 0,-3-2-1 0,-15-14 1 16,6 9-2-16,3 0 0 0,-3 1 4 0,0-1-6 15,0 1 4-15,1-1 2 0,-3 2-1 16,1 0 0-16,1-1-3 0,-2 1 1 0,1 1 3 16,-1 0-5-16,0 0 5 0,-2-1 1 0,0 1-1 15,-1 0-2-15,-1 1 1 0,0-1-1 0,-1-1-2 16,0 2 1-16,2 1 3 0,-2 1-2 0,-2 0 4 15,1-1-1-15,1 1-2 0,-5 0 1 0,1 0-2 16,-1 0-6-16,-1 1-1 0,1 0-3 16,-1 1 2-16,3 2-1 0,1 0 1 0,0 2-1 15,-2-4 2-15,-1 2-1 0,-2-2 4 0,1 1-3 16,-1 2-3-16,1-2 1 0,0 1-1 0,1 2 2 16,0-1-3-16,-2-2 1 0,1 4 6 0,1-2-5 15,-1-1 0-15,-2 3-3 0,2-1 1 16,-2-2 4-16,-1 2-3 0,-2 1-1 0,4 0 0 15,-3 0 0-15,2 1 5 0,-1-2-2 0,-1 1-6 0,0 0-3 16,0 1-1-16,2 0 5 0,0-1-9 16,0 2 5-16,3-2-4 0,0 1 2 0,3 1 1 15,16-1 0-15,-27-1-8 0,27 1-4 0,-4 0-7 16,0 0-12-16,-3 0-19 0,-1 0-18 0,2 0-21 16,-2 0-31-16,1 1-37 0,0 0 18 0,2 0-119 15,-2 1-25-15,0 0-29 0,-21 8-28 0,18-3 31 16,2 2-203-16,12-5 47 0,-5 0-340 15</inkml:trace>
  <inkml:trace contextRef="#ctx0" brushRef="#br0" timeOffset="-119891.73">13369 11067 2149 0,'52'12'355'15,"0"3"-41"-15,-2-5-34 0,-4 2-34 16,3-1-26-16,-2-1-27 0,-2-2-18 0,-1-1-20 15,-2 0-17-15,-1-2-10 0,-2 1-15 0,0-1-10 16,-2 1-9-16,-3-2 2 0,-1 0-19 0,0-1-1 16,-2 1-2-16,-3-2-12 0,-16-2-3 0,3 0-2 15,2 1-3-15,0-1-6 0,2 1 0 0,-1-1-4 16,-1 0-5-16,-2 1-2 0,2-1 4 16,-3 0-5-16,1 0-8 0,-2 0-5 0,-2 0 0 15,0-1 1-15,-2 0-2 0,0 1-1 0,-2 0-2 16,-1 0-2-16,-1 0 8 0,0 0-6 15,0-1-4-15,-2 1-12 0,-1-1-10 0,1 1-14 0,0 0-19 16,-3-1-21-16,3 1-22 0,-2-1-29 0,-1-1-26 16,0 2-37-16,0-1 17 0,-2-1-153 15,0 1-27-15,-6 0-27 0,-5-2-26 0,-2 3 29 0,-25-4-180 16,12 1 35-16,0 0-412 0</inkml:trace>
  <inkml:trace contextRef="#ctx0" brushRef="#br0" timeOffset="-119450.8">13384 11157 1197 0,'6'3'235'0,"4"-1"-27"0,0 2-14 16,1-2-10-16,2 1-11 0,2 1-12 0,1-2-1 16,2 0-15-16,0 0-10 0,29 2-7 0,-19-1-11 15,2-2-1-15,-2 0-6 0,3-1 0 0,-2 0-3 16,2-2 0-16,0-1-4 0,0 3 2 0,4-3-5 16,1 0-3-16,-2 0-10 0,0 1-1 15,0-2-4-15,-3 1-2 0,0 0-8 0,0-1 0 0,-2 1-8 16,-1 1 0-16,-2-1-10 0,-15 2 0 15,3-1-2-15,1 1-10 0,0-2-8 0,-1 1 1 16,-2 0-2-16,1 0-3 0,-2 0-3 0,0 0-4 16,-2 2-2-16,-3-1 4 0,1 0-6 15,-2 1-2-15,1-1-6 0,-3 1-6 0,-1-2-3 0,1 2-11 16,-1-1-10-16,1 1-10 0,-2 0-11 0,0 0-6 16,0 0-17-16,1-1-22 0,-2 1-13 15,3 0-16-15,-3 0-15 0,1 0-21 0,0 0-20 16,-1 0 14-16,0 0-62 0,0 0-21 0,0-1-3 0,0 1-14 15,-1 0-42-15,0 0-19 0,-2 0-36 16,0 1-441-16</inkml:trace>
  <inkml:trace contextRef="#ctx0" brushRef="#br0" timeOffset="-116341.97">23407 9102 1629 0,'-23'-29'292'15,"2"4"-34"-15,0 1-25 0,2 3-27 0,1 2-19 16,0-1-17-16,0 2-15 0,0 2-14 0,3 1-14 16,-2 1-13-16,2 0-13 0,7 8-7 0,0 0-12 15,-2-2-6-15,-3-2-3 0,2 3-11 0,-3 0-4 16,0 0-12-16,0-1 0 0,-1 2-6 0,-1 0-5 16,3 1-3-16,-2 0-4 0,-1 1 1 0,1-1-5 15,2 3 1-15,-3 1-1 0,1-1 3 16,-2 2-3-16,2 0-3 0,-3 0 0 0,2 2-6 15,-2-1 3-15,0 1 0 0,2 2-3 0,-2 0 7 16,0 0-4-16,2 0-4 0,-24 10 4 0,18-7 2 16,-1 1 1-16,2-1-2 0,1 1 1 15,11-5 0-15,-3 4-2 0,-2-2 1 0,-20 11 1 0,16-6-3 16,10-6 0-16,-18 13 3 0,8-5-5 16,-1 2 6-16,-1-3-7 0,12-6 4 0,0 2-1 15,-3 2-3-15,-1-1-1 0,1 5 0 0,-13 13 1 16,19-18-3-16,-14 14 8 0,13-15-10 0,0 4 1 15,-14 18 0-15,14-23 0 0,-1 6-2 0,-1 0 1 16,0 3 2-16,0-2-2 0,2 4 1 0,-1-2 0 16,1 0 6-16,-1 1-8 0,2 0 3 15,-3 0-1-15,2-1 1 0,1-1-3 0,-2 1 2 0,4 0 1 16,-3-2 0-16,3 1-2 0,-1 2-1 0,2-1 6 16,1 1 3-16,-1 0-7 0,0 0 2 15,-1-1-5-15,3-2 0 0,-3 2 0 0,2-1 1 16,1-1 1-16,1 1-1 0,2 1 0 0,-3-3 4 15,2 3 4-15,0 0-5 0,1-1-3 0,0-1 5 16,-1-1 1-16,2 2 0 0,1-2 1 0,-1 0-1 16,2 0-1-16,1 1 0 0,1 0 2 15,1 0-1-15,1 0 3 0,0-1-5 0,1 1 4 16,17 13-3-16,-12-12 1 0,2-1-4 0,0 1 3 16,1 0 7-16,1-3-11 0,2 4-1 0,1-2 4 15,0-1-4-15,-3-1 0 0,2 1-1 0,-2-4-3 16,-11-4 2-16,19 10-1 0,-20-10 1 0,5 1 0 15,18 10 2-15,-10-9 4 0,-11-2-6 0,3 0 3 16,2 1-7-16,1-2 4 0,-1 3 3 16,1-3-5-16,-1 1 1 0,2-2 0 0,-2 2 2 15,1-2-4-15,2 0 10 0,-2-1-7 0,5 0 1 16,-3 0-2-16,1-1-3 0,1 0 3 0,-1 0 1 16,1 0-4-16,-2-1 5 0,1 1-3 0,0-1 1 15,0-2 4-15,0 1-6 0,-3 0 4 16,2-2 1-16,-2 0-3 0,-1 1 0 0,0-3 0 0,-1 3 1 15,1-3 0-15,-2 1-1 0,0-2 0 0,0 2 6 16,1-3-7-16,-2 3 0 0,0-5-2 16,0 3 2-16,0-1-3 0,-1-2 2 0,0 0 1 15,-1-1-2-15,1 0 1 0,-1 1 1 0,16-17 4 16,-21 21-8-16,3-4 0 0,0 0 1 0,-1-3-4 16,0 1 4-16,0-1-2 0,-2 1 1 0,2 0-1 15,-2 0-1-15,1-2 2 0,1 2-2 16,-2-2 2-16,1 1-1 0,-2-1-3 0,0-1 7 0,-1 0-1 15,2 1-2-15,-3 0 1 0,1 0 1 16,0 0-1-16,1 1 0 0,-1-1 3 0,1 2-2 16,-2-2-5-16,0 1-1 0,0-1 4 0,-1 1 0 15,2 1 0-15,-2 0-3 0,0 1 2 0,-1 0-1 16,1 0 4-16,-1 0-2 0,0 1 6 0,0 1-8 16,0-2-1-16,0 1 0 0,0 0-2 15,-1 0 6-15,1 0-1 0,0 1-1 0,0 2 0 0,-2-1 2 16,2 1 0-16,0 0-2 0,-3-1-1 15,2-3 2-15,0 1-1 0,0-1 1 0,-1 3 0 16,1 0 0-16,0 0 8 0,0 2-10 0,-1-1-3 16,2 1 4-16,-1 0 2 0,1 1-6 15,-2-2-4-15,0 0 5 0,-1-1-1 0,0-2 1 0,0 0 0 16,-1 1-2-16,0 0 1 0,-1-1 1 0,0 2 5 16,0-1 0-16,0 1-6 0,-1 0-3 15,-1-1 3-15,1 0 0 0,-1 2 0 0,-1-1-1 16,3 0 0-16,-3 1 3 0,3-1 4 0,-3 2-3 15,0-1-3-15,2 1 2 0,-1 0 0 0,-1-1-3 16,0 2 1-16,1-2 0 0,-1 1-1 0,2 1-1 16,0 2-2-16,-1-1 7 0,0 0-16 15,2 0-8-15,-1 2-3 0,0-1-9 0,-1 0-11 16,-1-1-2-16,0 2-17 0,0-1-13 0,1 2-14 0,0 0-18 16,-2 1-22-16,-1 1-63 0,0 2-39 15,-3-1 21-15,2 3-131 0,-2 1-40 0,-18 14-126 16,10-8 37-16,2-1-29 0,-2 2 44 0,-1-1-307 15</inkml:trace>
  <inkml:trace contextRef="#ctx0" brushRef="#br0" timeOffset="-113039.6">24976 11013 1659 0,'40'-24'336'0,"-3"4"-41"0,-6 0-27 0,-3 3-30 16,-2-1-25-16,-4 3-24 0,-2 1-20 15,-5-1-17-15,-8 10-11 0,2-3-15 0,-1-1-9 0,2-1-15 16,-2 2-7-16,0 0-6 0,0 0-8 0,-3 0-5 16,2 1-9-16,-1-1-6 0,-2 1-7 15,0 0-3-15,0 3-7 0,-2-2 1 0,1 1-9 16,0 2 0-16,-2-1-7 0,2 1 3 0,-2 1 0 16,0-3-6-16,0 2 1 0,1 0-2 0,-2-1 0 15,2 0-2-15,-2 0-3 0,2 1 0 0,-1-1-1 16,-1 0-1-16,0 2-1 0,2-2-3 15,-1 0 2-15,-1 0-4 0,0-2-1 0,1 1-2 16,-1-1 1-16,0 0-4 0,0-2 1 0,0-3-2 16,-1-1-3-16,0 1 0 0,-1-1 3 0,-1-1-3 15,1-1 1-15,-1 1-3 0,1 0 1 0,-2 0 0 16,0 0 2-16,0 0-3 0,0 1 1 0,-1 0-2 16,0-1 2-16,0 1 2 0,-1 0-4 0,1 0 0 15,-1-1-1-15,-1 1 0 0,1 0-2 16,-1 0 0-16,-1 0-1 0,-1 0 2 0,0-1 1 15,-1 2-5-15,-14-16 5 0,10 12-1 0,-2 0-2 16,9 10 1-16,-3-4-2 0,0-1 4 0,-1 0 0 16,-1 0-3-16,1 2 1 0,0-2 0 0,-1 3 7 15,1-2-6-15,-2 1-1 0,0 0-2 16,-2 1 3-16,2 0 0 0,-3-1 4 0,3 1-7 0,-1 1 1 16,-1 0 2-16,2 0 2 0,-1 1-3 0,-1-1 3 15,2 2 0-15,0-1-2 0,1 0 2 16,0 0 0-16,0 1 2 0,-1 0-4 0,2 0-1 15,0 0 2-15,-1 0 1 0,1 0 2 0,-1 0-2 16,-1 0-1-16,-1 1 1 0,1-1-2 0,-1 0 1 16,0 0 8-16,1 2-9 0,-1-2 0 0,0 0 2 15,0 1-1-15,1 0-2 0,-1 0 0 16,0 1 1-16,0-1 1 0,-1 2 0 0,2-1-1 16,-2 2 6-16,1 0-6 0,2 0 1 0,-2 0 1 0,1 0-2 15,0 0 1-15,1 2-1 0,0-1 0 16,0 0 2-16,-1 2-2 0,2-1 1 0,0 0 0 15,1 1 0-15,0 0-2 0,-1 1 2 0,3-2-1 16,-1 1 3-16,-2 2-4 0,1-1 1 16,0 1 0-16,1-1 1 0,-1 3-1 0,-1-1 1 15,3 0 2-15,-2 0-1 0,0 2 1 0,-1-1-1 16,1 0 3-16,2 2 2 0,-2-1-5 0,1 1 0 16,0 1 0-16,1-2 0 0,0 2 2 0,1 0-2 15,1 0 1-15,-2-1-1 0,3 0 1 0,0 1 0 16,-1 0 0-16,2 0 0 0,-2-1 0 0,1 2 2 15,2-1-2-15,-2 0 3 0,2 0-2 0,-1 0-1 16,1-1 2-16,0 1-2 0,-2 0 1 0,2 0-2 16,1 0 2-16,-1-1-1 0,0 1 1 15,1-2 0-15,0 0-1 0,-1-2 4 0,3 2-4 16,-3-2 0-16,2-1-1 0,0 1 2 0,-1-1-2 16,1 0 2-16,1 1 1 0,-3-1-2 0,3 0-1 15,-2 3 3-15,1 1-2 0,1 0 2 0,-2-2-1 16,2 0 1-16,-1 1 0 0,1-3 2 15,0 2-3-15,0-2 3 0,0 2 0 0,0-2 0 16,0 1-2-16,0 0 1 0,0-1 1 0,0 1-1 0,0 0 1 16,0 1-1-16,1 3-1 0,1-1 3 15,-1 2-3-15,1 0 4 0,1 0 0 0,-1 0 1 16,1-1-5-16,0 1 4 0,-1-2-2 0,1 1 1 16,-1-1 1-16,1 1-1 0,1 0-1 0,0-1 3 15,2 1 0-15,1-1-2 0,-1 1 1 0,1-1 5 16,0 1-8-16,1-1 3 0,1 1-3 0,-2-2 2 15,4 2-4-15,-4 0 2 0,3 0-1 16,-1 0 4-16,1-1 0 0,0 1-3 0,0-1 6 16,0 1-4-16,-1-1-1 0,1-1 0 0,-2 0 0 15,2 1 0-15,1 0 1 0,-1-1-3 0,0-1 3 16,1 2-2-16,0 0 4 0,1-1-4 0,-1 0-1 16,-1 0 0-16,1-1 2 0,-1 1-1 0,3-1-1 15,-2 0 0-15,0 0 1 0,-1 0 1 16,0-1 0-16,1 0-3 0,-3 1 1 0,2-2 2 15,0 1 0-15,0-2-1 0,1 3 0 0,0-3-1 16,1 3 0-16,-1-3 1 0,-1 1 0 0,3 0-2 16,-2 0-2-16,-1 0 2 0,3 0-1 0,-2 0 0 15,0-1 0-15,1 0 2 0,-1 0-3 16,-1 0 0-16,1-1 1 0,-1 1 1 0,0 0-1 16,1-1-1-16,-1 1 3 0,-2 0-4 0,5-1-2 0,-2 1-1 15,0 0-4-15,3 0-8 0,-1 2 1 16,3-1 0-16,-1 1-1 0,1-2-2 0,0 3 1 15,0-2 2-15,-1 1 3 0,1-1 4 0,-1-2-1 16,1 1-1-16,-1 0 1 0,1-1 2 16,0-1 0-16,-1 0 1 0,3-2 1 0,-2 0 1 0,-1 0 0 15,1 0 2-15,-2-1 2 0,1-2 0 0,0 0-2 16,-1-1 4-16,-1-1 0 0,0 0-3 16,1 0 0-16,-2 0 2 0,1-2 0 0,-3 1 0 15,1 0 2-15,-1-2 0 0,0 2-1 0,-1-2-1 16,0 1 0-16,-1-1 1 0,-1 1 0 0,0-2-1 15,0 2 1-15,-1-1 0 0,-2 2-1 0,2 1 0 16,-3 0 0-16,1 2 1 0,-2-1-1 16,0 0-1-16,0 2 1 0,0 0 1 0,0 0-2 0,0 0 1 15,-2-1 1-15,2 2 2 0,-2 0-2 0,1 0-2 16,0-2 0-16,-1 2 4 0,0 0-4 16,2-1 2-16,-2 1-1 0,0 0 0 0,0-1 0 15,0 1 7-15,1 0-8 0,-1-2 0 0,0 1 0 16,0 1 2-16,0-1-1 0,0 0-2 15,0 0 1-15,0 0 0 0,0-2 0 0,0 2 1 16,-1-2-1-16,-1 1 2 0,2 1-1 0,0-2 0 16,-2 2 0-16,2 0 0 0,0-2 2 0,-2 1-4 15,2 0 2-15,-2 0-1 0,0 1 0 0,2-2 1 16,-2 2-1-16,2-1-1 0,-2 1 1 0,2-1 0 16,0 1 1-16,-2 0 0 0,1 0-1 15,1-1 0-15,0 1 0 0,-3 1 0 0,3-1-4 16,0 1-2-16,0-2-7 0,-2 2-12 0,2-1-14 15,0 1-17-15,-2-2-41 0,1 3-27 0,0-2-34 16,-1 0-36-16,-1-1 17 0,1 2-98 0,-2 0-29 16,0 0-25-16,-2-1-32 0,-3 1 28 0,-2 1-172 15,-1-1-378-15</inkml:trace>
  <inkml:trace contextRef="#ctx0" brushRef="#br0" timeOffset="-110954.28">17372 12938 282 0,'0'0'19'15,"0"1"-3"-15,-2-1 4 0,1 1-10 0,1 0 3 16,0-1 1-16,-1 1-5 0,1-1-3 0,-1 1 2 16,1 0-1-16,0-1 2 0,0 2-1 0,-2-2-4 15,2 0 4-15,0 0-7 0,0 1 1 0,0 1 1 16,0-2 0-16,0 0 3 0,0 0-3 0,0 0 0 15,0 0-2-15,0 0 0 0,0 0 2 0,0 0-1 16,0 0-2-16,0 0 1 0,0 0-1 16,0 0-3-16,0 0 3 0,0 0 0 0,0 2 3 15,0-2 2-15,0 0-5 0,0 0-2 0,0 0 1 16,0 0-1-16,0 1 1 0,0-1 4 0,0 0 0 16,0 0-6-16,0 1 1 0,0-1-1 0,0 0 2 15,0 0 2-15,0 0-2 0,0 0-1 16,0 0 5-16,0 0-4 0,0 1 1 0,0-1 0 0,0 0 0 15,0 0 3-15,0 0-2 0,0 0-1 0,0 0 2 16,0 0-1-16,0 0 4 0,0 0-4 16,0 0 2-16,0 0-2 0,0 0-3 0,0 0-1 15,0 0 7-15,0 0-4 0,0 0 1 0,0 0 2 16,0 0 0-16,0 0-1 0,0 0-2 0,0 0 0 16,0 0 1-16,0 0 1 0,0 0-1 0,0 0-4 15,0 0 3-15,0 0 3 0,0 0-3 0,0 0 2 16,0 0-5-16,0 0 3 0,0 0-3 0,0 0-12 15,0 0-19-15,0 0-17 0,0 0-25 0</inkml:trace>
  <inkml:trace contextRef="#ctx0" brushRef="#br0" timeOffset="-109642.7">13252 10965 259 0,'-27'11'637'0,"-2"2"-139"0,4 2-65 0,-1 2-56 16,2-2-42-16,1 5-34 0,0-1-25 0,0 3-19 16,-1 1-25-16,1 1-27 0,-1-2-12 0,2 1-20 15,1 1-14-15,-1 0-14 0,2-1-11 0,0-1-10 16,2 1-13-16,0 0-12 0,-2 0-5 16,0-2-4-16,1 1-8 0,0 0-3 0,2 3-4 15,-3-4-10-15,2 3-1 0,0-1-6 0,1 0-4 16,-2-1-3-16,3 0-2 0,-3 1-7 0,4-1-6 15,-1-1 0-15,1-4-4 0,2 0-5 0,7-10-1 16,-2 2-4-16,1 2-1 0,-1-1-1 0,1 1 0 16,-1-3-2-16,2 2-3 0,-1-1 1 15,2-1 2-15,-2-2-7 0,3 1 1 0,-1-3 1 16,2 0-2-16,-1 2 4 0,2-4-1 0,0 2-5 0,0-1 0 16,0 0 7-16,1 0-7 0,-2-1 4 15,2 0-2-15,-1 0 4 0,1 0-6 0,0-2-2 16,-1 2 0-16,0-1-28 0,2 0-16 0,-1 0-15 15,1 1-22-15,0-2-13 0,-2 1-14 0,2 1-18 16,-1-2-21-16,1 0-20 0,-2 0-26 0,0 0-28 16,2 0-30-16,-1 0 21 0,-2 0-88 0,-1-2-52 15,-1-1-19-15,-1-2-30 0,1 1 31 16,-3-3-119-16,-2 0 35 0,1 0-319 0</inkml:trace>
  <inkml:trace contextRef="#ctx0" brushRef="#br0" timeOffset="-108910.62">12225 11567 1993 0,'-7'35'363'0,"1"-2"-37"16,1-2-38-16,2-3-32 0,1-15-25 15,2 3-29-15,-2 1-23 0,0 1-14 0,1 0-22 16,1 1-8-16,0-2-17 0,0-2-11 0,0 0-7 16,0-2-11-16,0-1-10 0,1 0-8 0,1 0-5 15,0-3-2-15,-2-1-8 0,2-1-6 0,-2-1-2 16,1 0-3-16,0-2-3 0,0 0-4 15,0 0-2-15,1-1-8 0,-2-1 5 0,2 1-5 0,-1 0 4 16,1 0-6-16,0-1-2 0,1 1 1 16,-2-1-1-16,3 0-1 0,-1 0-3 0,0-1-3 15,1 0 2-15,2 1-2 0,-3-2-2 0,5 1 4 16,2-1 0-16,0-1-6 0,3-1 1 0,1-2 0 16,1 2-1-16,2-1-2 0,21-9 5 0,-15 6-8 15,0-1 2-15,-2-1-5 0,2 0 6 16,-2 0-3-16,0-1 3 0,-13 4-5 0,1 1-3 15,4-3 5-15,-1 1-1 0,0 0-2 0,0 1-1 0,-1 0 0 16,1 1 0-16,-4-1-2 0,2 2 0 16,-2 0-1-16,-2-3 0 0,0 3 2 0,0 0-2 15,-2 1 1-15,-1 1 0 0,1-1 0 0,-1 1 1 16,-1 0 0-16,0-1-2 0,1 1 2 16,-2 1-1-16,1-1-4 0,0 0 8 0,-2 1-4 15,1-1-2-15,0 1 0 0,0 0-1 0,0 0-11 0,1-2-11 16,0 2-16-16,-2 0-14 0,1 0-20 15,0 0-20-15,0 0-19 0,-1 0-20 0,1-2-20 16,0 2-29-16,0-1-39 0,1-1 19 0,-2 1-97 0,2-1-62 16,-1 0-23-16,-1-1-61 0,2-1 34 15,0 0-82-15,-2-4-429 0</inkml:trace>
  <inkml:trace contextRef="#ctx0" brushRef="#br0" timeOffset="-101377.78">15393 8027 1593 0,'-51'53'240'16,"7"-6"-29"-16,7-7-22 0,3-4-17 16,3-6-16-16,7-1-13 0,2-7-12 0,1-2-13 15,4-4-5-15,2-2-11 0,8-7-7 0,1 0-8 0,-2 0-8 16,1 0-5-16,0-3-10 0,1 0-5 16,3-2-6-16,-2-2-8 0,2 0-6 0,1-1-1 15,1-1-8-15,0-1-2 0,1 0-5 0,0 0-2 16,0-2-6-16,0 1-2 0,1-4-3 15,2-1 0-15,0-1-1 0,0-2-4 0,-1 1 1 0,1-1-3 16,2 0 1-16,-1-1-3 0,0 1-1 0,1 0 0 16,0 0 0-16,-2-2-2 0,1 2-1 15,2-1 0-15,-3 1 2 0,0 0 0 0,1-1-1 16,-1 3 0-16,0-1 1 0,2-1-2 0,-3 0 3 16,1 0 0-16,2 1-2 0,-1 0-1 0,0-1 2 15,-1 1-2-15,2 1 1 0,0-1 1 0,0 2-1 16,1-2-3-16,-3 1 3 0,1 1 4 15,-1-1 1-15,2 2-6 0,-2 0 2 0,2-1-1 0,-3 2 0 16,0 0 2-16,0 2 0 0,0-1 0 16,1 1-1-16,-1 0 1 0,0 1 1 0,-1-1 0 15,1 0-2-15,1 2 1 0,-3-1 0 0,2 0 0 16,-1 0 0-16,1 1 0 0,-2 0 0 0,3 1-2 16,-3 0-1-16,2 0 1 0,-1-1-7 0,0 0-3 15,0 0-5-15,-1 3-5 0,0-2 2 16,2 0-1-16,-2 1-3 0,0 0 0 0,1-1-3 0,-1 1 0 15,0 1-9-15,2-1 3 0,-2-1-3 16,0 2 1-16,0 0 2 0,0 0 1 0,0-2 0 16,0 2 4-16,0-1 3 0,0 1 1 0,0-1 1 15,0 1 1-15,2 0 1 0,-2-1 9 16,0 1-7-16,0-2 1 0,0 2-6 0,0 0 6 0,0 0 12 16,0 0-11-16,0-1-2 0,0 1 11 0,0 0-11 15,0 0 1-15,-2 0 2 0,0 1 9 16,1 2-8-16,-1-1 2 0,-1 2 0 0,-2 4 2 15,0 0 1-15,-2-1 3 0,1 3-1 0,-2 1 4 16,0 1 1-16,-13 18 10 0,9-12-9 0,-2 0-6 16,1 2 3-16,0-1 5 0,0-1 3 0,0 2 1 15,0-2 4-15,0 0-7 0,0 4 3 16,1-3 1-16,6-12 10 0,1 4-10 0,-3 2-3 16,0 1-4-16,2-2 7 0,-1 3-1 0,-1-1-2 0,3-1 3 15,0-1 1-15,-1 1 1 0,2 1 0 16,0-2 3-16,2 1-2 0,-1-1-2 15,-1 0 2-15,3-2-2 0,-1 0 4 0,0-2-2 0,-1 1 0 16,3-3 1-16,0 0 1 0,0-1 2 16,-3-1 0-16,3 1-3 0,0-2 2 0,0 1-2 15,0-1 2-15,0 0 1 0,0-1-3 0,0 1 1 0,0 0 1 16,0-2 4-16,0 2-1 0,0-1 2 16,3 0-2-16,-1-1-1 0,1 2 1 0,-1-2-1 15,6 1-4-15,1-2 0 0,2 3 2 0,0-2-3 0,2-1 1 16,3 0-3-16,-1 0 7 0,4 0-7 15,-1 0-5-15,3 0 3 0,0 0-1 0,-2 0 2 16,3 0 1-16,27 0-1 0,-22 1-1 0,4 2 5 16,-2-1-4-16,0-2-2 0,-1 2 0 15,-18-2 0-15,6 0-1 0,3 2 1 0,-2-1-1 0,1 2 3 16,-1-2-1-16,0 2-4 0,-1-3 1 16,-2 2 1-16,1-1-1 0,-2 1 0 0,0-1-1 15,-3 1 2-15,1-1 1 0,-3 1-1 0,-1-2-1 16,0 1 0-16,0-1 0 0,-4 0 2 15,1 0 0-15,-1 1 1 0,2-1-3 0,-3 0 3 0,1 0 0 16,0 0 3-16,-1 0-1 0,0 0 0 16,-1 0-4-16,2 0 2 0,-3 0-1 0,3 0-2 15,-2 0 1-15,0 0-1 0,1 0 0 0,-1-1-1 16,1 1 1-16,-2-1 1 0,2 1-1 0,-1 0-1 16,-1-2 0-16,2 2 6 0,-1 0-4 0,0-1-2 15,0 1 0-15,-1-2 3 0,2 2-3 0,-2-1 1 16,0 0-1-16,1 1 0 0,1-1 1 0,-2 0 0 15,1 1 1-15,-1-1-4 0,0 0 0 16,2 1 4-16,-2-2-5 0,0 1-6 0,0 0-5 16,1-1-5-16,-1 1 1 0,1 0-7 0,-1-1-9 15,1 2-18-15,-1 0-8 0,2-2-6 0,-2 2-19 16,0-2 9-16,0 1-40 0,0-1-4 0,0 2-10 16,0-1-14-16,2 0-14 0,-2-2-660 0</inkml:trace>
  <inkml:trace contextRef="#ctx0" brushRef="#br0" timeOffset="-85823.12">11653 8815 1891 0,'-14'33'369'0,"2"-2"-45"16,2-5-37-16,0 0-28 0,3-4-26 0,4-13-16 16,-1 4-16-16,1 0-11 0,0-1-9 0,-1 0-11 0,4 0 6 15,0-1-10-15,3-1-10 0,0-1-17 16,1-1 2-16,3-1-6 0,1-2-11 0,1 0-11 15,3-1-3-15,0-1-14 0,2-3-7 0,26-4-11 16,-14-4-3-16,3 0-7 0,4-2-8 16,-4-3-5-16,3-2-7 0,1 0-3 0,3 0-4 15,-4-3-1-15,4 1-8 0,-2-3-6 0,3 2-12 16,-4 0-1-16,-1-1-9 0,-4 2-11 0,1 1 2 0,-3 1-31 16,-3 2-12-16,-4-2-17 0,-1 3-15 15,-11 6-24-15,3 0-18 0,-1-2-53 0,1 2-38 16,-2-1-51-16,0 1 26 0,-1 0-178 0,-3 2-43 15,0 0 37-15,-4 3-151 0,0 0 39 0,-3 1 40 16,0 0-399-16</inkml:trace>
  <inkml:trace contextRef="#ctx0" brushRef="#br0" timeOffset="-85162.9">10579 10878 1986 0,'-10'55'416'0,"4"-7"-55"0,2-6-42 16,3-6-36-16,3-3-29 0,4-6-27 0,7-3-22 16,6-3-20-16,4-7-27 0,0-4-21 15,2-5-15-15,2-3-15 0,3-4-17 0,3-3-11 0,4-5-18 16,-1-4-15-16,1-3-16 0,8-10-31 15,-1-1-21-15,1 0-28 0,-2-1-28 0,-1-4-33 16,-1 4-53-16,-4-2 14 0,-3 4-181 0,-3 3-64 16,-5 0-145-16,-3 2 38 0,-3-1 24 0,-3 7 43 15,-11 9-346-15</inkml:trace>
  <inkml:trace contextRef="#ctx0" brushRef="#br0" timeOffset="-78580.23">14025 8701 2497 0,'57'-11'481'0,"0"-4"-57"0,3-1-54 0,0-1-44 15,5-4-33-15,3-2-37 0,0-3-27 0,5-2-31 16,4-3-35-16,-1-2-27 0,2 0-34 0,10-3-11 16,1-1-58-16,-1 0-25 0,-4-1-16 15,1 2-12-15,-4 1-11 0,-3-2-14 0,-4 0-8 16,-2 0-9-16,-3-3-5 0,-4 1-16 0,-1-3-25 16,-3 1-15-16,-2 4-24 0,-5 0-20 0,-4 5-36 15,-6 1 18-15,-3 4-71 0,-6 5-21 0,-2 3-23 16,-7 0-36-16,-5 5-20 0,-15 10-115 15,2 1 38-15,-1 1-393 0</inkml:trace>
</inkml:ink>
</file>

<file path=ppt/ink/ink4.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24.03308" units="1/cm"/>
          <inkml:channelProperty channel="Y" name="resolution" value="2530.27026" units="1/cm"/>
          <inkml:channelProperty channel="F" name="resolution" value="0" units="1/dev"/>
          <inkml:channelProperty channel="T" name="resolution" value="1" units="1/dev"/>
        </inkml:channelProperties>
      </inkml:inkSource>
      <inkml:timestamp xml:id="ts0" timeString="2026-01-18T07:15:19.780"/>
    </inkml:context>
    <inkml:brush xml:id="br0">
      <inkml:brushProperty name="width" value="0.05292" units="cm"/>
      <inkml:brushProperty name="height" value="0.05292" units="cm"/>
      <inkml:brushProperty name="color" value="#FF0000"/>
    </inkml:brush>
  </inkml:definitions>
  <inkml:trace contextRef="#ctx0" brushRef="#br0">4237 4997 836 0,'2'-78'634'0,"-2"10"-110"0,0 11-71 0,0 8-59 0,-2 6-48 15,1 9-45-15,-3 3-37 0,1 21-35 16,0 0-25-16,-1 3-22 0,0 2-19 0,-2 5-18 16,0 6-15-16,1 5-9 0,-5 30-7 0,4-9-10 15,5 5-4-15,-1 2-14 0,4 7-8 16,-1-1-8-16,3 1 5 0,0 0-8 0,1-3-5 0,0 2-9 15,2-6-4-15,1 1-1 0,2-5-4 0,-1-1-2 16,3-1-2-16,2-4-9 0,-1-2-4 16,2-6-2-16,0-1-3 0,1-4-4 0,-10-11-2 15,3 1 0-15,4-1-13 0,1 0-5 0,2-5-4 16,-1-3 2-16,26-10-2 0,-17-1-2 0,-2-2-1 16,-3-6-5-16,-2-1-2 0,1-4-6 0,0-3 5 15,-3-3-5-15,3 3 0 0,-4 1 4 0,1 0 0 16,-6 1 10-16,0 1 2 0,0 6 1 0,-6 11 0 15,-1-1 13-15,3-1 4 0,-3 1 2 16,2 1-2-16,0 2-2 0,-3 0 1 0,3 3 9 16,-3 4-2-16,0 1-2 0,-1 3-1 0,0 0-3 15,0 7 8-15,0 2 1 0,0 3-3 0,0 0 4 16,0 3-6-16,0-1-1 0,0 3 1 0,1 0 4 16,6 26 0-16,-5-36-2 0,2 5 1 0,6 24-4 15,-6-30 2-15,1 3 0 0,0 0-2 0,3 1 5 16,1-2-8-16,0 1 5 0,2-2-4 15,0-2 9-15,3-2-6 0,-1-1 1 0,2-3-2 0,1-2 4 16,0-2-7-16,21-8-7 0,-27 6-22 0,0-1 2 16,21-9-103-16,-16-1-81 0,-8 11-58 15,2-3 22-15,2-1-218 0,-3-1-141 0,0 0 0 16,0 2 43-16,-1-2-788 0</inkml:trace>
  <inkml:trace contextRef="#ctx0" brushRef="#br0" timeOffset="1002.44">4646 5410 2752 0,'3'-85'535'0,"1"6"-68"0,-2 6-56 0,-2 2-50 15,0 8-38-15,-2 2-39 0,-3 3-29 0,-1 5-26 16,0 3-26-16,-2 6-20 0,-1 1-22 0,-1 5-12 16,2 6-12-16,-2 2-15 0,2 4-6 15,-5 2-6-15,5 4-14 0,-3-1-7 0,6 12-8 0,-1 1-5 16,-1 0-4-16,0-2-9 0,-1 3-9 0,3 1-5 15,-1 1-3-15,1 5-5 0,-1 4-3 16,-2 6-3-16,-7 25-1 0,7-6-1 0,3 8-3 0,-2 1-1 16,7 5-3-16,0 1 0 0,3 1-3 15,-1-2-3-15,5 7 1 0,1-4 0 0,1-1-3 16,1 2 0-16,-1-2 0 0,1-1-3 0,1-3-2 16,0-3-3-16,2 1 0 0,0-7-5 0,1 0-1 15,1-1-2-15,1-6-2 0,1-3-3 0,0-5-4 16,1-5-2-16,3-1 1 0,-12-9-6 0,5 0 0 15,4-2-2-15,23-8-5 0,-16-4 0 0,0-9-5 16,3 0 0-16,-6-3-3 0,0-6 4 16,-3-1 2-16,-3-4 2 0,0 3 5 0,-2 3 1 0,-3 0 5 15,-3-2 6-15,-4 2 5 0,0 1 9 16,-2 17-3-16,-2-3 1 0,0-2-1 0,0-2-1 16,0 6-1-16,0-2 0 0,0 1 0 0,0 5-2 15,-2-1 3-15,0 3-3 0,0 0-1 0,1 2 0 16,0 1 0-16,0 0 0 0,0 3 1 0,-2 0 2 15,1 3-4-15,0 0-9 0,-2 1-18 0,-2 2-30 16,0 4-33-16,-1 1 8 0,1 0-182 16,-2 1-64-16,1 2 32 0,1 1-246 0,2 0-132 0,2 1 20 15,0-1-1104-15</inkml:trace>
  <inkml:trace contextRef="#ctx0" brushRef="#br0" timeOffset="8338.42">5371 7258 1239 0,'0'-2'289'0,"0"1"-22"0,0-2-11 0,0 1-21 0,-2 0-8 15,2 0-10-15,0 0-19 0,-1-1-17 0,1-1-10 16,0 3-11-16,-1-1 0 0,1 0-4 16,-1 1-10-16,1-1 1 0,0 0-5 0,0 1-4 15,0 0-6-15,0-1-4 0,0 2 1 0,0-2-4 0,-2 1 3 16,2 0-12-16,0 1 27 0,0-2 0 15,-1 1-5-15,1 1-9 0,0-1-5 0,0 1-10 16,0-1-9-16,0 1-10 0,0-1-8 0,-2 1-7 16,2 0-7-16,0-2-7 0,0 2-4 0,-1 0-1 15,1 0-5-15,0 0 0 0,0 0-1 0,0 0 3 16,0-2-1-16,0 1-1 0,-1 1 2 0,1-1-3 16,0-1-3-16,1 1-8 0,2-2-3 15,2 0-1-15,1-3-3 0,18-19-5 0,-4 4-3 16,4-4-3-16,2-7-4 0,5 1-1 0,8-11-6 15,-3-4 1-15,3-4-4 0,-3 1-2 0,4-1-2 16,-1-4 0-16,-5-2 0 0,-5 1 1 0,-2 0-1 16,-2 1-1-16,-2 3 0 0,-5-1 0 15,-5 2-2-15,-2 3 2 0,-5 3-2 0,0 7 0 16,-4 1-3-16,-4 1 2 0,2 23 0 0,-2-4-2 16,-5-26-2-16,-2 21-1 0,4 13-5 0,-2-3 1 15,-2 1-3-15,0 3 1 0,0 1 1 0,-1 3-3 16,0 2 2-16,2 3-3 0,-3 3 0 0,1 5 5 15,-13 19-4-15,12 1 7 0,1 3-2 16,1 2 3-16,2 5 6 0,2-1 0 0,0 3 3 0,2 0 3 16,-2-3 0-16,2 5 0 0,1-2 0 0,0-3-2 15,1 5 1-15,3-5-2 0,-2 0-1 16,5 1 2-16,1-5-4 0,0-2 1 0,2-1-1 16,-1-5-3-16,1-4 3 0,-4-13-1 0,0 4 0 0,3-2-4 15,1 1-1-15,0 0-1 16,2-1-3-16,-1-2 0 0,3-2-3 0,-1-1 3 15,1-3-8-15,1-3-3 0,3-2-2 0,20-6-5 0,-11-5-6 16,-2-5-4-16,-2-2 0 0,1-1-1 16,-2-3 3-16,-1 2 4 0,-3 0 6 0,0 2 3 0,-4 0 10 15,-8 12-3-15,1-3 4 0,0-1 12 16,1 1 6-16,-1 0 6 0,-1 2 1 0,0 2-1 16,0 0 0-16,-3 1-2 0,2 3-2 0,-3-1-2 15,0 3 1-15,0 0 0 0,-1 4 7 16,-2 2-2-16,0 5 1 0,0 2 1 0,0 2 1 0,-1 1-1 15,1 1 0-15,1-1-2 0,0 0-2 16,-1 3-2-16,1-4-1 0,2 3-1 0,0-3-3 16,2 1 0-16,1-1-7 0,0 0-1 0,1-3-5 15,1 1-6-15,0-3-7 0,1-1-9 0,-1-2-11 16,3 0-15-16,0-4-45 0,0-3 8 0,2-1-89 16,1-3-36-16,1-3-35 0,-3-2-42 15,3-1 30-15,12-18-186 0,-12 6-57 0,-4-4 40 0,0-4-144 16,-5-3 43-16,-1 1-763 0</inkml:trace>
  <inkml:trace contextRef="#ctx0" brushRef="#br0" timeOffset="8472.41">6213 6529 1934 0,'-2'-10'440'0,"0"1"-18"0,0 5-52 0,-1-3-37 16,1 2-36-16,1 1-34 0,0 1-86 15,0 0-69-15,1 1-74 0,0 0-45 0,0 2-51 0,0 0-67 16,0 0 11-16,1 0-188 0,0 1-65 0,2 1 31 15,-2 2-164-15,3 1 35 0,2 1-400 16</inkml:trace>
  <inkml:trace contextRef="#ctx0" brushRef="#br0" timeOffset="9833.37">6379 6547 2104 0,'5'1'438'0,"-2"1"29"0,0-2-30 0,-1 0-24 16,0 3-33-16,1 3-38 0,1 3-29 0,-2 2-34 15,-1 1-28-15,0 4-24 0,-1 0-23 0,-1 1-21 16,0 1-19-16,-1 2-15 0,0 0-15 16,0 0-12-16,-1 2-16 0,1-1-9 0,1-1-10 0,-1 0-10 15,0-3-6-15,2-1-9 0,-3-2-4 16,1 0-8-16,1-1-1 0,0-3-6 0,1 0-2 16,0-1-4-16,0-3-4 0,0 0-3 0,0-3-7 15,0 0-2-15,0-3-6 0,0 0-5 0,0-2-2 16,2-3-10-16,3-6-4 0,-1-3 1 0,9-19-4 15,-5 10 3-15,2 2 0 0,-4-2-1 0,-2 13-1 16,0-3 3-16,1-1-3 0,0 1 2 0,1-1 3 16,-3 1 3-16,1 0 3 0,0 4 1 15,0 0 1-15,-1 1-2 0,0 4-1 0,-1-1 2 0,-1 1 4 16,0 1 6-16,0 2 3 0,1 1 6 16,-1 3 0-16,2 3 0 0,1 0-2 0,-2 3-4 15,3 1 2-15,-1 2-4 0,1-1 0 0,0 0-2 16,0 1-1-16,-1 0-4 0,2 2 1 15,-1-3-4-15,1 0-2 0,2-2-5 0,2 1 0 0,-2-3-3 16,2 0 1-16,1-2-1 0,1-2 0 0,2-3-3 16,1-1 0-16,25-6-3 0,-16-4-1 15,-2-4-2-15,1 1-5 0,1 1-1 0,-3-6 1 16,-2-1 5-16,-4-3-4 0,2 1 4 0,-5-1 2 16,1 1 2-16,-3 0 5 0,-7 13 7 0,1-5 6 15,0 2 3-15,0-1 3 0,-2 1 3 0,-2 0-1 16,-1 1-1-16,0 2-1 0,-4 1-4 0,0 0 2 15,0 2 0-15,-5 4-2 0,2 2-4 16,-3 2 1-16,1 1-1 0,-3 4 1 0,3 2-1 16,-1-1-2-16,-1 4 1 0,3-1 1 0,1-1 1 15,0 3-7-15,4 1 2 0,-1-1-1 0,3 1-1 16,1 0-1-16,1 1-7 0,1-2 1 0,3 1-1 16,-1 0-6-16,4-3-4 0,-2-1-7 0,6-1-2 15,1-1-4-15,1-2-3 0,5-1-2 16,-1-2-5-16,30 1-2 0,-19-6-7 0,-3-4 0 15,2 0-1-15,-1-2 2 0,0 3 3 0,-2-5 2 16,-1-2 10-16,-2 1 5 0,-3-1 3 0,-12 6 14 16,3-2 2-16,0-1 9 0,-1-1 11 0,-1 0 11 15,1-1 10-15,-3 2 7 0,-4-3 7 0,-1 3 1 16,0 1-3-16,-1 0-2 0,-1 3-3 16,-1 0-1-16,-2-1-3 0,0 4-2 0,-1-3-7 0,1 4 0 15,-3 1-5-15,1 0-4 0,-4 4-1 16,1 1-1-16,0 4-4 0,2-1-2 0,0 2-4 15,0 1-5-15,3 1-3 0,-1-1-11 0,2 1-10 0,1 1-4 16,1-2-17-16,2 1-10 0,2-1-5 16,0 0-5-16,0-2-10 0,1-2-8 0,1-2 9 15,-1-1-22-15,1 1 2 0,1-3 6 0,0-2 8 16,12 0-59-16,-7-3 79 16,0-3 7-16,0-1 10 0,-2-2 3 0,1 0 11 15,0 0 19-15,-1 2 0 0,0-1 39 0,-1 1 16 16,-1 1 20-16,-1 1 6 0,-2 0-3 0,1 1-1 15,-1 1-2-15,1 0-5 0,-3 2-5 0,1 1-5 16,0 0-3-16,0 1-2 0,1 2-3 0,-3 0-3 16,0 1-4-16,0 0-3 0,2 0-6 15,0 4 0-15,0 2-3 0,-1-1-3 0,2 1-2 16,0-2 4-16,0 2-11 0,1-2-4 0,2 0-6 16,2 2-3-16,-1-4-1 0,2 1 1 0,3-4 0 15,1-1-3-15,3-2 4 0,0-2-1 0,25-8 0 16,-17 2 2-16,0 0 1 0,-2-8 2 0,0-1 3 15,-1-2-2-15,-2 1 3 0,-5-4-1 16,2 0 2-16,-6-1-1 0,0 3 5 0,-7 10 0 16,0-2 1-16,1-2 2 0,-3-1 2 0,1 1-4 15,-2 1-1-15,-2 0-4 0,-1 2-3 0,0 2-4 16,0 2-4-16,1 2 0 0,-2 2-4 0,1 0-4 16,-2 2-14-16,1 1-23 0,-1 4-17 0,-2 1-22 15,1 2 11-15,-1-1-42 0,-1 0-6 0,3 1-2 16,-1 2-4-16,3 0 4 0,1-2 4 0,-1 0 6 15,3 1 3-15,1-2 10 0,3 3 8 16,-1 1 11-16,2-2 8 0,0-1 7 0,-1 1 6 16,1-1 12-16,0-1 15 0,0-1 18 0,-2 0 14 15,0 1 33-15,1-1 14 0,-2 0 20 0,0-3-5 16,-1 0 38-16,2 2 12 0,-3 0 6 0,1 0 6 16,1-2-5-16,-2 3 0 0,0-3 0 0,2 4 4 15,-1-3-6-15,-1-1-3 0,0 4-6 0,1-2-6 16,0 1-4-16,0-1-5 0,-1 1-5 0,1 0-7 15,0-1 1-15,1 0 2 0,-1 0 0 16,-1 0-1-16,2-2-2 0,-1 0-5 0,1 2-3 16,2-1-6-16,-1-1-5 0,0-1-3 0,4 1-5 15,2 0-5-15,1-2-7 0,3-2-8 0,2 0-11 16,1-1-14-16,20-10-16 0,-12 5-16 0,-5-3-24 16,1 1-24-16,-2-3-34 0,-2-1-47 0,-11 8 15 15,17-13-124-15,-7 2-91 0,-12 9 33 0,4-2-194 16,0-1-43-16,-1-1 46 0,-3 0-1376 0</inkml:trace>
  <inkml:trace contextRef="#ctx0" brushRef="#br0" timeOffset="12870.77">8701 5907 2873 0,'6'-9'499'0,"-2"1"-65"0,1 0-50 15,-2 4-48-15,-1 2-35 0,-1 4-33 16,1 2-30-16,-2 9-22 0,-2 3-20 0,-1 32-22 0,-2-19-18 16,2 8-10-16,-1-2-17 0,4 9-12 15,-4-3-12-15,0-2-10 0,0-2-8 0,0-2-8 16,3 0-11-16,-1-5-5 0,1-17-4 0,0 3-8 15,0 1-6-15,-1-1 0 0,2 0 3 16,-1-2 5-16,-1-2 3 0,2-1 3 0,-2-3 0 0,2-2-5 16,-2-2-8-16,1-1-3 0,0-3-6 0,0-3-4 15,-2-5-6-15,3-4-8 0,-2-6-5 16,1-33-2-16,0 11-6 0,2-3-8 0,2-1-1 16,-3-3-3-16,4 3-3 0,2 1-4 0,-3 4-2 15,3 3-2-15,1 5-3 0,1 2 0 0,-1 2 0 16,3 6 0-16,-6 13 1 0,3-2 4 0,1 0 0 15,2-1 1-15,0 4 1 0,-1 4 0 0,3 1-1 16,-1 2 1-16,0 2-1 0,-1 1 4 16,1 4-1-16,-2 4 5 0,0-1-1 0,-2 4 2 15,-1 1 7-15,-2 1-7 0,-1-1 2 0,-3 4-1 0,-6 24-3 16,-1-19 1-16,-4 0 3 0,1-1-2 16,0 0 0-16,-3-3 0 0,-2-3-5 0,5 2 0 15,3-12-3-15,0 1-2 0,-3 0 1 0,2 0 1 16,-1 0-5-16,2-4-2 0,-1 2-4 15,1-3 2-15,1 0-4 0,2-3 1 0,0-3-2 0,0 0 2 16,1 0-1-16,2-1 4 0,0 1 2 16,0-1 9-16,-2 0 5 0,3 0 1 0,0 2 5 15,0-1 0-15,0-1 4 0,3 1 5 0,-1 0 0 16,0 3 2-16,2-3 0 0,-1 3 6 0,1 0 1 16,2 3-1-16,1 0 2 0,1 2-2 0,1 3-1 15,0 0-3-15,0 1-3 0,1 1 2 0,-2-1 3 16,1 2-4-16,1 1-2 0,0 0-2 15,-1-3-1-15,16 16-4 0,-20-20 0 0,5 2-6 0,0-1-2 16,1 0-8-16,2-2-4 0,-1 0 6 16,1-3-11-16,3-1-1 0,-1-2 2 0,1-3 1 15,19-10-1-15,-14 4-1 0,-1-2 6 0,-2-3-1 16,3-2-5-16,-5 0 2 0,0-3 2 0,0 0 1 16,-3 2 12-16,-1 1 4 0,-9 10 8 15,2-3 9-15,2 1 11 0,-3-1 4 0,-2 0 3 16,1 2 0-16,0-1-3 0,-2 5-3 0,-1-2-2 0,-2 1-6 15,0 3-3-15,-1 0-2 0,1 1-2 16,-1 2 0-16,0 2-1 0,-3 1 0 0,0 3-2 16,1 1 0-16,-1 3 4 0,2-2-7 0,0 5 3 15,-1 0-2-15,3 2 1 0,1 0 0 16,1 0-2-16,1 0 2 0,1 1-3 0,0-2 0 0,4 1-2 16,-1-3 2-16,2-1-2 0,2-1-1 15,3 0-1-15,1-4 4 0,24 8-3 0,-11-10 1 16,-15-4-3-16,6 0 4 0,27-3-2 0,-18-1 2 15,0-1 3-15,-1-6-2 0,0-2 5 0,-2-3-3 16,-4 1 2-16,0-2 2 0,-4 0 1 0,1 3 3 16,-11 6 1-16,2 1 2 0,-1-3 4 0,-1-1 2 15,-2 1-1-15,-3-1 0 0,-1 1-2 16,-2 2-1-16,-1 0-5 0,-1 0-1 0,-1 3-2 0,-1 3-2 16,-1 2-3-16,-3 0-1 0,1 2-2 15,-1 1 0-15,1 4-2 0,-3 0-2 0,3 2-2 16,-1-1-1-16,3 2-4 0,0 0-5 0,1 1-8 15,4 0-4-15,0 1-7 0,0-2-10 0,2 0-4 16,2 0-13-16,3-3-2 0,0 1-4 16,2-1-4-16,1-3 1 0,2 0 0 0,0-3 6 15,0-1 4-15,3 0 5 0,0-1 11 0,-2-1 4 16,1 0 10-16,-2-1 13 0,-1 1 17 0,0-1 11 16,-1 2 12-16,-1-1 8 0,-3 2-1 0,1 0 1 15,-1 0-3-15,1 0-1 0,-2 0-2 0,-1 0 5 16,0 2-2-16,-1 2-1 0,0 5-1 0,-2 5-4 15,0 3-1-15,-8 29-3 0,6-16-1 0,-4 2-3 16,-1-1-2-16,-1 4 0 0,0 8-1 16,-2-1-1-16,1 2 0 0,-1 0-4 0,3 1 1 15,0-2-2-15,-1 1 0 0,0-5 0 0,1-1-4 16,0-2 1-16,2-3 1 0,-3-3 2 0,2-5-2 16,4-16 2-16,-1 3 1 0,1 2 4 0,1-1 3 15,-2-1-1-15,3-3-7 0,-2-3 0 0,0-3-3 16,1 0-3-16,0-6-3 15,0-1 0-15,-1-6-3 0,0-4 0 0,0-1-2 0,3-6-1 16,-2-35 3-16,6 19-2 0,0-1 0 0,0-7-6 16,4 5-1-16,7-4-6 0,-4 0 4 0,3 2-2 15,3 0 2-15,1 6 2 0,3 2-2 0,2 0 0 16,0 0 0-16,3 5 2 0,3-2 1 0,-1 3 5 16,7-2-4-16,-3 3 2 0,3 2 1 0,-2-5 1 15,0 3 3-15,-2 1 2 0,1 2 2 0,-6-2 1 16,0 6 1-16,-5-4 3 0,0 6 5 0,-3 1 11 15,-12 9 9-15,3-1 1 0,-1-2 3 0,0 3 3 16,0-1-3-16,-3 0-4 0,-1 4-2 16,-1-2-5-16,-2 3-4 0,-2 1-1 0,-2 1-4 15,0 0-4-15,-5 2-3 0,-1 3-4 0,-1-1-3 16,0 3-4-16,-2 0-3 0,2 0-3 0,0 1-6 16,1 0-1-16,0 2-6 0,0 0-8 15,4 3-7-15,-1-1-6 0,3 0-2 0,1 0-7 16,-1 1 2-16,4-3-10 0,2 3 5 0,1-1 2 0,0 1-4 15,3 0 2-15,1 1 1 0,1 0 3 16,1 0 4-16,1-3 8 0,-3 1 0 0,3-1 3 16,-4-1 7-16,2 1-2 0,-1-2 10 0,0 2 4 15,0-1-1-15,-2 0 11 0,0-2 5 0,0 2 8 16,0-3 1-16,-1 1 6 0,0 0-6 0,-2-1 1 16,1-1 4-16,0 3 1 0,2-2-1 0,-1 2 1 15,2-1 2-15,0-1 4 0,-1 1 0 16,2-1 0-16,-1-1-1 0,4 0 0 0,0 0-3 0,2-2 4 15,-1-1-1-15,2-1-2 0,1 0-3 16,0-4 1-16,0 0-2 0,20-11-3 0,-17 1-4 16,1 0 1-16,-1-3-8 0,-3-1-1 0,2-3-1 15,-6-3 1-15,1 0-1 0,0 4 5 0,-8 10 5 16,1-3 8-16,0-1 9 0,-1-1 6 0,0 3 0 16,-1 1 2-16,-1-2-2 0,-1 4-7 0,0 1-4 15,-2 2-4-15,2 1 1 0,-2 1-7 16,0 2 0-16,0 2 1 0,-1 2-3 0,0 3-2 15,-2 2 2-15,2 2-1 0,-2 1-1 0,3 1-1 16,1 3 1-16,0-2 6 0,1 1-10 0,0 2 1 16,-1-1 0-16,1-1-1 0,1 2-5 0,0-2-1 15,2-2-6-15,-3-1 2 0,3 0-1 0,-1-4-4 16,0-1 5-16,4 1 6 0,0-2-2 16,1-2 0-16,1-2-1 0,3 0 3 0,1-4-2 0,0-2 1 15,0 0 4-15,17-13 0 0,-22 13-1 0,3-4-1 16,14-11-1-16,-18 13 2 0,2 1-1 15,1-1 1-15,0 0 0 0,1 2 0 0,-3-1 3 0,2 1 2 16,-1 1-1-16,-1 1 6 0,1 2-1 16,0 3 0-16,1 2 2 0,-1 1 0 0,0 2-1 15,-1 2 3-15,0 0 1 0,-2 2-3 16,1 1 3-16,-3-1 2 0,-1 2-5 0,-2-1 2 0,0 0-3 16,0 2-4-16,-2-2-3 0,0 1 0 15,-2-1-4-15,1-1-6 0,2-2-2 0,0 2-1 16,-2-4-2-16,3-1-2 0,0 0 4 0,-1 0-7 15,1-2-3-15,0 0-2 0,0 0 0 0,0-1 0 16,0-2 2-16,1 0 1 0,1 0-2 0,0 0 7 16,2-5-1-16,4-1-2 0,-1-3 4 15,1-2 1-15,15-18 4 0,-11 6-3 0,2 3 2 16,-1-1 3-16,0 2-2 0,-2-2 7 0,3 0-1 0,-10 13 8 16,4-2 5-16,1-1 3 0,-1 1-4 15,1-2 4-15,-2 3 1 0,2 0 1 0,-1 2 1 16,1-1 1-16,0 3 5 0,1 3-2 0,-2 2-2 0,3 0 1 15,-2 4-4-15,0-1 3 0,1 5-4 16,-2-3-1-16,-1 4-1 0,-1 1-3 0,-2 0 4 16,1 1-3-16,-3 2 1 0,0-1-2 0,-2 1-1 15,-1 1 1-15,-2-1-3 0,-1-1 3 0,1 0 0 16,-2 0-4-16,2 0-3 0,-1-1-1 0,1-2-1 16,0-2-4-16,0-2-2 0,2-1-5 0,0 1-16 15,1-2-5-15,0-2-2 0,1 1-14 16,0-2-7-16,2-2 6 0,0-2-14 0,5-3-2 15,0-2 2-15,1 0 0 0,15-20 6 0,-11 11 9 16,2 1 2-16,-11 8 15 0,2 0 17 16,2-1 2-16,-3-2 37 0,2 4 13 0,-2 1 5 15,0-1 2-15,2 4-5 0,-4-2-3 0,1 3-8 16,-2 1-4-16,0-1-2 0,1 2 4 0,-1 1 0 16,0 1-3-16,1 2-2 0,-2 0-2 0,-1 1-4 15,2 0 2-15,0 0-2 0,0 1-2 0,1 4-1 16,2 0-2-16,-2-1 1 0,1 2-3 0,2-1-2 15,0-1 3-15,-2-2-5 0,2 1-1 0,0-2-2 16,2 2-1-16,0-4-5 0,2 1-9 16,2-1-2-16,-1-2-7 0,0-1 2 0,1-3 1 0,0 1 0 15,-1-2 1-15,1-1 0 0,0-2 5 0,1-1 1 16,16-15 3-16,-22 18 4 0,2-3 2 16,1-1 15-16,0 0 12 0,-2 0 13 0,0 0 4 15,-2 1-2-15,1 0 3 0,-2 2 0 0,-1 1-8 16,1 2-11-16,-2-2-10 0,0 4-2 0,-1-1-4 15,-2 1-1-15,2 1-3 0,-2 1 5 0,0 0-4 16,0 1 3-16,-2 6-2 0,0 1-2 0,0 1-3 16,0 2-1-16,1 2 3 0,-1-2-1 15,0 1 0-15,1-1-3 0,1 0-10 0,0 1-1 16,1-1-3-16,1-1-8 0,0 0-6 0,1-1 1 16,1-1 1-16,2-2 10 0,-2-2 3 0,2-2 1 15,0-1 4-15,0-2 3 0,1 0 5 0,1-4 4 16,0-1-1-16,1-2 0 0,2-3 2 15,8-21-1-15,-9 8-1 0,-1-2-5 0,-1-1 2 0,-1 0 1 16,0 1 2-16,-5 14-1 0,1-4 3 16,1-1 0-16,-1 1-1 0,0-1-2 0,1 2 1 15,-1 1-11-15,0 1 8 0,1 1-8 0,-3 2-9 16,2 0 5-16,-1 4-5 0,0 1 1 0,1-2 6 16,0 4 3-16,0 0 11 0,1 2 2 0,0 0-5 15,2 2 15-15,2 2-7 0,0 2 3 0,0 1 3 16,0 3-1-16,0 0 2 0,1 1 0 0,-2 2 2 15,1 1 1-15,-1 1-3 0,0 1 3 16,-2-2-3-16,-1 1-1 0,0 0-2 0,-2-2 4 16,0-1 3-16,2-2 3 0,-3-1 1 0,-1-2 6 0,2 1 9 15,-1-2 6-15,-1-3 8 0,0 1 0 16,2 0-4-16,0-2-4 0,-2 0-5 0,0-2-8 16,0 0-2-16,1 0-5 0,2-7-6 0,-1-1-4 15,3-5-3-15,-1 0 3 0,7-24-6 16,-3 14 2-16,0 0-4 0,-5 12-3 0,1-1-1 0,0-1-3 15,2-1-1-15,-2 1-2 0,-1 1-3 16,4 1-3-16,-4 3 2 0,0 1 2 0,-1 0 2 16,1 5 2-16,0 0 8 0,-1 2 3 0,-1 0 1 15,2 2 2-15,-1 0 2 0,2 8 2 16,0-1-1-16,0 5 0 0,1-1 1 0,0 1-1 0,0 4 0 16,-2-1-4-16,2 0 5 0,-1 0-6 15,0-1-1-15,-1 1 1 0,1-2 2 0,0 0-7 16,-1 0-12-16,0-3-30 0,-2-2-36 0,2-1 7 15,-3-1-91-15,1-3-41 0,1 1-60 0,-2-2-113 16,0-3 37-16,0-1 30 0,0-3-370 16,0-3 61-16,-3-6 36 0,-7-28-786 0</inkml:trace>
  <inkml:trace contextRef="#ctx0" brushRef="#br0" timeOffset="13020.59">11492 5252 2186 0,'-6'-11'376'0,"1"-1"-43"0,2 4-39 0,-1-1-64 16,0 0-84-16,0 2-97 0,3 1-4 15,-4 1-467-15,2 1 35 0,-4 0-115 0,-1 1 36 0,-3-2-352 16</inkml:trace>
  <inkml:trace contextRef="#ctx0" brushRef="#br0" timeOffset="13904.54">7379 7214 2953 0,'28'45'567'15,"-4"-6"-69"-15,-3-4-64 0,-3-4-60 0,0-5-50 16,-5-2-46-16,0-5-45 0,-8-11-42 0,2 1-39 15,-1 1-48-15,-1 0-49 0,-1-2-7 0,0-4-117 16,-3-2-46-16,-1 0-67 0,-1-2-32 16,-3 0-43-16,0-2 25 0,-1 1-110 0,-2-1-18 0,-4 0-12 15,-2-1-7-15,-1-1-11 0,-1 2-48 0,-1 1 33 16,-1-2-53-16,-2 2-390 0</inkml:trace>
  <inkml:trace contextRef="#ctx0" brushRef="#br0" timeOffset="14215.06">7366 7489 3246 0,'31'20'511'15,"-3"-3"-64"-15,0 1-50 0,-1 1-45 0,-3-4-42 16,-2-1-33-16,0 0-31 0,-1-1-27 0,0-4-21 15,-14-5-21-15,4 0-17 0,1-1-13 0,1 1-13 16,-2-1-14-16,2-3-10 0,0 0-11 0,0 0-11 16,0-4-8-16,-1-2-7 0,1-2-6 0,16-13-5 15,-15 5-9-15,-1-4-10 0,2-1-9 0,-4-3-12 16,1-4-25-16,-1 1-20 0,2-1-18 16,-5 2-23-16,2 0-27 0,-2 3 9 0,-6 13-113 15,2-2-45-15,1 0-51 0,-2 0-76 0,1 2 38 0,-4 2 30 16,0 1-398-16,-2 4 55 0,0 3 53 15,-1 0-852-15</inkml:trace>
  <inkml:trace contextRef="#ctx0" brushRef="#br0" timeOffset="18247.28">8352 7810 2648 0,'4'-5'475'15,"2"0"-52"-15,-2-2-48 0,0 1-36 16,-3-1-34-16,1 0-26 0,1-1-19 0,-1 1-16 16,-2 1-14-16,0-1-13 0,0 1-15 0,-2-2-9 15,1 0-17-15,-4-1-9 0,1 0-15 0,-4 2-9 16,0 0-11-16,0 0-11 0,0 4-9 0,-3 1-11 15,-1 2-8-15,1 1-9 0,-2 2-7 0,-2 2-7 16,-17 13-3-16,11-1-10 0,4 2-1 16,-2 0-8-16,4-1-3 0,1-1-5 0,1 4-5 15,2 1-3-15,2 1-3 0,6-13-5 0,0 5-3 0,0 0-2 16,1 1-6-16,-1 2-2 0,1-3-5 16,2 0-8-16,2-1-4 0,1 0-3 0,0-4-7 15,2 1-5-15,0-2-6 0,3-3-5 0,0 0 0 16,0-6-7-16,2 0 0 0,0-4 0 15,3-2 6-15,-2 1 3 0,-1-5 6 0,0 1 0 0,1-2 1 16,-1 0 7-16,-1 0 2 0,0-1 7 16,-1 1 16-16,-2 2 7 0,2 0 11 0,-4-1 3 15,1 3 1-15,-2 0 1 0,2 2-2 0,-1 1 0 16,-3 0-6-16,2 2 0 0,-3 0-5 0,4-1-3 16,-3 3 4-16,0 0-5 0,1 3-2 0,-1 1-3 15,3 2 2-15,-3 1-1 0,3 3-2 0,-1 1-3 16,2 0 0-16,-2 0 1 0,2 1-12 15,0-1 4-15,1 0-10 0,0-1-7 0,1-2 0 16,1 2 0-16,2-4-6 0,0 0 0 0,1-4-3 16,2-1 1-16,1-2 3 0,21-13 1 0,-13 2-2 15,1-5 6-15,-2 1-2 0,-1-6 5 0,1 0 3 16,-3-1-1-16,-2-1 5 0,-1-2 1 0,-3 0 1 16,-2 1 4-16,-2 2 4 0,-6 12 4 15,0-3 0-15,1-1-1 0,-3 2 2 0,0 1-1 16,0 0 4-16,-2 3-4 0,1 1-4 0,-1 1-2 15,0 4-1-15,-2 1-5 0,2 2-1 0,0 2-2 16,-1 0-2-16,0 4-5 0,0 0-2 0,1 5-2 16,0-1-4-16,2 1-5 0,0 3-4 0,1-1-3 15,3 2-9-15,1 1 0 0,0 0-3 16,11 23 5-16,-5-17-3 0,-7-14 3 0,2 4 5 16,-1 1-2-16,3 2 2 0,-3-2 2 0,1 1 6 0,0-2-1 15,-2 0 6-15,0 0 2 0,-1 0 5 16,1-3 12-16,-3 0 2 0,-1-1 7 0,0-3 2 15,0 2-1-15,-1-3 3 0,-1 2 3 0,0-3 8 16,-1 2 1-16,0-2 1 0,1 1-2 16,-1-2-2-16,-1 0 0 0,1 1 0 0,2-1-1 15,-3-1-1-15,2 0-5 0,0 2-5 0,1-3-9 16,0 0-6-16,1 0-1 0,0 0 0 0,1-3-1 16,3 0-1-16,2-5-3 0,2-2-1 0,16-17-3 15,-9 8 2-15,2-3-1 0,6-4 1 16,2 1 2-16,-4-1 1 0,-1-1 5 0,1 2 6 0,-3 3 8 15,-2 4 9-15,-3-1 10 0,-10 12 9 0,2-2 7 16,2-2 7-16,-3 0 4 0,1 4-5 16,-3-1-6-16,-2 1-6 0,0 2-4 0,0 0-6 15,-2 3-1-15,-1 0-5 0,0 0-6 0,0 2-9 16,0 0-7-16,-3 4-16 0,1 1-7 0,-1 2-8 16,1 0-6-16,0 3-6 0,0 1-4 0,2-2-4 15,0 2-5-15,2 1-9 0,1 3 6 0,1-2-28 16,2 3-9-16,0 1-6 0,-1-3 4 0,3 1 2 15,-2-2 1-15,1 2 6 0,0-1 4 0,2 0 3 16,-2-2 7-16,0-1 2 0,-1 1 12 0,0-2 12 16,-3-1 14-16,3-1 8 0,-3-1 17 15,0-2 4-15,-3 0 5 0,1-1 3 0,0 0 8 16,-2 2 7-16,-2-2 7 0,-1 1 11 0,0-1 13 16,-1-2 0-16,0-2-3 0,0 1 23 0,2-1 7 15,-1-1-3-15,0 0-5 0,0-2-3 0,0 0 4 16,2-1 2-16,-1 2-4 0,2-2 0 15,1 1-2-15,-1 1-3 0,2-1-13 0,0 1-4 16,0 1-6-16,2 0-3 0,-1 0-1 0,1-1-4 16,1 2-2-16,-1 0-6 0,3 0-2 15,0 0-3-15,1 0-4 0,-1 2 1 0,5 0 0 0,-1 1-10 16,1 0-10-16,1 1-8 0,-2-1-15 0,3 1-6 16,-2 0 5-16,1 0-29 0,1-1-1 15,-2-1-9-15,2 1 1 0,-3-3-3 0,4 0-5 16,2 0-2-16,-1-3-1 0,0 0 13 0,2 0-3 0,21-14 6 15,-15 2 10-15,1 0 5 0,0-3 8 16,-3 0 9-16,-2-1 13 0,1 0 22 0,-3 1 17 16,0-3 25-16,-2 0 19 0,-9 13-6 0,3-5 42 15,-3-2 23-15,1 1 1 0,1 0-2 16,-2 2 3-16,0-1-4 0,1 4-3 0,-1 0-20 0,-2 1-9 16,1 1-13-16,-2 4-9 0,0 1-4 15,0 2-6-15,0 2-7 0,0 1-4 0,0 1-5 16,0 6-3-16,0 1-4 0,0 1-4 0,2 2-4 15,-2 1-3-15,2 0-6 0,-2-1-8 0,2 0-16 16,0 1-16-16,2 2-8 0,-1-5-5 0,0 2-20 16,0-1-11-16,2-1 8 0,0-3-22 15,2 1 4-15,1-1-4 0,0-3 0 0,0-1 10 16,3-2 4-16,-1-3 6 0,1 0 6 0,-2-3 6 16,1-1 7-16,1-1 8 0,0 0 8 0,-2-1 16 15,0 0 14-15,-1 0-1 0,-2-3 59 0,-1 3 9 16,-1 0 6-16,0 0 6 0,0 1 5 0,-2 2-2 15,1-1-2-15,0 0-1 0,-3 1-9 16,4 1-9-16,-3 2-8 0,0-3-13 0,-1 0-5 16,0 3-5-16,1 0-6 0,-1 0-1 0,0 2-3 15,1 0-2-15,-1 2-2 0,0 0-4 0,0 3-6 16,0 1-8-16,0 2-12 0,0 1-11 0,3 0-20 16,-3 0-12-16,3 0 7 0,-1 0-41 0,1-1 0 15,2 0-2-15,-1-2-3 0,3 1 6 0,0-3-18 16,3-1-32-16,0-4-12 0,4 0-6 15,0-2 2-15,0-1 7 0,-1-3 15 0,1-3 15 0,17-11 17 16,-16 4 23-16,-1 0 27 0,-9 7 23 16,13-19 45-16,-8 7 19 0,-6 12 20 0,-1-6 13 15,1 1 19-15,0-1-10 0,-1-3 47 0,0 4 11 16,-3-2 6-16,2 2 0 0,-2 0-10 0,1 5-13 16,-1 0-16-16,0 2-16 0,0 2-9 0,2 1-10 15,-1 1-4-15,0 4-5 0,-1 1-8 16,0 0-5-16,1 6-4 0,1 3-4 0,-2 3-11 0,1 4-15 15,4 28-12-15,-5-35-11 0,1 3-4 16,0 6-4-16,0-2-13 0,-1-1-8 0,0 1 4 16,2-2-21-16,-2 0 4 0,2-2 7 0,-2-2 8 15,0-2 12-15,0-5-4 0,0 0-4 0,0-2 1 16,0-2-2-16,0-2 6 0,0-2 2 0,1 0 3 16,1-7-2-16,-1-3 6 0,3-2-1 0,-2-3 0 15,1-1 11-15,0 0 13 0,0 0 14 0,2 1-1 16,0 1 25-16,-2 2 12 0,2 1 3 0,0 0 1 15,-2 1-8-15,1 2-10 0,0 1-1 16,-1 1 1-16,1 2-1 0,-1 2-3 0,1 1-4 0,0 1 1 16,0 2-7-16,0 0-1 0,-1 1-4 15,3 3 1-15,0 2-2 0,-1 2-3 0,0 1-1 16,-1 1-1-16,0 2 0 0,-3-1-2 0,1 1-4 16,-2-1 0-16,0 1-8 0,0 0-2 0,-2-3-6 15,2 1-5-15,0-1-1 0,0-2-1 0,-1 0 2 16,1-3 1-16,0 2-6 0,0-3-3 0,0-1-9 15,0-1 0-15,0-1 2 0,1-1-17 16,4-3-7-16,2-4-3 0,-1-3-7 0,15-19 6 16,-8 8 7-16,0 3 0 0,3 0 5 0,-3-1 6 15,2-1 8-15,-5 2 13 0,-4 13 37 0,1-6-3 16,-1 2 40-16,-1 1 3 0,2 0 0 0,-2 2 2 16,-1-1-7-16,0 5-7 0,0-2-5 15,-3 2 2-15,2 3 3 0,-3 0-1 0,3 3-4 16,-3 0-2-16,0 1-2 0,0 0-3 0,2 6-3 15,0 1-4-15,-1 2-2 0,0 2-6 0,0-1 1 16,0 1-3-16,1 1-7 0,-1 0-10 16,2-1-7-16,1-1-18 0,-1 0-16 0,1-1-11 15,0-3 4-15,3 1-21 0,-1-3-3 0,4-1-6 0,-2-2 2 16,4-4-3-16,-1-2 5 0,2-2 5 16,-2-5 6-16,1-1 6 0,13-14 10 0,-10 8 3 15,-1-1 5-15,-4-5 12 0,-1-2 4 0,-1 1 17 0,-1-3 39 16,-3 16-5-16,-1-3 32 0,1-3 13 15,-1 1 10-15,0 1 6 0,1 2-5 0,-1 2-8 16,-2-1-10-16,2 3-7 0,-2 1-8 0,0 4-8 16,-1 0 0-16,0 2-1 0,0 2 0 0,0 6-3 15,0 3-2-15,-2 3-7 0,-2 1-2 0,1 3-2 16,-4 31 0-16,4-20-1 0,-4 5-4 16,2-1-1-16,-3-3-4 0,3 1 0 0,0 4-3 15,4-4-3-15,-4-2-12 0,0-3-7 0,4-15-10 16,0 4-9-16,-1 1-20 0,0-1-11 0,0-1-4 15,0 0 7-15,1-2 3 0,-1-4 7 0,2 1 4 0,-1-4 3 16,1-1-2-16,-1-3 7 0,1-2 3 0,0-2 5 16,1-6 3-16,0-2 6 0,1-7 0 15,3-26-1-15,-3 10 4 0,2 0-2 0,1-3 1 16,-2-4 3-16,4 3-1 0,1-2-5 0,-1 3 1 16,1-2 5-16,1 7-4 0,1 2 6 0,-2 1 7 15,0 4-1-15,0 5 6 0,-4 10 0 0,2 0 7 16,1 0 5-16,0 1 1 0,2 4 1 0,1 2 4 15,0 3-8-15,1 3-1 0,1 2 0 0,-2 4 4 16,1 0-4-16,-4 2-1 0,1 2-14 16,0 2 1-16,-2-1-19 0,-3 2-2 0,-2-1-9 15,-1 1 4-15,-1-1 3 0,-2 2 6 0,-3-3 5 16,-2-3 4-16,0 1-2 0,-2-1 7 0,0-1 1 16,-1-2 23-16,0-2 6 0,0 0 10 15,-1-4 0-15,2-1 5 0,-1-1 2 0,2 0 0 16,0-1-3-16,0-1-2 0,2-2-1 0,2 2-1 0,0-1-7 15,1 0-8-15,2 1-8 0,0 0-4 16,1 0 6-16,1 0-1 0,1 1 0 0,1-2-7 16,1 2-1-16,0-1 2 0,5 0-3 0,0 1 1 15,2-1-2-15,1-2 7 0,2 1-1 16,-1-1-1-16,4-1-4 0,-1 0-4 0,1 0-7 0,-1-3-4 16,22-7-16-16,-19 1-6 0,1 3 0 0,0-4 3 15,2-3-12-15,-1 2 1 0,-2-3 7 16,-1 0 5-16,0-1 6 0,-4-3 6 0,0 1 3 15,0 0 4-15,-1-1 4 0,-1 1 36 0,-4-1 13 16,-4 13 27-16,2-3 5 0,-2 0 5 0,0 0 4 16,0 0 1-16,0 3-2 0,-1-1-3 0,0 3-10 15,-2 0-8-15,0 1-9 0,0 3-8 0,0 3-3 16,0 1-5-16,-4 5-2 0,0 4-4 0,1 2-3 16,-2 3-2-16,2 3-2 0,-2 2-3 0,2 1-3 15,-1 30-4-15,4-39 0 0,0 36-7 16,0-35-4-16,0 30-9 0,0-29-10 0,7 27-8 15,-6-30-12-15,3 5-5 0,-3 1-7 0,4-3-7 16,0 2-5-16,-1-3-4 0,0-2-2 16,4 0 3-16,-1-5 1 0,2-1 5 0,-1-2-7 15,0-2-5-15,2-4 10 0,-1-1-1 0,1-2 8 0,0-2 7 16,1-1 3-16,13-19 12 0,-19 20 2 16,0-2 36-16,2 0 22 0,-2-1 17 0,0 0 12 15,2 0 10-15,-4 2 5 0,1 2 4 0,-2 0-2 0,0 0-5 16,2 3-7-16,-4-1-9 0,1 2-9 15,1 2-7-15,-1 0-3 0,1 2-3 0,-1 0-3 16,-1 2-3-16,2 2 2 0,-2 0-8 0,0 0-5 16,0 7-1-16,0 1-3 0,0 3-6 15,0 1-5-15,2 1-8 0,-1-2-12 0,1 3-11 0,0-3-10 16,3 0-15-16,-2 0-4 0,2 0-10 0,-1-4 8 16,3 1-20-16,0-4-11 0,0 0 6 15,0-3-8-15,-1-3-1 0,1 0 1 0,3-2-1 16,0-2 10-16,1-1 6 0,-3-5 11 0,3 0 10 15,-1-4 2-15,0 1 13 0,9-22 15 0,-14 25 19 16,2-3 20-16,-1-1 21 0,1 0-2 0,-2 1 48 16,1-1 13-16,-1 2 7 0,-2 2 7 15,2 2-5-15,-2-1-8 0,-1 2-13 0,0 1-10 16,-1-2-10-16,2 6-7 0,-2-2-4 0,-1 0-6 16,0 2 0-16,0 2-8 0,-2 0-2 0,0 1-5 15,0 6-2-15,2 1-3 0,-3 2-2 0,2 2-2 16,0-2-8-16,1 2-1 0,0 0-10 0,1 1-5 15,0-2-10-15,2 0-4 0,-1-1-3 16,2-1-3-16,0 0 6 0,1-3-1 0,2 1-3 16,0-2 1-16,0-3-1 0,0 0-2 0,1-2-4 0,1 0-8 15,0-4-4-15,1-2 0 0,-1 0 2 16,3-1 5-16,-4-3 10 0,0 0 6 0,-1-3 5 16,1 1-2-16,-3-4 4 0,-2 1 1 0,2-1 7 15,-3-3 4-15,-2 0 10 0,0 0 3 16,-2-1 5-16,-2 3 1 0,1-1 6 0,-2 0 1 0,-1 1-7 15,-1 2 0-15,0 1-4 0,0 0-3 0,0 3-7 16,-1 1-7-16,1 2-3 0,1 1-4 0,0 2 8 16,0 0-6-16,1 3 1 0,-1 0-2 15,3 1 1-15,-2 1 0 0,3 1 0 0,1 0-12 16,-2 1-6-16,2 1-2 0,0 1 3 0,1-2-12 16,0 1-4-16,0-1-2 0,1 3 5 0,3-1 0 15,-1 2-3-15,4-3 4 0,0-1 4 0,0 0 6 16,3-2 1-16,0-2 5 0,-2-2-2 0,2 1 5 15,1-2-2-15,2 1 4 0,0-2 1 16,0-2 6-16,-1 2-4 0,2-1 6 0,1-1 11 16,-2 0 5-16,0 1 8 0,1 2-1 0,-4-2 4 15,1 0-2-15,-3 2 11 0,1 1-1 0,-1 2 7 16,-2 0-1-16,1 4 3 0,-1 2 4 0,0 4-2 16,-1-1-5-16,-3 3 3 0,-1 1-10 0,0 0 2 15,-1 3-7-15,0 0-7 0,-2 0-7 0,0 2-10 16,1-3-7-16,-2 3-10 0,2-3 2 15,-1-1-23-15,0 0-7 0,0-2-6 0,2-3-9 16,0 0 6-16,0-1 6 0,0-2 4 0,0-4 7 16,2 0-2-16,0 0 1 0,4-4 0 0,-1-2 0 15,3-1-2-15,0-3 6 0,2 0 0 0,-2-2 3 0,16-19 0 16,-10 9-5-16,-3-1 3 0,5-3 4 16,0 0-1-16,-3 0 0 0,3 4 6 0,-3-1 6 15,0 3 7-15,-8 12 8 0,1-4 14 16,3 1 13-16,-1 1 4 0,0 0-5 0,-4 2-3 15,2 1 9-15,-1 3-2 0,-2 1 3 0,0 1 0 16,-1 1 4-16,-1 3-4 0,-1-1 2 0,2 1-3 16,-1 1-4-16,-1 1 3 0,1 4-1 0,-1 1-12 15,0 0-7-15,0 0-8 0,0-3-9 0,0 2-7 16,0-4-3-16,0 2-8 0,0-2 4 0,0-1 2 16,1-2 4-16,0 2 9 0,0-3 0 0,0-2 5 15,3 0 1-15,-2 0 3 0,0 0 4 16,5-2 0-16,1-1 6 0,-1-4-3 0,1-1 2 0,2-2 1 15,0 1 3-15,1-2 4 0,16-17-1 16,-22 23 5-16,18-16-3 0,-17 17 5 0,6-2 8 16,-1-2-4-16,1 3 15 0,1 2 3 0,-1 0 9 15,1 5 17-15,-1 0 6 0,-1 2-3 0,0 5 4 16,-1 0-4-16,1 1 3 0,-2 2-6 0,-3 2-3 16,1-2-8-16,-4 2 1 0,0 0-9 0,-1 1-6 15,-2 1-10-15,-2-2-12 0,-1-1-20 16,0 1-16-16,-4-1-35 0,-1-1 6 0,0-1-105 0,-2-1-47 15,-1-2-49-15,-2 1-67 0,0-5 29 16,-2 0 27-16,-1-2-421 0,0-4 53 0,-1-2 38 16,-20-8-779-16</inkml:trace>
  <inkml:trace contextRef="#ctx0" brushRef="#br0" timeOffset="18680.86">11111 7352 2512 0,'0'-4'-319'16,"0"-3"26"-16,-1 4-135 0,0-1 24 0,-1 0-2 0,-3-1-4 15</inkml:trace>
  <inkml:trace contextRef="#ctx0" brushRef="#br0" timeOffset="19397.25">12103 7613 540 0,'5'7'870'15,"3"-3"-177"-15,2-1-100 0,3-2-80 0,1-2-66 16,30-6-50-16,-13-3-48 0,0 0-37 0,3-4-31 16,3-4-33-16,2 3-28 0,1-6-20 0,3 2-22 15,5-4-20-15,-2 1-17 0,-1-1-13 0,1 6-11 16,-4-1-12-16,-1 1-10 0,-4-1-11 0,-4 3-7 16,-3-2-7-16,-2 4-5 0,-2 1-6 15,-6 1-12-15,-1-2-13 0,-14 11-21 0,4-4-26 16,0 1-27-16,0 1 3 0,-2-2-92 0,0 4-37 15,-1-2-17-15,-3 3-20 0,-2 1-16 0,-1 1-46 16,-4 3-37-16,-6 1 26 0,-19 11-90 0,6-4-10 16,-4 1-8-16,-4 3-8 0,-3 1-35 0,0-1 33 15,-2 0-109-15,2 1 39 0,-3 0-359 16</inkml:trace>
  <inkml:trace contextRef="#ctx0" brushRef="#br0" timeOffset="19831.9">12160 7643 2326 0,'-10'3'554'0,"2"0"-70"0,3 1-58 0,0 0-46 16,4-2-42-16,1-1-33 0,1 0-24 0,2 0-27 15,7-1-17-15,0-2-25 0,4-1-20 0,25-5-18 16,-6 2-12-16,1-1-16 0,2-4-15 16,4 2-11-16,3-2-12 0,0 0-12 0,-1-1-11 15,1 1-6-15,-3 1-6 0,1-2-10 0,-2 1-6 0,-2-1-4 16,-1 2-7-16,-4-1-4 0,-2 3-6 15,-4 1 1-15,-2-1-6 0,-16 6 0 0,5 0-4 16,-2-4-3-16,1 3-12 0,-2-2-8 0,-1 2-25 16,-2 1-19-16,1 0-23 0,-3 1-31 15,0-1 9-15,-2 2-82 0,0 0-23 0,-1-1-25 0,-1 1-17 16,-1 1-21-16,0 2-22 0,-3 1 26 16,-8 4-143-16,-15 10-19 0,5-7-4 0,-2 3-5 15,-3-2-12-15,-2 0-56 0,1 2 33 0,2-2-40 16,-4 0 35-16,3 0-323 0</inkml:trace>
  <inkml:trace contextRef="#ctx0" brushRef="#br0" timeOffset="20266.05">12366 7712 1622 0,'-7'0'362'0,"2"2"-13"0,1-2-6 0,0 0 12 15,1 0-16-15,0 0-40 0,-1 0 15 0,3 1-20 16,-2 1-21-16,0-2-22 0,1 0-19 0,-2 0-15 15,3 0-16-15,-1 0-14 0,1 0-11 16,-1 0-19-16,0 2-12 0,1-2-15 0,-1 1-12 16,1-1-11-16,1 0-14 0,0 1-11 0,-2-1-10 15,2 2-6-15,0-1-4 0,0 2 1 16,2 2-3-16,2 4-3 0,3 0 5 0,13 20-11 0,-8-10 0 16,3 1 0-16,1 1-1 0,4 2 4 0,-1 2-4 15,7-1-1-15,5 4-4 0,2-1-2 16,1 4-5-16,4-2-2 0,-3 2-1 0,3-4-4 15,0 2-4-15,-4-5-2 0,-1-1 0 0,-3-1-4 0,-1-1 1 16,-1-1-3-16,-3 0-1 0,-1-6-2 16,-5 1 3-16,-2-3-5 0,-9-7 1 0,0 1 1 15,1 2 3-15,0-3 2 0,-1 1-5 0,-3-2-5 16,0 0-11-16,-2-3-16 0,0 0-17 0,0-1-16 16,-3 0-20-16,0 0-27 0,0-1-33 0,0-1 13 15,-3-3-100-15,-2-2-33 0,-1 1-15 0,-16-16-75 16,6 5 33-16,-4-3-117 0,0-2-29 15,-4-4-28-15,-2-2-98 0,-2-3 45 0,-2 0-19 16,-1-2 31-16,1 4-531 0</inkml:trace>
  <inkml:trace contextRef="#ctx0" brushRef="#br0" timeOffset="20539.68">12480 7902 2656 0,'21'45'530'16,"1"2"-68"-16,0-3-56 0,-1-2-47 0,-1-3-39 0,-1-4-31 15,-2-4-38-15,0-2-23 0,-4 0-28 0,-1-2-19 16,2-4-21-16,-3 0-13 0,-7-16-16 15,3 4-13-15,-2 2-10 0,2-3-10 0,-2 2-9 0,-1-3-10 16,3-1-9-16,-4-2-12 0,1-1-17 16,-1-1-46-16,0 0-43 0,0-1 6 0,0 0-120 15,-1-3-45-15,1 0-54 0,3-4-70 0,1-4 32 16,1-2-205-16,12-22 41 0,-6 9-167 0,-1-10 53 16,2-1-777-16</inkml:trace>
  <inkml:trace contextRef="#ctx0" brushRef="#br0" timeOffset="21061.98">13437 7324 2749 0,'8'48'561'15,"1"-8"-72"-15,2-2-62 0,-3-6-54 0,3-2-44 16,-1-6-45-16,3-2-40 0,-8-15-43 0,2 2-42 16,1 0-36-16,5-2-69 0,-1 0-5 15,0-3-112-15,1-1-44 0,0-2-42 0,-2-1-39 16,2-3-47-16,-3 0 22 0,0-5-163 0,0 1-25 0,-2-1-49 16,-3-5 39-16,-1 0-135 0,-3-1 42 15,-1 1 41-15,-4-2-374 0</inkml:trace>
  <inkml:trace contextRef="#ctx0" brushRef="#br0" timeOffset="22086.31">13642 7337 2298 0,'39'-27'483'0,"-7"2"-53"0,-2 3-35 0,-6-2-35 0,-3 4-32 16,-3 0-34-16,-5 2-27 0,-8 9-21 0,-2-2-15 16,2-1-22-16,0 1-21 0,-3 1-16 15,0 1-18-15,-1 2-14 0,-1 0-13 0,-1 3-12 16,-1 0-12-16,-2 3-8 0,1 1-9 0,-2 3-5 15,-2 1-9-15,1 1-8 0,-2 4-6 0,0 2-4 16,3 0-6-16,-3 3-2 0,2 0-6 0,1 1-3 16,0-1-4-16,0 1-3 0,3 0-3 15,-1 0-2-15,3 0-6 0,0 0-5 0,3 0 0 16,1-1-4-16,0-1-1 0,2-1-4 0,1 0-4 16,0-3 3-16,1 0-3 0,2-3-2 0,1-1-1 15,2-4 0-15,0-1-1 0,3 0 1 0,-1-3-1 16,1 0-1-16,-1-2 0 0,1-1 1 0,19-10 1 15,-18 2-1-15,1-2 2 0,-4-1 0 16,2 3 1-16,-9 8 0 0,1-4 1 0,0 1 1 16,0-1 1-16,0 2-2 0,-1-1 1 0,-1 2-1 15,1 1-2-15,-4 0-8 0,1 2-5 0,0 0 2 16,-2 3 1-16,1 1 2 0,-1 0 0 0,1 3 3 16,-3 0-1-16,2 2 0 0,-2 0 1 0,1 2 1 15,-1 6 0-15,0-1-3 0,-1 0 0 16,-1 2-6-16,-1-1-3 0,0 1-2 0,1-1-5 15,-3 0-4-15,0 0-1 0,-1 0-9 0,1-2-2 0,0 0-10 16,-2-1 3-16,0 1 2 0,0-2 2 16,1-4 5-16,1 2 3 0,-2-3 5 0,2-1 7 15,0-1 1-15,2-1 0 0,-2-1 2 0,2-1-7 16,1-2 3-16,-1 1 8 0,2-2 8 0,-1-1 13 16,2 1 4-16,0 0 7 0,0-2 4 0,0 2 6 15,0-1 5-15,0 0 3 0,0 1-3 16,0-1-3-16,0 1-2 0,2 1-1 0,1-1 0 0,-2 3-2 15,2-1 0-15,1 0-1 0,-1 2-4 16,2 0 0-16,-2 0 0 0,5 0 1 0,0 3-5 16,2-1 3-16,-3 1-6 0,4 1 0 0,-3 0 0 15,1 1-1-15,0-1-4 0,-1-1-1 0,2 0 3 16,-2 1-7-16,2-3 0 0,-2-1 0 16,0 0 1-16,2-1 0 0,1-3-1 0,-1 1 3 0,1-2-3 15,1 0 3-15,-1-3 1 0,0 1-4 0,1-3-3 16,15-17-4-16,-15 6-3 0,0-1-2 15,0-3 2-15,0-2 1 0,-4-2-1 0,3 1-2 0,-5-2 4 16,2-1-3-16,-2 4 5 0,0-2 4 16,-3 20 8-16,-3-5 9 0,3 0 2 0,-1 0 0 15,0 1 0-15,-1 2-4 0,1 1 0 0,0 4-6 16,-1 0 1-16,-1 2-3 0,0 1 5 0,-5 6-6 16,1 3 2-16,-2 4-5 0,0 3 3 0,-1 2-2 15,-9 21-2-15,10-11 3 0,-1 1 1 0,-1-1-1 16,0-2 1-16,3 1 2 0,-3 1-1 15,2-1-1-15,4-13 2 0,0 3-1 0,1 3-2 16,1-1 1-16,0 3 0 0,0-4-1 0,1 1 2 16,1-1-4-16,-1-1-4 0,1-2 2 0,1-1-1 15,1-3-4-15,2 1 1 0,0-1 2 0,1-3-2 16,1 2-8-16,2-4-6 0,0 0-11 0,1-1-21 16,0-1-29-16,2-1 10 0,-1-1-122 15,1-2-32-15,0 0-37 0,0-2-54 0,0-1 29 16,0-2-191-16,-1 1-110 0,-2-4 48 0,-1 1-56 15,-1-3-797-15</inkml:trace>
  <inkml:trace contextRef="#ctx0" brushRef="#br0" timeOffset="22388.57">14368 7060 2504 0,'-58'-1'426'0,"0"2"-53"0,-3 2-46 0,1 2-857 16,1 2 42-16,1 2 35 0,-2-2 31 0,-1 5 27 15,-2-3 4-15,-3 3 8 0</inkml:trace>
  <inkml:trace contextRef="#ctx0" brushRef="#br0" timeOffset="23181.95">13295 7097 706 0,'12'-19'480'0,"-8"11"-62"0,4-2-35 16,-2-2-39-16,2 1-28 0,-2 0-25 15,0 1-26-15,1 2-20 0,-1-1-22 0,0 2-16 16,-1 0-25-16,0 0-15 0,0 2-15 0,-2 0-12 16,0 2-16-16,-1 0-10 0,0 0-13 0,-1 2-7 15,1-2-10-15,-1 2-9 0,0-1-6 0,0 2 5 16,0 0 5-16,-1 0-9 0,2 2 39 15,0 0-3-15,1 5 0 0,-1 1-2 0,1 1-11 16,1 4-3-16,-1 1-5 0,-1 1-9 0,2 3-4 16,-2 0-6-16,1 2-8 0,2 30 0 0,-2-21-10 15,0 2-2-15,-2 0-2 0,-1-18-2 0,0 5-4 16,0 3-3-16,1 32-5 0,-1-40-6 0,0 5 0 16,0 2-1-16,0 0-3 0,2 2-2 15,-1-1-2-15,1-1 1 0,0 0-1 0,1-3-2 16,0-1 1-16,-1-1-1 0,1-2-3 0,-1-1 6 0,1 0-6 15,0 1-5-15,1-3-10 0,-1-2-9 16,1-2-13-16,0 0-13 0,-1-2-24 0,0-1 6 16,2 3-50-16,0-2-15 0,0 0-21 0,1-3-18 15,1 2-46-15,-1-3-21 0,-2 0-35 16,4-1 25-16,0-2-128 0,0 1-35 0,-1 0-36 0,-1-1 36 16,-1-1-161-16,-2 1 42 0,0-1 42 0,-1-1-415 15</inkml:trace>
  <inkml:trace contextRef="#ctx0" brushRef="#br0" timeOffset="27685.49">13824 6048 2742 0,'-7'39'467'0,"0"-2"-56"0,0-5-50 0,2-1-42 16,0-4-35-16,3-17-32 0,-1 5-26 0,1-1-24 16,-1 1-19-16,2-2-16 0,-3 1-17 0,2-4-13 15,0-1-7-15,0-2-7 0,0 0-1 16,2-3-7-16,-1 0-9 0,1-1-10 0,0-2-10 0,1-1-9 16,1-2-9-16,0-4-6 0,3-3-9 0,1-3-3 15,2 0-7-15,13-21-7 0,-8 12-1 16,-1 2-6-16,1-2-4 0,0 3-3 0,1 3-1 15,-9 9-1-15,3-4-7 0,0 0-2 0,0 1-1 16,1-1 0-16,1 5-4 0,-1-2-1 0,0 1-1 16,1 1-3-16,-1 3 1 0,-1 1 1 15,3 1-2-15,-3 3 1 0,2-1 0 0,-2 4-1 0,0-1 1 16,0 3 1-16,0 1-2 0,-3 0 2 16,1 2-1-16,-2 1 3 0,1-1 2 0,-4-1 1 15,0 3 0-15,-1-1 1 0,-1 0 2 0,-2-1 2 0,-3 1 1 16,-1-1-2-16,1-1 1 0,-2 1-2 15,-1 0 1-15,1-2 1 0,0 0-1 0,-1-1-1 16,-1-3 2-16,0 2-1 0,0-4-2 0,0 0 1 16,1-1-1-16,-1-2-2 0,0-2 1 0,-1 0-2 15,1 0 0-15,2-2-1 0,-2-1 1 0,0 0 2 16,1-2-5-16,1 0-2 0,1 0 1 16,2-1-2-16,0 2-1 0,1-1-1 0,0 1 0 15,1 1 0-15,0 2-1 0,1 1-2 0,0 0 0 16,0-1 1-16,0 0-3 0,0 0 2 0,2 3-2 15,-2-2 0-15,0 0-3 0,2-1-7 0,-1 2-8 16,1 0-14-16,0 1-16 0,-1 0-18 0,1-1-30 16,0 1 10-16,0 0-92 0,0 0-15 15,0 0-17-15,0 0-17 0,0 0-13 0,0 0-18 0,0 0-31 16,0 0 26-16,1 0-84 0,0 0-23 0,-1 0-16 16,4 0-60-16,-4-2 34 0,4 0-112 15,0-1 31-15,1-3 42 0,-2-1-319 0</inkml:trace>
  <inkml:trace contextRef="#ctx0" brushRef="#br0" timeOffset="29897.6">14314 6164 2618 0,'24'-22'531'0,"-4"5"-69"16,-4-2-59-16,-1 2-46 0,-10 10-40 0,1-1-34 15,1-4-31-15,-4 3-29 0,0 0-22 16,-1 2-20-16,0-1-21 0,-2 4-19 0,0 0-10 0,0 0-16 15,-1 0-14-15,0 2-9 0,-2 2-12 0,-1 0-8 16,-1 0-8-16,-3 4-7 0,0 0-7 16,0 0-6-16,1 4-6 0,0-1-3 0,-2 1-7 15,1 2 0-15,0-1-2 0,2 2-5 0,-1 2-2 16,-1 2-1-16,3-1-2 0,0 1 0 0,2 1-2 16,0-1 0-16,1-1-1 0,2 1-2 0,0 1-1 15,2-3 0-15,-2 2-3 0,4-2 4 16,-1-1-2-16,3 0-2 0,-1-2 1 0,3-1 0 15,0 0 0-15,-2-1 1 0,4-2-1 0,2 1 2 0,-1-5 1 16,2-1-1-16,1-1 0 0,1-1-1 16,3-1 0-16,18-10-2 0,-12 3 1 0,-3-1 0 15,-3-3 1-15,5-3-2 0,-2 0 1 0,-2-5-1 16,3-2-2-16,-2-5 0 0,0 2 0 0,-4-4 4 16,0 2-3-16,1 2-4 0,-3 2 3 0,-3-1 0 15,-1 5-2-15,-6 8 1 0,-1-1 0 0,3-1 2 16,-1 1 0-16,-2-1 0 0,1 1-3 0,-1-1 2 15,-3 4 0-15,2 2-3 0,-1-1 0 0,1 3-2 16,-2 0-3-16,0 1 1 0,0 3-6 16,0 0 1-16,-1 0-3 0,-1 2 2 0,-3 5 0 15,0 4 2-15,-11 21-1 0,6-8 5 0,-1 4 1 16,-1 3-5-16,1-1 2 0,0 6-1 0,1 3 0 16,0 5 3-16,2-3 0 0,-2 0 1 0,2 3-1 15,1-2-1-15,1 1 2 0,-1-5 0 16,1 0 1-16,0 0 0 0,5-1 0 0,0-1 0 15,-2-3-1-15,3-1-1 0,0-19 1 0,0 5-1 16,0 2-2-16,1 0 2 0,3-1-1 0,-1-1 2 0,0-3 2 16,2 1 1-16,1-3-3 0,3-1 0 15,0-3 1-15,1-2 0 0,2-1 1 0,0-2 1 16,1-2 0-16,-1 0 3 0,-1-2-3 0,2-2 1 16,-3-2-3-16,-2-3-4 0,0-2-2 0,-1-3-2 15,-1-2-2-15,-2-3-3 0,-3 1-1 0,-1-3 1 16,-2-30-1-16,-4 23-1 0,1 3 1 0,-3-3 0 15,0 4 1-15,-2 0 0 0,0 2 2 16,6 14 1-16,0-4-1 0,-3 0 2 0,1 0-1 16,1 1 0-16,-1-2 1 0,1 3 1 0,0 2 3 15,3-1-5-15,0 2 0 0,0 2-4 0,1-1-2 16,1 1-3-16,0 0 4 0,4-1-4 0,1-1 1 16,0-2 1-16,4-1-2 0,17-11-6 0,-6 6 3 15,-1-1 0-15,3 2 2 0,0 2-1 16,1 0 6-16,-2-2-1 0,-2 4 6 0,-1 0-2 15,-10 4-1-15,2 1 3 0,0 1 1 0,1 0 5 16,-4-1-2-16,1 0 2 0,-2 2-1 0,1 1 2 16,-4 0-7-16,2 0 0 0,-3 0 2 15,1 2 1-15,0 2 3 0,-2 1 2 0,0 0 6 16,0 3-2-16,0 3 0 0,0 2-1 0,-1 3-1 16,1-2 2-16,0 3 2 0,0-1-2 0,1 1 0 0,-1 1-2 15,1 0 3-15,0-1 3 0,1-1 2 16,0 2-1-16,2-2 0 0,0-2 3 0,0 1 3 15,1-3 1-15,-2-1 1 0,2 0 2 0,1-4-2 16,-1 1 6-16,-1-4-2 0,1 1 0 16,-1-3 0-16,4 0 1 0,-1-4 0 0,1-1 1 0,-2-2 0 15,0 0 0-15,0-4-3 0,-2-2-2 0,0 0-4 16,0-5-2-16,-3-1-5 0,-1-2 1 16,-4-28-4-16,2 37 0 0,-1-3-1 0,-8-24-1 15,8 29-4-15,-3-3 0 0,0 0-5 0,-2 1 0 16,0 0-4-16,0 2 1 0,-1 0-2 0,0 4-1 15,0-1 0-15,1 5 0 0,0 2 1 0,2 2 5 16,-3 0-4-16,3 3 2 0,-2 1 2 0,1 4 2 16,2 0 1-16,1 3 2 0,0-2 0 15,3 2 2-15,0 2 1 0,0-1 1 0,3-1 0 16,0 2 1-16,1-3 1 0,2 0 6 0,2 1-6 16,2-3 4-16,1 1 1 0,-1-4 0 0,4 0 1 15,1-1 3-15,2-2-5 0,1-2 2 0,-2-2-1 16,28-2 2-16,-20-4-2 0,0-2 2 0,1-2 3 15,-1-1 2-15,-4-6-1 0,1 1 4 16,-1-3-1-16,-2 0-1 0,-3-1 2 0,1 3-1 16,-6-2-1-16,-5 11 1 0,-2-5-1 0,2 0-1 15,-2 2-3-15,1-2-1 0,-3 3-5 0,1 0-2 16,-1 3-1-16,-1 0-4 0,-3 2-2 0,2 1 0 16,-4 2 3-16,1 1-4 0,-5 1-2 0,0 3-3 15,-1-1-1-15,-1 2 2 0,0 0-3 0,1 3-2 16,1-1-2-16,1 1-3 0,1 1-4 0,-1 0-3 15,3 2-5-15,2 0-1 0,0-1-2 16,1 1 3-16,2-2 3 0,0-1-9 0,2 2 0 16,1-1 3-16,2-1 4 0,0 2 3 0,1-1 1 15,1-2 2-15,0 0 3 0,0 1 2 0,0-2 1 16,-1 0 2-16,-1-1 0 0,0-2 4 0,0 1 0 16,-2 0 1-16,0-2 3 0,-1 2-3 0,1-2-1 15,-1 2 2-15,-1-2-4 0,1 0 1 16,-1 2 6-16,1-1-6 0,0-1 6 0,0 2 0 0,-1 1-2 15,1-1 0-15,1 2 0 0,0 2 5 16,2 1-3-16,-3 2 2 0,3-2 5 0,-2 1 4 16,2 1-3-16,-2-3 8 0,2 1 0 0,0 0 8 15,-2-2 2-15,2-1 5 0,1 0 7 0,-1 0-4 16,2-1 0-16,2 0 1 0,0-1-1 0,0-1-1 16,3 0-2-16,-1-2-2 0,2 0 1 15,0-1-1-15,0 0-2 0,2-4 4 0,-1-1-1 16,20-11 0-16,-14 6 1 0,-1-4 1 0,-2-2-2 15,-2 0-2-15,-8 9 1 0,11-21-3 0,-7 11 3 16,-7 7-6-16,-1-1-1 0,0-3 0 16,1 0-5-16,-1 0 0 0,-1 3-4 0,-1-2-5 0,-1 4 0 15,-2 1-2-15,0 3 2 0,0 0-8 0,-2 4 0 16,-2 2-2-16,-4 2 2 0,0 1-3 16,-1 4 4-16,-15 16-2 0,21-16 2 0,-3 2-1 15,-10 20 4-15,7-8-2 0,6-13 0 0,0 5 4 0,-8 23 1 16,11-26 0-16,0 5 0 0,1 2 1 15,1 0 2-15,0 2 2 0,0-3-2 0,1 2 0 16,2-2 6-16,1-2-2 0,1 1 2 0,2-1 4 16,1-2 2-16,0-2 1 0,3 0 1 15,20 9-1-15,-10-10 1 0,-12-6 3 0,4 0-2 0,25 7 5 16,-30-9-5-16,7 2 0 0,4-3 0 16,-2 0 0-16,2 0-2 0,0-2-1 0,-2 1 0 15,0-2 0-15,-2 2-1 0,1-1-2 0,-2 0-1 16,-1-1-1-16,-2 1-3 0,0 0-20 15,-4 0-18-15,-1 0-21 0,-1-1-29 0,-2 0 9 0,1 1-99 16,-3-2-23-16,1 1-31 0,-2 0-33 16,-3-1-37-16,-2-1 30 0,-2-1-233 0,-4 3-61 15,1-1 45-15,-1 1-87 0,-1 0-816 0</inkml:trace>
  <inkml:trace contextRef="#ctx0" brushRef="#br0" timeOffset="32998.5">13303 8612 1780 0,'-3'14'350'0,"-1"-2"-46"0,1-1-34 16,0 0-31-16,0-2-24 0,1-2-24 0,0-1-22 15,-1 1-14-15,2-3-19 0,0 0-13 0,0 0-13 16,1-1-13-16,-2 0-9 0,2-1-8 0,0 1-8 16,0-1-8-16,-3 0-6 0,3 0 0 15,0-1-10-15,0 0-5 0,0 1-8 0,-2-1-5 16,2 0-1-16,0 1-2 0,-1-1-4 0,1 0-3 16,0 0-2-16,0 0-4 0,0 0 4 0,0 0-4 15,0-1-3-15,-2 0-3 0,2 3 0 0,0-3 4 16,0 2-4-16,0-1-2 0,-1-1 0 0,1 1-3 15,0-1 1-15,0 1 1 0,0 0 1 0,0-1-2 16,0 0-2-16,-1 1 1 0,1-1 2 16,0 0-2-16,0 2-1 0,0-2-2 0,0 1 3 15,0-1-1-15,0 0 1 0,0 0-2 0,0 1-1 16,0-1 2-16,0 0 0 0,0 1 7 0,0-1-6 16,0 0 2-16,0 0-1 0,0 0 4 0,0 0 2 15,0 0 2-15,0 0-1 0,0 0 3 16,0 0 4-16,0 0 0 0,0 0 7 0,0 0-6 15,0 0-1-15,1-1 1 0,-1 0 0 0,1-2 0 16,1 1-1-16,-1 0 4 0,1-1 1 0,-1-1 4 16,1 2 4-16,-1-1 6 0,0-1 2 0,0-2 3 15,0 2 9-15,-1 0 3 0,1 0 11 0,-1-2-8 16,0 1 9-16,0 1 4 0,0-2-8 0,-1-1-1 16,-1-1 2-16,-2-1 2 0,0-1-6 15,1 5-3-15,-1-4-3 0,1 5 1 0,-1-1-5 16,1 0-4-16,-1 2-7 0,0 0-4 0,1 0-4 0,-2 3-1 15,-3 0 0-15,-2 3-2 0,-1 2 1 16,-1 1 3-16,-18 13-7 0,14-8 4 16,1 4-4-16,-1 0 0 0,9-8-2 0,-1 4-2 0,-9 17-1 15,13-19 1-15,-3 3-1 0,1 2-3 0,1 1 1 16,2 0-2-16,1 0 1 0,0 1-4 16,2-1-1-16,2-1 0 0,0 0-1 0,0-1-2 15,4 0-2-15,0-3-2 0,2 0 1 0,-1-2-3 16,1-1 1-16,2-1 0 0,0-1-3 0,0-1 0 15,1-3 2-15,-1-1 2 0,1-1 1 0,1-3-2 16,-1 1 0-16,0-2 2 0,2-1-2 0,-3-3 1 16,1 1 0-16,-1-2 1 0,0 2-2 0,1-4 2 15,-4 1 0-15,2 0-2 0,-1-1 3 16,-2 1-1-16,0 1 4 0,-1 2 1 0,1 0 0 16,-3 1 1-16,2 0-1 0,-3 2 0 0,-1 2-2 0,2 0-1 15,-2-1-5-15,2 1-4 16,-3 0-1-16,3 3 2 0,-2 0-1 0,0 0 2 0,1 2 1 15,-2 0-2-15,2 3 1 0,-1-2 0 0,2 3 0 16,0 2 0-16,0 2 0 0,2 0 0 0,-1 2 1 16,0-3-1-16,1 2 3 0,0-1-1 0,0-1-2 15,0-1 4-15,1 2-4 0,1-3 1 0,-1 0 1 16,3 0 0-16,-1-4 0 0,1-1-1 0,1 1 3 16,3-3-2-16,-2 0 0 0,2-3 0 15,-1 1 3-15,1-4-2 0,0-1 0 0,19-12 2 16,-16 7-2-16,-1-5 4 0,2-1-1 0,0-1 1 15,-4-1-1-15,0-3 0 0,0-4-2 0,-3 2 0 16,-2-1-1-16,0 0 1 0,-3 2 1 0,-2 13 3 16,-1-3 0-16,1-2 6 0,0 0 5 0,1 2 1 15,-1 2 4-15,-2-1 0 0,1 2-2 0,-2 1-1 16,0 3-1-16,0 0-2 0,0 2-5 16,0 1-3-16,0 1-2 0,0 0-2 0,0 1-2 0,0 2-1 15,0 2 1-15,-1 1 1 0,-1 4-2 0,0 3 2 16,-9 25-1-16,3-11 2 0,3 5 1 15,-2 0-1-15,-1 2 4 0,0-2-3 0,2 3 0 0,-3-1-1 16,0 0 2-16,1 0 0 0,1-1-2 16,-1 2 3-16,0 1-4 0,3-2 2 0,-1 1-2 15,1-2 0-15,0-1 0 0,3-18-2 0,0 4 1 16,1 2 0-16,-1 2-1 0,-1-1-3 0,3-1-4 16,0 0-1-16,1 0-1 0,3-2-3 15,-2-1-2-15,2-1 3 0,3-3 0 0,-1-2 0 16,4-2 1-16,-3-2-1 0,3 0 5 0,0-3-3 15,1-1 3-15,0-2-2 0,2-2 4 0,-3 0 1 16,0-3 6-16,-1-1-4 0,0-1 0 0,0-3 1 16,-3-1-1-16,1 1-1 0,-4-3-1 15,0-1 0-15,-1-2 1 0,-1 0-2 0,0 2 1 16,-2-3 0-16,0 3 2 0,-2-2-4 0,-1 1 2 0,-2 1 0 16,1-1-1-16,-1 1 1 0,-1 1-2 15,1 0-2-15,-1 2 1 0,1 1 2 0,1-1-4 16,0 3 3-16,0 0-4 0,2 1 0 0,-1 2-1 15,0-1-1-15,2 3-9 0,0-1 0 0,2 3 0 16,0-1 2-16,0-1 0 0,2 2 3 0,3-3-1 16,0 0 1-16,1 0-2 0,2-1-2 0,2-1-3 15,0-1-4-15,18-11-1 0,-11 7 3 16,0 0-1-16,1-1 0 0,-1-2 0 0,1 2 0 16,0-2 2-16,-2-1 0 0,-1 0 2 0,0-2 7 15,-1-2 1-15,-1-1 0 0,-1 3 5 16,-8 11 1-16,3-3 4 0,-1-3 4 0,-1-1 3 0,0 0 4 15,-2 1 7-15,1 2 3 0,-1-2 4 0,0 2 3 16,-1 0 3-16,-1 0-1 0,1 2-3 16,-2 3-4-16,3 1-4 0,-3 1-4 0,0 0-4 15,0 3-2-15,0-1-5 0,0 2 1 0,0 2-1 16,0 4 2-16,-3 5-1 0,-1 3-2 0,0 2 1 16,1 4 1-16,-4 26-1 0,4-16 5 0,-2-1-6 15,3 2-2-15,-3 0 3 0,5 1 1 16,-1-1-3-16,1-18 1 0,0 5 0 0,1 28 0 15,-1-31-1-15,2 2 0 0,1 2-1 0,-1 1 0 16,1-2 2-16,-1 0-5 0,3-2-1 0,-1-2 0 16,0-1 1-16,1-1-3 0,1 1 2 0,2-4 1 15,0-1-1-15,1-1 2 0,0-3-1 0,1-3 0 16,3-1 1-16,-2-4-1 0,2-1-4 16,18-14-2-16,-16 5 0 0,3-1-2 0,-4-2 1 15,1 0-1-15,-3-3 0 0,-1 1 2 0,-8 11 2 16,3-3 0-16,-2-1 4 0,1-1-1 0,-2-2 3 15,-2 2 0-15,0 0 1 0,-1 1 2 0,0 3-2 16,0 0 0-16,0 3 1 0,-1-1 0 0,0 3-1 16,-1-1-4-16,-1 3 0 0,-1 1-2 15,1 1 0-15,0 1 1 0,0 0 0 0,-4 3-1 16,-1 2 9-16,0 3-7 0,0 1 0 0,0 2 2 0,0 2-1 16,0 2 1-16,1 0 1 0,1 1-1 15,1-2 0-15,1 4 1 0,0-3 0 0,2 0 0 16,2 0 0-16,0 0 0 0,0-2-4 0,2 0 2 15,2-1-2-15,0-2 3 0,1-1-3 0,3 0 5 16,0-3-1-16,2 0 0 0,1-3 0 0,2 0 0 16,2-3 0-16,-1-3 3 0,2 0-3 15,23-8 3-15,-19 0 4 0,1 0-3 0,-1-1 3 16,-2-3 3-16,-1 0-1 0,-2-3-1 0,-3 1-1 16,-6 9 1-16,0-3-2 0,2-1 5 0,-1 0-3 15,-1-2 0-15,-1 2 1 0,-1 0 0 16,0 1-2-16,1 2-3 0,-3 1 3 0,-1 0-4 0,0 2-2 15,0 0-1-15,-1 3-1 0,0-3-1 16,0 3-3-16,-2-1 1 0,1 0-2 0,1 3-2 16,0-1-1-16,-2 2-1 0,2 0 1 0,-3 0-1 15,3 1 2-15,-3 0-1 0,0 3 2 0,-1 2-1 16,1 2 0-16,0-1 3 0,0 2-1 0,-1-1-1 16,3 2 2-16,-1-3-3 0,1 1 3 0,1-1-2 15,0-1-3-15,0 0-1 0,0-1 0 0,1 1-3 16,1 1-2-16,1 1 5 0,1-1-5 0,0-1-1 15,2 0 1-15,1 1 1 0,0-3-1 16,2 0 2-16,1-2 1 0,-1 2 1 0,0-3 0 16,-1 2 1-16,2-2 2 0,-4 1 1 0,-1-2 2 15,1 1 1-15,-1-1-1 0,-1 1 1 0,0-1-1 16,0 1 3-16,-1-1-3 0,0 1 0 0,-1-1-1 16,1 1-3-16,-1 1 2 0,1-1 5 0,-2-1 1 15,0 3 4-15,2-1-2 0,-2 1 2 16,-1 1 1-16,0 0 1 0,1 0-1 0,-1-1 2 15,0 4 1-15,0-3-3 0,0 3 2 0,0-1-1 16,-1 3 1-16,1 0-2 0,0 0 2 0,0-1 2 16,0-2 1-16,0 0 2 0,0 1 0 0,0-3 2 15,0 2 0-15,2-2 3 0,-1 1 0 0,1-1-2 16,0-1 2-16,3 1 0 0,1 0 1 0,1-2-2 16,1-1-3-16,2 1 1 0,1-2-1 0,1-2-1 15,-1 1 2-15,2-1-7 0,0-3-22 0,1 0-23 16,0-1 4-16,-1-1-139 0,18-13-38 15,-25 14-32-15,2-4-51 0,3-1 32 0,-5-2-181 0,1-3-31 16,-4-2-66-16,-1 0 42 0,0-1-85 16,-9-25 48-16,-2 19-615 0</inkml:trace>
  <inkml:trace contextRef="#ctx0" brushRef="#br0" timeOffset="33360.32">14051 8409 2302 0,'18'-21'438'0,"-3"3"-128"0,-10 12-73 16,3-3-56-16,-2-1-83 0,1 1-49 15,1 1-54-15,-2 1-75 0,-1 0 9 0,0 2-179 0,-1 1-60 16,-2-1-136-16,0 0 34 0,0 3-469 0</inkml:trace>
  <inkml:trace contextRef="#ctx0" brushRef="#br0" timeOffset="40701.76">10028 3616 2433 0,'-17'-26'474'0,"3"7"-64"16,7 13-47-16,1-2-42 0,-1 4-30 0,-1 2-32 0,1 4-24 16,-3 5-25-16,3 2-16 0,-1 2-19 15,-10 21-14-15,9-11-15 0,0 1-10 0,1 3-12 16,-2-1-9-16,4 3-7 0,-1 1-2 0,2 4-9 16,0-3-6-16,2 1-9 0,0-2-5 0,1 1-5 15,2-15-5-15,0 2-6 0,0 3-5 0,0 2 1 16,3 0-9-16,-1-1-3 0,1-1-2 0,1 2-5 15,0-3-2-15,1-1-4 0,2-2-1 0,-1 2-2 16,15 14-1-16,-17-25-4 0,4 3-2 16,16 12-1-16,-16-17 1 0,3-1-2 0,3 2-2 15,2-1-1-15,2-1 1 0,0-3-5 0,1 0 1 16,25-3-3-16,-17-3-2 0,-1-1 0 0,1-3-3 16,-2-1 0-16,0-1-4 0,-1 1 1 0,0-4 0 15,-3-1 0-15,-1-1-3 0,-2-3 1 0,-1 1 0 0,-3 1-2 16,-1-3 1-16,-2 0-1 0,-1 2 1 0,-6 9 0 15,0-2 0-15,-1-4-2 0,0 0 3 16,-2 2-1-16,-1-3 0 0,0 3 0 0,-1-1-2 16,-2 1-1-16,-1 1 1 0,0 1 4 0,-3 0-6 15,1 2-2-15,-3 1 1 0,0-1-1 16,0 4-1-16,0 1 0 0,0 3 1 0,1 0-5 0,-1 2 1 16,-1 0 1-16,-1 4 3 0,1 3 0 15,1 2-4-15,-1 1 2 0,1 1 1 0,2 1 0 16,-1 2 0-16,0-2 1 0,1 2 0 0,2-1 2 15,0 0-2-15,1-1 1 0,1 2 2 0,-1-2-2 16,2 1-1-16,-1-4-4 0,2 1-2 0,0-2-3 16,1-2-5-16,-1-1-10 0,1 1-6 0,0-3-9 15,0 2-13-15,0-3 6 0,0 2-71 16,0-1-14-16,0 0-18 0,0-2-22 0,-2 0-19 0,2-1-23 16,0 0-25-16,0 0-33 0,0-1 23 0,0 0-111 15,0-2-66-15,0-1-8 0,0 1-106 16,0-6 42-16,0-1 33 0,-1-1-532 0</inkml:trace>
  <inkml:trace contextRef="#ctx0" brushRef="#br0" timeOffset="43368.84">10520 3664 2113 0,'-4'-29'527'0,"1"0"-60"0,1 21-56 0,1-7-44 15,-3 0-42-15,1 0-35 0,-2 1-29 0,2 0-31 16,-1 4-30-16,0 0-23 0,0 4-23 0,1 1-18 16,-1-1-15-16,0 5-13 0,1 1-11 0,0 1-9 15,-1 5-6-15,1 5-6 0,-1 1-5 0,0 3-4 16,2 4-4-16,0 1-7 0,0 0-2 0,0 2-7 15,1 33-2-15,4-25-5 0,-3-18-2 16,4 30-4-16,-2-14-2 0,2-1 1 0,3 2-5 16,0-4-1-16,1-2-1 0,2 0-2 0,0-4-1 15,-5-12-4-15,14 18-4 0,-12-20-4 0,15 13-3 16,-14-15-6-16,5 1-10 0,30 1-8 0,-14-7-11 16,1-1-6-16,-3-2-2 0,-3-3 5 0,4 0 1 15,-6 0 7-15,-4-4 5 0,1-2-6 16,-2 2 5-16,-3-5 5 0,-2 0 2 0,-7 10 7 15,1-4 3-15,-1-1 5 0,1-2 7 0,-4 0 7 16,0 2 8-16,0-2 4 0,-2 1-1 0,-2 1-5 16,-2 0-1-16,0 3-3 0,-4 1-4 0,0 0-4 15,-1 0-1-15,-3 6-2 0,1 0-1 0,-2 3 0 16,-1 2-3-16,-1 3 1 0,-18 10-2 0,15-2 1 16,3 2 0-16,1 2-2 0,0 1 4 0,10-12-1 15,0 7 2-15,-2 0 0 0,1 0 3 0,2 1-4 16,1-1 2-16,2 1 1 0,2 0-3 0,1-1-7 15,3-2-5-15,1-1-3 0,1-1-6 16,0-1-3-16,3-4-2 0,-2-3-6 0,1 1-1 16,1-3 2-16,2-5 1 0,-4 2 1 0,3-4 0 15,-2 0 5-15,1-2 3 0,-1-2 5 0,-2-1 2 16,0-1 0-16,-2-1 8 0,0-1 6 0,-2 2 15 16,2-1 4-16,-4 2 3 0,1 0 2 0,-1 1-6 15,1 2-8-15,-2 3-4 0,0 0-7 16,0 2 0-16,-1 1-3 0,0 2-3 0,0 1 2 0,0 1 1 15,0 3-1-15,-1 4 2 0,1 6-2 16,-1 0 2-16,1-1 2 0,0 4-1 0,0-1 2 16,0 1-2-16,0-2 4 0,2-1-4 0,-1-2 1 15,2 1 2-15,0 0-9 0,4-2-1 16,-3-2-1-16,1 1-3 0,3-5 1 0,-1 1-6 16,1-4 2-16,3-2-5 0,-1-2-3 0,2-3-4 0,-3-1 1 15,22-12-3-15,-11 5 1 0,-2-3 0 16,-1-1 0-16,0-1 3 0,-1-3-1 0,-2 3 0 15,0 1 1-15,-8 8-2 0,0 0 1 0,2-2-2 16,-1 1 4-16,1 0-6 0,2 1 2 0,-2 5 1 16,1-1 6-16,-2 2 2 0,0 2 7 0,-1 1 2 15,-1 2-3-15,3 5 2 0,-3 0 8 0,1 3-3 16,0 1 0-16,-3 2 1 0,-1 2 3 0,1-1 6 16,-3-1-1-16,-3 1-5 0,1 0 0 15,-1 0-2-15,-1 1 3 0,1-3 0 0,0 1-4 16,-1-2 1-16,2 1 0 0,0 0 1 0,1-6-4 15,-1 2-1-15,1-2 0 0,-2-1-4 0,3-3-6 16,0 2-2-16,0-1-2 0,0-1 5 0,2 0-2 16,1-2 0-16,1 0-1 0,5 0-2 0,2-2 0 15,1-3-6-15,17-13 1 0,-13 5 2 0,4-4-5 16,-3 3 3-16,2-3 1 0,-2-5 9 16,2 2 1-16,-5 0-5 0,-3-2-3 0,1 1 0 0,-5-4 9 15,-5 16-1-15,3-4 22 0,-2 0 9 0,1 1 3 16,-3 0-2-16,2 3-2 0,1-1-7 15,-3 3-4-15,1 1-10 0,-2 1 1 0,0 2-4 16,0 2 8-16,0 2-1 0,0 2 1 0,0 0-3 16,0 7-3-16,0 0 2 0,2 5 0 0,0 0 0 15,0 1 2-15,0 0 1 0,1 1-2 0,-1-1 0 16,-1 0 4-16,3 1-2 0,-1 0-1 0,1 0-2 16,-2-1-2-16,0-1-3 0,2 0-2 0,-4-3-2 15,0-1-4-15,0-3 12 0,0 0-5 16,0-2 5-16,0-2 2 0,-4 1 9 0,3-1-4 15,0-1 4-15,-1-1-2 0,0-1 3 16,0 1 3-16,0-2-6 0,1-2 7 0,-3 0-11 0,1-3-1 16,-2 0 3-16,3 0-1 0,0 2 1 0,0-1-2 15,2-1-4-15,0 3 1 0,0-2-5 16,0 1-1-16,0 1-4 0,0-1-2 0,0 1 7 0,2 1 1 16,1 0-2-16,3 0 3 0,4-1 0 15,0 0 1-15,1 2 6 0,1-2 0 0,0 0 6 16,-1-2-6-16,2 2 0 0,1 0 4 0,-1-2-2 0,1 2-2 15,0-3 4-15,0 2 3 0,1-2 2 16,-2-1-1-16,0 0 1 0,-2-1-2 0,-1-3 1 16,0 0 6-16,1-1 5 0,-4 0 6 0,-1-1 2 15,0 0 9-15,-1 1 3 0,0-1-2 0,-2 1-1 16,1 2-4-16,-3 1-8 0,0-1-5 0,0 5-8 16,-1-1-5-16,0 0-5 0,0 3-1 15,-1 2 1-15,0 0-1 0,-2 7-1 0,0 1 2 16,3 4 3-16,-4 3-1 0,1 1-3 0,-2 0 2 15,3 0-3-15,0 1 1 0,2 2 0 0,0-1 2 16,0 1-5-16,3-2-1 0,2 0-3 16,-2-1-2-16,2-2-2 0,0 0-3 0,3-3-4 15,-1-2-1-15,3-1-8 0,1-3-4 0,0-4-8 16,2-1-1-16,2-2 1 0,-1-2 4 0,18-12 2 16,-14 1 2-16,-5 0 3 0,2-4 3 0,-5-2 7 15,1-2 4-15,-5-3 2 0,3-2 9 0,-5 0 9 16,2 2 11-16,-5 15 10 0,0-4 4 0,0 1 5 15,2-3-2-15,-3 3-8 0,0 1-6 0,-2 3-8 16,0-2-6-16,1 7-5 0,0 2 1 16,-1 3 0-16,-3 5 0 0,-10 22 0 0,1 0 0 15,-2 9 3-15,1 3 2 0,-5 5-2 0,-1 0 0 0,4 2-1 16,-2 2-2-16,3 0-1 0,3 0 0 16,2-4 0-16,-1-1 0 0,4 0-5 0,0-4-2 15,2-1-1-15,1-4 1 0,3-1-1 0,-4-6-4 16,6-16-10-16,-1 6-10 0,1-2-9 0,0 1-3 15,0-1-2-15,1-3 3 0,-1-2 13 0,0-3 4 16,0-2 3-16,1-2 5 0,-1-1 4 0,1-4-5 16,-1-3 5-16,0-5 2 0,-1-2 0 0,0-6-1 15,-2-28 4-15,-2 14 4 0,2-1-5 16,-1-5-4-16,3 0 3 0,-3 1-5 0,6 1 4 16,0 0-1-16,1 4-2 0,1 0-5 0,3 2-4 15,1 1 1-15,0 4 1 0,4 0-2 0,-4 3 5 16,3 1-8-16,2 4 3 0,4 3 0 0,-1 0 0 15,-8 9 0-15,5 0 4 0,2 0 1 0,1 2 5 16,-1-3-2-16,2 4 1 0,-1 2 9 0,1 0 0 16,-2 4 6-16,2 1 4 0,-2 1 5 15,19 13 1-15,-18-4 7 0,-11-8-1 0,2 2-2 0,1 1 4 16,-2 4-3-16,1-1 2 0,-3-1-3 0,1 3-2 16,-1 2-1-16,-1-3-7 0,-3 2-12 15,1-2-14-15,-1 0 1 0,0-2-74 0,-1-1-34 16,-1-2-37-16,-1 3-32 0,1-5-31 0,-3 1-45 15,2-5 24-15,-2 1-253 0,2-3-103 0,-2-1 42 16,2-3 43-16,-3-4 39 0,-1-1-602 0</inkml:trace>
  <inkml:trace contextRef="#ctx0" brushRef="#br0" timeOffset="43483.46">11993 3635 1659 0,'2'-14'220'0,"2"2"-53"0,-1-1-79 0,0 4-11 15,-1 1-199-15,1 4-85 0,-3-2-165 0,4 4-6 16,-4 2 12-16,0 0 0 0</inkml:trace>
  <inkml:trace contextRef="#ctx0" brushRef="#br0" timeOffset="45468.36">12301 3791 459 0,'10'-2'269'0,"1"0"-19"0,0 2-5 15,0-2-18-15,-1-1-7 0,-1 3-10 0,-1-2-5 16,-2 2-9-16,1-2-6 0,-3 2 0 0,1 0 3 15,-2-2 4-15,1 2 1 0,-2 0 17 16,1-3-8-16,-2 2-6 0,0-2-6 0,-1 0-13 16,-1 1 4-16,0-3-3 0,-1 3-19 0,2-1 13 15,-3 1-6-15,3 0-10 0,-6-2-10 0,0 1-16 16,-2 1-13-16,3 0-8 0,-1 2-14 0,-4 2-11 16,1 0-6-16,-3 2-9 0,-2 3-4 0,-16 13-4 15,13-7-9-15,0 6-4 0,4 1-5 16,-1-2-3-16,2 1-4 0,1 1-3 0,6-11-4 15,0 3-5-15,-2 1 2 0,3 1-11 0,-1 1-3 0,3 0-7 16,2-2-16-16,1-1-10 0,1 2-13 16,4-2-13-16,0-1 4 0,3-1-21 0,-1-3 1 15,3-1-1-15,2-1 0 0,1-1 0 0,2-1 3 16,2-3-5-16,29 0-4 0,-21-8 0 16,0 1 0-16,-1-3 8 0,1-2 5 0,-5-2 3 0,1 0 8 15,-4 0 9-15,2-2 10 0,-4-3 13 0,-6-2 33 16,-7 15 20-16,3-6-3 0,-2 0 33 15,-1 1 1-15,-1-2-1 0,-2 3-3 0,-2-2-5 0,-3 3-6 16,-1 0-9-16,1 4-6 0,0 3-4 16,-5 2-3-16,-1 2-4 0,1 4-2 0,-3 0-1 15,1 3-5-15,1 0-2 0,-1-2-2 0,2 4-1 16,2-1-3-16,1 2-1 0,1-1-4 0,1 3-7 16,3-2-4-16,-2 1-8 0,3-3-9 0,1 0-13 15,0-3-11-15,1 1 4 0,3-3-19 0,-1-1 1 16,4 0-2-16,1-1-11 0,3-2-10 15,0-1 4-15,1-3 0 0,1 1 7 0,-2-3 7 16,2-1 5-16,-1 0 5 0,1-1 5 0,0 1 6 0,1-2 6 16,-2-1 19-16,-1 2 16 0,-1-1 18 15,0 1 5-15,-4 2-1 0,0-2 27 0,-2 2 0 16,1 3-4-16,-3-2-8 0,1 3-7 0,0-2-7 16,0 3 2-16,-1 0-4 0,-1 3-1 15,1-2-1-15,1 3 1 0,-1-2 1 0,-1 3-1 0,3 2-6 16,-1-1-2-16,2 2 0 0,-1 1 0 0,1-1-6 15,0-1 0-15,0 2-4 0,1-2-2 16,0 1-11-16,0-3 2 0,-1-1-17 0,0-1-8 16,0-2-2-16,0-1-5 0,6 0-6 0,-1-2-15 15,1-2 1-15,2-1-3 0,2-3-1 0,-2 0 8 16,18-14 5-16,-15 7 0 0,-2-3 7 0,-1 1 2 16,2-3 1-16,-4-2 6 0,-1-7 8 15,0 1 3-15,-3 2 11 0,0-1 15 0,-6 16 13 16,0-3 15-16,1-3 4 0,-1 3 1 0,1 0-3 15,-2 3-6-15,0 1-10 0,0 3 4 0,0 3-12 16,0 3 5-16,-3 2 2 0,0 1-2 0,-3 6-2 16,-10 20 2-16,8-3 4 0,-1 0-1 0,2 1 1 15,5 2-2-15,1 3-2 0,-1-1 4 16,2-18 0-16,0 5-6 0,1 4-2 0,0-3-6 16,2 2 0-16,-3-2-3 0,4-1-6 0,-1 1-10 15,1-3-3-15,1-1-20 0,2-3-9 0,-1 1-4 16,2-3-9-16,1-3 1 0,-2-1-1 0,5-2-5 15,-2-3-4-15,1 0-4 0,2-2 2 0,-1-3 0 16,20-11 2-16,-16 2 4 0,1 0 4 16,2-2 7-16,-5 0 13 0,-2-3 19 0,-6 13 22 0,1-6 20 15,-1 2 18-15,2-1 14 0,-1 1 21 0,-2 2 17 16,1 1-9-16,-4-1 3 0,1 4-11 16,-1-2-8-16,1 2-12 0,-3 0-10 0,0 1 2 0,2 2-7 15,-2 1-3-15,0 1 1 0,0 2-4 16,0 2-4-16,1 1-2 0,-1 3-2 0,0 3 1 15,0-1-3-15,0 1-3 0,-1 0-3 0,1 2 0 16,0-2-2-16,0 0-6 0,3 1-1 16,-2-1-22-16,1-1-15 0,0-3-9 0,1 0-8 15,-1-1-11-15,0-1 1 0,2-1 1 0,-1-2-2 16,4 1-7-16,1-1-6 0,3-3-12 0,1-3 2 16,1 1-3-16,0-3 7 0,1 0 5 0,-1-1 8 15,20-12 6-15,-17 4 7 0,-1-1 6 0,-1-3 8 16,-9 11 22-16,3-3 23 0,0-1 15 0,2-1 10 15,-3 0 10-15,-1 2 12 0,-2-1 5 0,2 3-1 16,-3 2-4-16,2 1-9 0,-3 1-7 0,0 1-4 16,-1 2 1-16,-1 1-8 0,0 1 0 15,0 2-1-15,-1-1-6 0,-3 4 1 0,0 1 0 0,0 3 4 16,2 1-3-16,-4 1 6 0,2 0-10 0,0-1 6 16,2 1-11-16,-3 1-1 0,2-1-3 15,1-1 1-15,0 1-1 0,2-2-8 0,1 1 3 16,0-4 0-16,1 0-3 0,-1 1 2 0,1-3-2 15,-2-1-4-15,3 0 2 0,-1-2 6 16,0 0 1-16,-1-2-2 0,2 0 4 0,0 0-4 0,-1 0-1 16,1-2 0-16,1-2-1 0,0-4 6 15,0-1-5-15,0-3-10 0,-2 0-5 0,1-3-9 16,-1-2-8-16,0-1-3 0,1-1 1 0,5-25 0 16,-6 33-1-16,1-4 0 0,10-21 0 0,-10 27 5 15,1-3-7-15,2-2-2 0,-1-2 6 0,3 5 0 16,-2-1 3-16,2 0 0 0,1 3 7 0,0 2 9 15,2 0 4-15,0 2 9 0,-1 1 1 0,1 2 5 16,-2 2 0-16,0 0 7 0,2 2 0 0,-3 3 0 16,0 1 1-16,0 4 1 0,-1 1 0 0,-1 1 9 15,1 2-8-15,-4 0 1 0,0 3-5 16,-1-2 0-16,-2 1 0 0,-2-2 3 0,1 1-3 16,-1 0-3-16,1 1 2 0,0-1 1 0,0-1-4 15,-1-1 0-15,2-1-1 0,0-2 10 0,0-1 0 16,0-3 4-16,0-1 10 0,-2-3 5 0,2 0-11 15,0 1-9-15,0-3-4 0,0 0-4 0,2-3-6 16,-2 1 0-16,4-3-2 0,2-3-7 0,-1-4 1 16,1-1-16-16,11-22-10 0,-9 14-2 15,0-5 0-15,3 5 0 0,2 5-1 0,-8 8-3 16,0-3 2-16,1 0-2 0,1 1 3 0,-1 0-1 16,-1 1 7-16,0 3 5 0,1-1 6 0,1 4 0 15,-1 3 9-15,2 3 1 0,-2 1 5 0,0 1 0 16,0 3 2-16,-2 0-2 0,1 1 3 0,-2 1 1 15,0 1 0-15,2 0 2 0,-2 2-5 16,2-2 0-16,-3 3 3 0,1-2-5 0,-1-1-2 16,1 0-1-16,-1-2-6 0,-1-2 1 0,-1-1-4 15,2-2 0-15,0 1-2 0,1 0 3 0,-2-1 3 16,2-2-3-16,0 1 5 0,1-3 1 0,-1 0 0 16,4 0 0-16,1-3 1 0,1-1-1 0,1 0 2 15,2-2-3-15,1 0 1 0,18-12-2 0,-10 3 8 16,0 0-4-16,0 3-7 0,-2-1-1 15,-12 8 2-15,4-1 1 0,-1-3 8 0,3 5 9 16,-2-2 7-16,1 4 9 0,1 2 1 0,-1 3-3 0,0 3 29 16,1 0 5-16,-3 3 4 0,-1 2 2 15,0 1-2-15,-1 2-4 0,-2 0-5 0,-3-1-4 16,-2 1-1-16,2 1-3 0,-3-2-3 0,0-1-7 16,0 1-13-16,-2 0-22 0,-1-2 1 15,-3-2-100-15,-1 1-47 0,-3-4-45 0,0-1-47 0,-1 1-88 16,-2-3 29-16,-1 0-206 0,1-3-100 15,-2-2 48-15,2-1 42 0,1-2-689 0</inkml:trace>
  <inkml:trace contextRef="#ctx0" brushRef="#br0" timeOffset="45636.01">14058 3621 1579 0,'4'-12'354'0,"0"1"-39"16,-1 3-29-16,0 1-35 0,-1 1-46 0,-2-2-53 0,1 4-66 15,-1-1-72-15,0 1-98 0,-1 1 8 0,-2 1-224 16,-5 1-91-16,-2 1-42 0,-5 0 29 16,-27 1 31-16,13-2 18 0,-7-1-6 0</inkml:trace>
  <inkml:trace contextRef="#ctx0" brushRef="#br0" timeOffset="45831.61">12993 3530 483 0,'-12'-2'497'0,"3"-1"-69"0,2 1-18 16,4-1 14-16,3 0-24 0,3 1-26 15,1-1-30-15,2-2-42 0,2-1-22 0,2-1-25 16,0 1-32-16,4 2-22 0,1-4-22 0,1 2-26 0,-1 1-15 16,1-1-118-16,-2-1-62 0,0 0-58 15,-3 1-77-15,-1 1 17 0,-1-1-240 0,-1 2-138 16,-5 1 11-16,-1-2 38 0,-2 1-576 0</inkml:trace>
  <inkml:trace contextRef="#ctx0" brushRef="#br0" timeOffset="47166.15">4624 6684 2434 0,'2'10'506'16,"4"1"-71"-16,-3 0-51 0,2-1-39 0,0 0-43 16,-1 0-31-16,2-3-26 0,-1 1-26 0,-1-2-25 15,2 1-18-15,-2-3-17 0,0 0-14 0,2 2-11 16,-1-3-11-16,0-1-10 0,1-1-6 0,1-1-8 16,1 0-9-16,2-4-7 0,20-15-6 0,-8 1-9 15,2-9-4-15,10-13-8 0,-2-6-5 16,6-4-4-16,2-9-6 0,6-5-3 0,3-4-1 15,7-6-3-15,5-6-5 0,25-35-6 0,6 4-2 16,2-3-3-16,9-2-5 0,-6 8 0 0,-17 23-12 16,-11 15-22-16,-7 3-25 0,-2 7 2 0,-8 3-107 15,-6 8-32-15,-6 4-40 0,-8 6-43 0,-8 1-81 16,-4 7 32-16,-6 0-353 0,-2 4 42 16,-5-1 54-16,-2 2-860 0</inkml:trace>
  <inkml:trace contextRef="#ctx0" brushRef="#br0" timeOffset="52614.24">8904 8291 2940 0,'-5'90'533'0,"2"-14"-65"16,-2-10-55-16,1-7-48 0,0-6-44 0,2-8-30 16,1-6-33-16,-1-5-24 0,-1-2-26 0,1-22-22 15,0 5-16-15,1-1-16 0,-1 1-25 16,1-1-21-16,0-2-26 0,-2-1-31 0,2-1-32 16,-4 0-34-16,2-3-40 0,-2-1 6 0,1 0-89 15,0-4-29-15,-1 1-25 0,0-2-48 0,1 1-14 16,0-1-24-16,-1-1 25 0,0 0-80 0,-2-1-2 15,1-1-2-15,-2 0-2 0,-1 0 6 0,0-2 1 16,1 0-4-16,0 0-74 0,-2-1 34 0,1 1-528 16</inkml:trace>
  <inkml:trace contextRef="#ctx0" brushRef="#br0" timeOffset="53038.59">8638 8797 2207 0,'-5'-8'540'0,"0"2"-56"0,2 2-48 0,1 4-48 16,0 0-44-16,2 3-32 0,0 1-34 0,0 0-28 15,0 6-25-15,2 1-20 0,0 4-21 16,1 1-16-16,0-1-18 0,9 30-12 0,-6-20-14 15,2 0-9-15,-2 1-11 0,1-3-11 0,-4-12-10 16,0 3-10-16,9 25-5 0,-4-15-10 0,0 0-6 16,-4-16-3-16,10 22-8 0,-1-11-1 0,0-1-5 15,-8-11-2-15,2 0-3 0,2 1-3 0,2-1-3 16,-1-1 0-16,5-2-2 0,0-2 2 16,1-2-2-16,0-2-1 0,28-7-2 0,-21-2 0 0,1 1 1 15,-1-2-4-15,-1 0 0 0,1-4-3 0,-3 1-1 16,1-1-4-16,-3 2-2 0,-1 0-2 15,-10 9-12-15,1-2-12 0,2-2-18 0,-1 2-19 16,-2-1-30-16,1 2 10 0,-1 1-90 0,-1 0-32 16,-4 2-61-16,0 1-34 0,-2-1-29 0,-1 2 34 15,-2 1-140-15,-2 2-32 0,-4 2-61 0,-1 1 41 16,-18 13-92-16,10-3 41 0,-1 1-592 0</inkml:trace>
  <inkml:trace contextRef="#ctx0" brushRef="#br0" timeOffset="53813.4">8638 9615 2108 0,'0'-2'417'0,"0"0"-34"16,1 0-43-16,1 1-39 0,-1 1 6 0,-1 3-12 15,1-1-25-15,0 2-18 0,1 3-17 0,-1 4-12 16,1 0-16-16,0 4-16 0,-1-1-13 16,1 3-12-16,-2-2-18 0,3 3-11 0,-1-3-12 15,-2 3-8-15,0-3-11 0,3-1-10 0,-3-1-11 16,0-1-8-16,0-1-7 0,0-1-7 15,0-2-5-15,0-1-6 0,0-1-4 0,0 0-6 0,0 0-3 16,1-2-4-16,-1-2-8 0,0 3-4 0,0-3-4 16,1 0-5-16,-1 0 1 0,1-1-2 15,1-1 0-15,1-1-3 0,2-3-1 0,2 0 0 16,0-1-2-16,1 1 1 0,1-4 0 0,-1 2-1 16,2-1-2-16,-1-1 3 0,3 1-3 0,-1 0 1 15,2 2 0-15,-1-2 1 0,0 3 0 0,0-1-1 16,-1 3 8-16,-1-1-6 0,-2 2 2 0,2-2 1 15,-2 3 3-15,0 0 0 0,1 1 0 16,0 3 1-16,1 0-1 0,-1 2 2 0,-2 0 3 16,0 1-6-16,0 1 1 0,-3-1-3 0,1 1 2 15,-1 1 1-15,0 2-1 0,-3-1-1 0,1 1 0 16,-2 1-3-16,0 0 0 0,-2 2 1 0,1 0 3 16,-4-2-8-16,0 1 2 0,-2-1-4 0,0 1-3 15,0-1 0-15,-3 0 0 0,2 1-4 16,0-3 0-16,0 1-1 0,0-1-2 0,-2-4-2 0,3 1-1 15,-3-3-2-15,1 0-2 0,1-2-1 16,1 0-3-16,1-2-2 0,1 0-2 0,0-2-1 16,2 0 4-16,1 1-3 0,-1-2 0 0,0 1 0 15,2 1 4-15,0-1 3 0,1-1 0 16,0-1 6-16,2 1 2 0,1-1 0 0,3-1 3 0,2 2 1 16,-3-2 1-16,1-1 6 0,0 3-3 0,0-1 1 15,-1 3 0-15,0-1 0 0,0 0 1 16,1 2-1-16,-2 0 0 0,1 0-1 0,-1 2 1 0,1-2-2 15,1 2-3-15,1 0-5 0,-2 1-7 16,1 0-12-16,0-1-25 0,-2-1-18 0,1 2-19 16,-1-1 9-16,-1-1-53 0,-1 1-15 0,1-2-9 15,1 2-15-15,-3-2-20 0,1 0-16 0,0 0-26 16,0-2-82-16,1 0 27 0,-1 0-108 16,-1-2-24-16,1-3-34 0,0-1 35 0,-2-5-127 15,0 1 36-15,0-3 38 0,-3-1-381 0</inkml:trace>
  <inkml:trace contextRef="#ctx0" brushRef="#br0" timeOffset="54407.21">8741 9657 1673 0,'-4'-8'407'0,"-1"4"13"0,2-1-17 15,-1 0-49-15,3 2 2 0,-3-1-27 0,3 0-20 16,-1 2-20-16,-1-1-22 0,3 2-19 0,-3-2-23 15,3 1-18-15,-2 0-14 0,1 2-18 16,1-2-18-16,-1 2-15 0,1-1-11 0,0 0-11 0,0 1-13 16,0-2-9-16,-3 1-11 0,3 0-6 0,0 1-7 15,-1-1-3-15,-1 0-6 0,2 1-2 16,0-2-2-16,-2 2-2 0,2 0-3 0,0 0-2 0,0 0-3 16,-2 0-1-16,1 0-3 0,0 0-3 0,1 0 0 15,-1-2 0-15,0 2-6 0,-1 0 0 16,2 0-1-16,0 0-3 0,-1 0-2 0,0 0-5 15,0 0-1-15,1 0-2 0,-1 0-5 0,1 0 1 16,-1-1-2-16,1 1 1 0,0 0-2 0,-3 0-1 16,3 0 4-16,0 0-7 0,0 0-1 0,-1 0-3 15,-1 0 1-15,2 0-2 0,0 0 1 16,0 0-2-16,0 0-1 0,-2 0 1 0,2 0-3 16,0 0 1-16,0 0-1 0,0 0-1 0,0 0 0 0,0 0-2 15,0 1-1-15,-2-1 3 0,2 0-2 16,0 0-1-16,0 2 0 0,0-2 0 0,0 0-2 15,0 0 0-15,0 0 0 0,0 0-1 0,0 0-2 16,0 0-1-16,0 0-6 0,0 0 0 0,0 0 0 16,0 0 2-16,2 0 1 0,2 0 6 0,2 0-4 15,2-3 1-15,4 0 0 0,2-1 0 0,25-3 1 16,-10-4 1-16,2 0 2 0,2 0 1 0,3-1 1 16,1 1-2-16,-2-1 0 0,-1 0 1 0,-2-1-2 15,-4 2 2-15,-4 0-2 0,-3 4-3 16,-13 3-11-16,1 0-8 0,3-1-7 0,-3 2-11 15,1-1-12-15,0 1-12 0,-3 1-20 0,1 1-23 16,-2 0 9-16,-1-1-75 0,-2 2-23 0,0 0-55 16,0 0-30-16,-1 0-37 0,-1 0 33 0,-1 0-127 15,0 0-28-15,0 0-31 0,0 0 38 16,0 0-153-16,-1 0 43 0,0 0 42 0,0 2-506 16</inkml:trace>
  <inkml:trace contextRef="#ctx0" brushRef="#br0" timeOffset="55447.41">9708 9628 2685 0,'27'-15'494'0,"-1"1"-62"0,0 4-52 15,-3-2-45-15,-5 0-39 0,-10 7-30 0,3-1-31 16,1-1-24-16,-1 1-23 0,2-1-22 0,-3 1-19 16,1 2-22-16,-3-2-20 0,0 3-17 0,-3-2-16 15,0 1-14-15,0 2-12 0,-2 1-14 0,0-2-24 16,-1 2-17-16,0-2-1 0,-1 2-42 16,-1-1-7-16,0 0-8 0,0 0-4 0,0 1-9 15,0-2-7-15,-3 2-10 0,2-2-11 0,-3 3-12 16,1-3-3-16,0 2-6 0,-4-2-4 0,0-1-6 15,-1 1 1-15,-3-1-10 0,1 2-11 0,-1-1-15 16,0-3-8-16,-1 2 16 0,0 0-43 16,0 0 12-16,-1-1 26 0,2 1 15 0,1 1 14 0,-3-2 21 15,3 1 22-15,-1-1 8 0,1 1 56 0,0-2 29 16,1 2 26-16,0 2 37 0,-2-4 21 16,4 2 15-16,-2 1 14 0,1 1 10 0,3-2 10 15,0 2 8-15,0-1 6 0,0 0 4 0,1 2 3 16,0-1 3-16,3 0 10 0,-1 1 5 0,-1 0-1 15,1 0-18-15,0 0 17 0,-1 0 3 16,3-1-7-16,-1 2-14 0,-1-1-7 0,1-1-9 0,1 2-11 0,-1 0-8 16,1-1-9-16,-1 1-6 0,1 0-5 15,0 0-2-15,0 0-4 0,1 0-6 0,0 0-7 16,2 0-5-16,-2 1-6 0,3 1-4 0,2 2-6 16,2-1-3-16,1 1-4 0,1 1-5 0,1-2-2 15,1 3-2-15,1-2-5 0,0 1-1 0,0 1-4 16,0-4-2-16,2 4-1 0,0-2-3 15,1 1-3-15,21 8 2 0,-29-12-5 0,5 3 0 0,2-2 0 16,1 2 0-16,-1-2-3 0,-1 1-1 16,1-1-2-16,-2-1 2 0,-2 0-1 0,0 2 0 15,-1-2-3-15,0 2 1 0,0 0-2 0,-2-3 2 16,-2 2 0-16,-1-1-1 0,-1-1 1 0,-1 0 1 16,1 0-1-16,-2 1 5 0,2-1-1 0,-3 1 3 15,1 0-2-15,0 1 0 0,0-1 4 16,0 0 1-16,0 0 4 0,-2 0 1 0,3 1 0 0,-2 0 0 15,-1 2 4-15,0 1-1 0,0 3-1 16,0 4-3-16,-4 0 2 0,4 1-3 0,-4 0-1 16,1 2-2-16,-1 0 0 0,-2 1-3 0,-2-1-4 15,-8 21-20-15,7-15-17 0,0 0-23 16,6-12-24-16,-3 2-36 0,-1 2 12 0,2 1-110 0,-1-1-37 16,2 1-37-16,0-2-50 0,-1-1 34 0,1 0-212 15,1-2-43-15,0-3 45 0,1 0-108 16,-1-3-865-16</inkml:trace>
  <inkml:trace contextRef="#ctx0" brushRef="#br0" timeOffset="60261.38">3605 10903 2399 0,'31'-5'522'0,"-3"-1"-64"15,3-1-53-15,1 2-49 0,-1-5-43 0,-2-1-33 16,2 3-31-16,0 1-28 0,-1-5-20 0,0-2-21 15,1 4-19-15,0-2-16 0,0 1-14 0,-1 0-13 16,1-1-12-16,-3 2-9 0,3-1-9 0,0-1-13 16,0 1-6-16,3-2-5 0,2 0-7 15,-3-2-5-15,3 2-6 0,-3-3-5 0,-2 1-1 16,4 0-5-16,0 0-4 0,-2 2-3 0,2-1-2 0,-1 1-3 16,2 1-1-16,-1-1-5 0,-1 1 0 15,1 1-1-15,-1 1-1 0,-3-1-4 0,-1 3-1 16,3-2 0-16,-4 2 0 0,0-3-3 0,0 4 1 15,4 0 1-15,-1-3-3 0,-1 3 1 16,1-1 0-16,-1 1 2 0,1-2-2 0,-2 4-1 0,0-2-1 16,-1 0 1-16,-1 0-1 0,-3 1-3 15,1 0 1-15,-4-1 0 0,-14 4 1 0,5 0-2 16,0-1 2-16,0 0-1 0,-1 0-2 0,2 1 0 16,-1-1 2-16,-1 2-3 0,-1-1 1 0,1 1 0 15,1-1 1-15,-3 0-1 0,3 0 0 0,-2 1-1 16,1 0 2-16,-1-2-1 0,0 2-1 0,1 0 1 15,-3-3-1-15,0 1 2 0,-1 2-1 16,1 1 2-16,-3-1-1 0,0 1-2 0,-1-1 3 16,-1 1-1-16,0 0 0 0,0-1 2 0,0 2 0 15,-2-1-1-15,-1 0-3 0,1-1 2 0,0 2-2 16,1 0-1-16,-2 0 2 0,2-2-2 0,-2 2 0 16,1-1 2-16,-1 1 2 0,0-1-3 0,1 1 2 15,-2 0-2-15,2 0 1 0,-1-1 0 16,-1 1 3-16,2-2-1 0,-1 2 2 0,-1 0-1 15,0 0 2-15,1 0 5 0,0-1-3 0,-1 1 2 0,0 0 1 16,0-1-3-16,0 1-3 0,0 0-3 16,2 0-8-16,-2 0-4 0,0 0-6 0,0-1-8 15,0 1-3-15,0 0-10 0,0-1-4 0,-3 0-4 16,2-1-17-16,-2-1-4 0,0 2-2 16,-2-2 3-16,-1-2 4 0,-2-2-9 0,-1 2 3 15,1-1 4-15,-1 2 10 0,-2-1 3 0,1-1 2 0,-2-1 10 16,1 2 4-16,-2-2-3 0,-2 2 6 15,2-3 1-15,-1 2 5 0,1-1 4 0,1 3 6 16,-3-2 1-16,2 1 13 0,-1-2-1 0,1 3-1 16,2-3 13-16,-2 1 6 0,2 1 4 0,1 1 13 15,1-2-3-15,0 2 3 0,2 0 0 0,1 0 2 16,1 2 4-16,0 0-2 0,2 2 3 16,-1-2-2-16,1 0-2 0,1 1 2 0,0-1-2 15,0 1-3-15,0 0 4 0,0 1-5 0,1-2-1 0,1 2 0 16,-2-1-4-16,1 0-1 0,1 0-1 15,-2 1-3-15,0-1-1 0,1 1-2 0,1 0-2 16,-2-2 0-16,2 2-2 0,-1 0-2 0,1-1-2 16,0 1-2-16,0 0-1 0,0 0 0 0,1 0 3 15,2 1-3-15,2 1-1 0,3 0 2 16,0 2-4-16,4 0 1 0,1-1 0 0,-1 1-1 0,5 1 6 16,20 4-6-16,-12-2-2 0,-1-1 1 15,1 0 0-15,2-1 0 0,-3 3 0 0,1-1 0 16,-1-2 1-16,-1 2-2 0,-13-6 0 0,3 1-2 15,25 9 3-15,-29-9 0 0,4 0-1 0,0 2 0 16,1-2-1-16,-1 2 1 0,0-2 1 0,-1 1-1 16,-3-2-3-16,0 1 7 0,-2-1-4 0,0 0-1 15,-1 0 1-15,-1 0 0 0,1 1 0 0,0 1 4 16,-1-1-2-16,0-1 4 0,-3 0 0 0,1 1 0 16,0-2 2-16,-2 2 0 0,1-1 3 15,-1 0 2-15,0-1-1 0,-1 1-1 0,0 0-1 16,0 1-1-16,0 0-2 0,-2 0 1 0,-1 5 1 15,-2-1-4-15,-2 2-1 0,1 4-2 16,-3-1 2-16,-1 1-4 0,3 1 0 0,-3 1 3 0,0-1-1 16,1 1-1-16,0-2-3 0,-2 1 0 0,0 0 2 15,-12 15-1-15,9-9-1 0,7-13 1 16,0 3-1-16,-2 3-3 0,-1-1-1 0,2-1-4 16,-2 2-3-16,0-1-9 0,2-1-8 0,-1 0-8 15,1 0-9-15,1-1-21 0,0 2-16 0,0-1 8 16,0-3-53-16,1 0-14 0,0-2-13 0,2 0-17 15,0-2-19-15,0 0-20 0,2 0-18 0,-1-1-34 16,-1 0 24-16,1-2-176 0,0 0-23 16,-1 0-26-16,0 0 38 0,-3-2-152 0,-1-2 40 15,-2 0 44-15,-4 1-402 0</inkml:trace>
  <inkml:trace contextRef="#ctx0" brushRef="#br0" timeOffset="62686.33">3635 11081 2108 0,'-8'-6'452'15,"1"0"-53"-15,-1 0-34 0,4 1-38 16,-3 1-30-16,3-2-31 0,1 2-29 0,0 1-22 15,0-1-20-15,0 1-16 0,1-1-19 0,0 0-14 16,1 1-13-16,-3-1-6 0,3 0-11 0,0 0-8 16,0 1-9-16,0-1-7 0,-1 0-12 0,0 1-4 15,2-2-3-15,-1 0-5 0,1 0-5 16,-2 0-1-16,2-2-8 0,-1-2-1 0,0-2 3 16,0 1-11-16,-1 2-3 0,2-1-2 0,0 2-5 15,0-2-1-15,0 2-2 0,0-2 1 0,0-2-3 16,0 0-7-16,-1 1 2 0,1-2-1 0,0 0-2 15,0-1-2-15,0-1-1 0,0 1 0 0,1-2-2 16,-1 0-3-16,0 2 0 0,2-3 3 0,-1 0-2 16,-1 1-2-16,1-1-1 0,0 1 1 15,-1-1-1-15,0 2-1 0,2-2 2 0,-2 0-7 16,0 2 4-16,0-4-2 0,0 1 1 0,0 0-3 16,0-1-1-16,0-2 5 0,-2 0-5 0,0 0 1 15,2-1-1-15,0 1 0 0,-1-2 1 0,-1 1-1 16,1-32 0-16,-3 19 0 0,2 2 0 0,0 1 1 15,-3-2-3-15,2 0 2 0,-1 1 0 16,3 1-1-16,-3-2 0 0,0 2-1 0,0 0 0 0,0-3-1 16,-2 1 1-16,1 1-3 0,1 2 3 15,-2-3 0-15,0 3 0 0,1-2-1 0,-1 1-2 16,0 1 1-16,-3-3 0 0,3 2-3 0,0-2 3 16,-1 0-1-16,2 0-1 0,-2 3 1 0,1 0 0 15,3 1 0-15,-4 1 0 0,2 0 0 0,3 15-2 16,1-3 2-16,-2-1-2 0,0-1 1 15,0 0 0-15,-1-2 1 0,3 0 1 0,-3 2 5 16,2 0-6-16,0 1-1 0,0-1 1 0,-1 1-1 0,2 1 0 16,-1 1 0-16,1-2-1 15,-1 1 1-15,1 2-2 0,-2-1 3 0,3 0 0 0,0 0 1 16,-3 1 0-16,2 0-1 0,-2 1 1 0,3-1 0 16,-3-1 2-16,3 2-3 0,-2 0 0 15,1-2 0-15,0 2 1 0,-1-4-1 0,0 3 5 0,-1 0-6 16,1-1 1-16,0 1 0 0,0-1-3 0,0 1 3 15,-2 0-4-15,1-1 2 0,-2 0-3 16,2 2 2-16,-1 0 1 0,0 0 2 0,0 0-1 16,1 1-1-16,-2 1 0 0,4 0 0 0,-4 0 1 15,2 2-2-15,-1 0 3 0,2 1-2 0,-2 0-1 16,1 2-1-16,1 0 3 0,0 2-3 0,-1-1 2 16,3 2-1-16,-1-1 1 0,-1 2-3 15,0-2 2-15,1 2-1 0,0 0-3 0,1 0 1 16,-1-1 7-16,0 1-9 0,0 0-1 0,1 0 2 15,-3 2-4-15,3-2 2 0,0 1-1 0,-1 0-3 16,0 1 0-16,1-2-1 0,-1 2 1 0,-1 0-2 16,2 0 1-16,0 0 1 0,-3 0 1 15,3 2 1-15,-1 0 0 0,-3 5 2 0,0 3 0 16,-2 2 4-16,2 2-4 0,-1 2 3 0,0 1 0 16,-5 25 0-16,8-31 2 0,-8 24 0 0,4-9 2 15,1 0 1-15,-3-2-2 0,0 5-1 0,0 0 4 16,3-4 1-16,-3 2-2 0,2 1-2 0,1-2 2 15,-2-3 1-15,4-13 0 0,0 4-1 0,0 1-4 16,-1 0 5-16,1-1-1 0,-2 2-1 16,2-1 1-16,0 0 1 0,0-3-1 0,-1 1 3 15,4-1-1-15,-3-3-1 0,2 0 2 0,-2-2 1 16,2-1 3-16,-1-1-2 0,1 0 1 0,1-1-1 16,0-1 0-16,0-1 2 0,0 2 0 0,0-1 1 15,0-2 1-15,-3 1 1 0,3 1 2 0,0-2-1 16,0 1 0-16,-1-1 1 0,1-1-3 15,0 0-2-15,-1 0-2 0,-1 0 2 0,2-1-9 0,-1-3-1 16,-1 0 1-16,0-4-3 0,1-1 3 0,-3-3-2 16,1-3 2-16,0-1-6 0,1 0 4 15,0-1-2-15,0 1 2 0,2-1-1 0,0 0 1 16,0-1-1-16,0 0 1 0,0 1 0 0,0 0-1 16,1-2 2-16,1 1-1 0,-1-1 0 15,3 2 0-15,-3 0 1 0,3 1 0 0,-1 0-1 0,0 1 1 16,0 0 1-16,0 3-3 0,1-2 2 15,2 1 0-15,-1 0-1 0,0 1-2 0,-2 1 9 0,2 0-5 16,1 3-1-16,-1-1 0 0,-2 2 1 16,-1 2 0-16,2-2 1 0,-3 3-4 0,2 0 1 15,-2 1 3-15,2 0-1 0,-3 0 1 0,1 0 0 16,1 2-1-16,-2-2-3 0,3 0 2 0,-2 3 1 16,0-2-4-16,-1 1 5 0,1 0-1 0,-1-1 1 15,0 1-1-15,1 0-2 0,0 1 1 0,-1-1 2 16,2 1-2-16,-2-2 4 0,1 1-6 0,-1 1 1 15,0-1 4-15,0 0-3 0,0 1-2 16,2-1 2-16,-2 1-4 0,1 0 3 0,-1-3-2 16,1 3 0-16,0 0-3 0,1 0 5 0,-2 0 0 15,0 0 2-15,3 0 0 0,0 0 1 16,0 0-4-16,1 0 1 0,0 0 2 0,3 0-1 0,5 3 3 16,-3-1 1-16,3-1-5 0,0 2 6 0,2 0-1 15,2 1-1-15,0 0 1 0,24 7-1 16,-17-5-2-16,2 1 1 0,-17-4 2 0,26 5 1 0,-11-1-2 15,-15-7 1-15,5 4 1 0,1 0-1 16,-1 0 2-16,0-1 1 0,-1 1-3 0,-2-1 1 16,-1-1 2-16,0 0 5 0,-5-1-3 0,2 1-2 15,0-1-1-15,-2 0 3 0,0 1-2 0,-1-1 1 16,0 0 1-16,-1-1-2 0,0 0 2 16,1 2 0-16,-2-2-2 0,2 0 1 0,-1 0 0 0,-1 0-2 15,1 0 1-15,0 2-1 0,-2-2 4 16,2 0 0-16,-1 0-5 0,0 0 2 0,0 1 7 15,0-1-7-15,-1 0 3 0,2 0-5 0,-2 0 2 16,0 0 0-16,2 1 0 0,0-1-1 0,-2 1 1 16,0-1 5-16,1 0-8 0,-1 0-3 0,1 0 3 15,-1 0 0-15,0 0 0 0,1 0-1 0,0 0 1 16,-1 0 0-16,0 0 0 0,1 0-2 16,-1 0 2-16,0 0-1 0,0 0 0 0,0 0 2 15,1 1 0-15,-1-1-4 0,0 0 3 0,0 2 1 0,2-2 1 16,-2 0-2-16,0 0 1 0,0 0 8 15,0 0-12-15,1 0 1 0,-1 0 2 0,0 0 1 16,0 0-3-16,0 1 2 0,0-1 0 0,0 0-2 16,0 0 1-16,0 0 2 0,0 0 0 0,0 0 0 15,0 0 8-15,0 0-9 0,2 0-1 0,-2 0 3 16,0 0 0-16,0 0-2 0,0 0 1 16,0 0-1-16,0 0 2 0,0 0 0 0,0 0-1 15,0 0 0-15,0 0-1 0,0 0 0 0,1 0 0 16,-1 0 3-16,0 0 0 0,0 0 0 0,0 0-3 15,0 0 2-15,0 0 0 0,0 0 0 0,0 0-5 16,0 0-17-16,0 0-12 0,0 0-10 0,0 0-15 16,0 0 5-16,0 0-75 0,0 0-23 15,0 0-22-15,0 0-20 0,0 0-20 0,0 0-30 16,0 0-45-16,-3 3 25 0,3-2-128 0,-3 1-19 16,-1-1-17-16,-2 2 35 0,-2-1-159 0,-2 0 46 15,1 1 38-15,-3-3-377 0</inkml:trace>
  <inkml:trace contextRef="#ctx0" brushRef="#br0" timeOffset="68961.5">4664 12376 2001 0,'6'31'347'15,"1"-5"-34"-15,-6-14-35 0,2 1-29 0,0 1-22 16,-1-1-16-16,-1 1-20 0,1-4-14 0,0-1-12 16,-1-1-10-16,0-1-5 0,-1-1-10 0,1-1-9 15,2-1-8-15,-3 1-5 0,1-3-8 16,0 2 2-16,-1-2-10 0,0 0-9 0,1 0-5 0,-1-1-3 16,0-1-15-16,0 0-4 0,0 0-4 15,-2-3-8-15,1 1-7 0,-3-2-4 0,2-2-5 16,0-3-7-16,-1 0-4 0,-2-2-2 0,2 0-4 0,-3-3-2 15,3 2-5-15,0-1 0 0,1 1-3 16,1 0-4-16,-1 0 4 0,1-2-1 0,0 2-4 16,1-3 0-16,1 0-3 0,-1 0-2 0,1 0 0 15,2 1 0-15,1-3 1 0,-1 2 1 16,2 3-4-16,-1-1-1 0,0 3 2 0,-1 0-2 0,-1 2-2 16,0 1-2-16,0 2-2 0,2 0-1 15,-2 1 1-15,0 0 1 0,2 2-1 0,-2 1 2 16,1-1 4-16,2 2-1 0,-2 0 0 0,4 3 0 15,0-1 0-15,0 4 3 0,3 1 6 0,-2 1-2 16,1 1-3-16,-2 1 4 0,1 1 2 0,0 0-1 16,0 0-1-16,-3 0 4 0,2-1-2 15,0 2-5-15,-1 0 6 0,-1-1 2 0,-1-1-3 16,1 0 0-16,-2 0 1 0,1-2-2 0,-1 0 2 16,0-1-2-16,-1-1 4 0,0-2 1 0,-2 0 3 15,3 0 1-15,-3-1 7 0,0-1 4 0,2 0 5 16,-2 0 2-16,1 0 3 0,-1-1 1 0,0 1-3 15,0-2 2-15,0 0-5 0,0 0-5 0,0-3-2 16,0-1-8-16,-1 1-3 0,-1-5-3 16,0-2 0-16,1-2-2 0,-2 1 2 0,2-2-5 15,-2-1-3-15,3 0-1 0,0 0-1 0,-1 0-1 16,1 0-1-16,1 0 0 0,2 0-4 0,-1 1 4 16,1 0-5-16,-1 1-4 0,2 1 2 0,-1 3-3 15,1-2 0-15,-2 5-3 0,1-2-5 0,0 3 0 16,1 0-1-16,-2 1 4 0,1 1-5 15,0 0 3-15,2 2 1 0,-3 0 5 0,4 4-1 0,0 0 4 16,-1 1 0-16,2 1 4 0,-1 2-1 16,1 0 3-16,-2 2 1 0,1 0 4 0,0-1-2 15,0 2-1-15,0 1 0 0,-1-2-1 0,-1 1-1 16,0-1 6-16,0 2-1 0,0-3-4 16,1 2 4-16,0-2 0 0,-2 0 0 0,1-2-4 0,-1 0 0 15,0 0-8-15,0-3 0 0,0 1-2 0,-2-2 3 16,1-1 1-16,2 0-1 0,-3 0 4 15,1-2-2-15,0 0 3 0,1 0 2 0,0 0 6 16,0-2-3-16,2-2 2 0,-1-1 0 0,2-1 0 16,-3-3-15-16,4-1-2 0,-3-2 2 0,-1-2-5 15,1 1 3-15,-1-1 0 0,0 0 1 0,1-1 8 16,-4 1 0-16,1 1-2 0,-1-1 3 0,2 3 4 16,0 1 6-16,-2 1 1 0,0 1-2 15,0 0 10-15,0 2-1 0,0 1 4 0,0 2-3 16,0-2 1-16,0 3-1 0,0-2-7 0,0 2-2 0,0-1-2 15,0 1-9-15,0 1 2 0,0 1-1 16,0 0 1-16,1 0-1 0,0 2 0 0,-1 1 2 16,2 0-2-16,-2-1 2 0,4 7 2 0,-1 0-2 15,0 1 2-15,1-1 0 0,0 2 0 16,0-1 1-16,1 1-2 0,0-3-3 0,-1-1-4 16,0 1-2-16,2-1 2 0,-3 0-2 0,1-3-3 15,0 0-6-15,0-2-2 0,-2 2 2 0,2-3 6 16,0-1 1-16,-1 0 3 0,0 0-2 0,0-1-1 15,1-3 1-15,2-1 1 0,-2-2-1 0,2-3-1 16,-1 0-1-16,-1-1 3 0,0-1-1 0,-2-1 1 16,1-1 4-16,0-1 0 0,-2 0 1 0,0 1 2 15,-1-1 3-15,0 3 5 0,0-1 2 16,0 1 4-16,0 2 3 0,0 3 4 0,0 0 0 0,0 2-3 16,0 1-3-16,0-2-4 0,0 2-6 0,0 2-3 15,0 0-3-15,-1 1-3 0,1 1 0 16,0 0 0-16,0 0 3 0,1 1 0 0,0 2 0 15,0 1-1-15,0 0 1 0,2 1 1 0,-2 2 1 16,3 2 0-16,0 1 4 0,1 1 1 16,0-1-3-16,2 1-1 0,-2-2-1 0,0 1-3 0,1-2-3 15,0 0-1-15,1 2-7 0,-2-5-2 16,1 3-4-16,0-3 3 0,0 0 3 0,-1-3-2 16,0 0 4-16,-1 1 2 0,0-2 5 0,0 1 1 15,-1-2 2-15,1 0 4 0,-1-3-1 0,2-1 2 16,0-1-2-16,-1-5-1 0,2 2 5 0,-2-2-4 15,0-2 1-15,-1 0 4 0,1-2-7 16,-3-1 4-16,-1-3-2 0,1 1 2 0,-3-3 1 16,1 1-2-16,-2 0 4 0,1 1 2 0,1 1 8 15,-2 0 5-15,0 2 3 0,1 1 1 0,-1 2 11 16,1 2-1-16,1 3-2 0,-1 0-1 0,0 1-9 16,2 1-2-16,-3 0-6 0,3 1-9 0,0 2-2 15,0 0-4-15,-2 0 2 0,2 2 1 0,0 0 0 16,0 2-1-16,0 2-1 0,0 4 0 15,2 1 0-15,-1 3 1 0,1 1 1 0,2 1 0 16,-1 1 4-16,0-1-2 0,-1 1-2 0,2-2 0 0,-1 1 4 16,3 0-6-16,0 0 0 0,-1-2-5 15,0 0-3-15,-1-1-4 0,0-1-3 0,1 0-4 16,0-2-2-16,1-2-5 0,-3 1 1 0,2-3 2 16,-2 0 3-16,0-1 7 0,-1 0-2 0,2-3 1 15,-1 2 4-15,0-2 4 0,0 0-1 0,0-2-1 16,1 0-1-16,-1-3-1 0,2-2 2 15,0-4 0-15,-2-1-5 0,-1-2-1 0,0-2 2 16,-2-2 4-16,0 0 4 0,0-1-3 0,-2-2 2 16,1 1 1-16,-2 0 3 0,2 2 3 0,-3-1 8 15,1 2 8-15,0 1 8 0,0 1 3 0,0 3 4 16,1 1-1-16,0 2-2 0,2 2-3 0,-4-1-6 16,4 4-8-16,-2-2-3 0,2 4 0 0,-1 1-5 15,0 1 5-15,1 1 3 0,0 1 3 16,0 4-1-16,0 4 3 0,1 0 3 0,0 4-5 15,1 0-3-15,2 1 1 0,-2 3 2 0,2-2-4 16,0 0 2-16,-1 1-6 0,1-1 3 0,0 1-2 16,2-2 3-16,-2 0-8 0,2 0-2 0,-2-3-5 15,2-1-7-15,-2-1-12 0,1-1 3 16,1 0-6-16,0-1-3 0,-1-2-1 0,2-2 6 16,-2 1-3-16,-1-3 4 0,0-2 1 0,-1 0 5 15,2 0 0-15,1-2 3 0,0-4-8 0,2-1-1 16,-2-3 0-16,0-1 0 0,1-1 3 0,-2-1 0 15,0-2 5-15,-1 0 0 0,0 0 3 0,1 1 2 0,-2-1 4 16,0 0 3-16,-1 3 7 0,-1-1 8 16,2 3 11-16,-2-1 11 0,-1 2 0 0,1 2 4 15,-1 1 1-15,2 0-3 0,-2 2-1 0,1 0-7 16,1 1-6-16,-2 0-9 0,0 0-3 16,0 2-5-16,0 0 6 0,0 1 0 0,0 0 3 15,0 1-1-15,2 0 5 0,-1 3-2 0,0 0 4 16,-1 1-4-16,2 3-4 0,0 1-2 0,2 2 1 15,-1 2-1-15,0-3 2 0,0 3-3 0,1-3-2 16,-1 1 5-16,0-1-6 0,2 0-1 0,-3 0-4 16,4-1-6-16,-3-2-13 0,2-1-6 15,-3-1-5-15,2-2-11 0,-2 1-10 0,1 0-9 0,0-2-11 16,0 0-8-16,-1 0-36 0,2-1-19 16,-2-1-32-16,0 0-27 0,0 0-50 0,0-1 23 15,1-1-119-15,-1 0-34 0,1-4-24 0,0-2 31 16,0-2-153-16,-2-2 34 0,-1 0-400 0</inkml:trace>
  <inkml:trace contextRef="#ctx0" brushRef="#br0" timeOffset="69146.06">5670 11738 1842 0,'0'-3'328'0,"0"0"-38"15,0 1-29-15,1 0-33 0,-1-1-25 0,0 2-41 16,0-2-35-16,0 2-37 0,0 0-40 0,0-2-45 16,0 2-55-16,0 0 5 0,0 0-161 0,0 1-42 15,0 0-30-15,0-2-38 0,0 2 28 16,0 0-635-16</inkml:trace>
  <inkml:trace contextRef="#ctx0" brushRef="#br0" timeOffset="70820.88">5853 11763 2567 0,'13'23'446'0,"3"0"-58"0,-1-1-50 16,-2-4-34-16,1-2-39 0,-7-10-29 15,1 2-30-15,2-2-24 0,1 1-18 0,-1-2-23 16,3 0-10-16,-2-1-17 0,1-4-12 0,-1 0-8 0,0-2-13 16,0-2-4-16,0-2-10 0,0-3-5 15,-1 1-8-15,-2-3-4 0,1-1-7 0,-1 0-1 16,0-3-2-16,-1 0-10 0,-3 1 3 0,0-1-1 15,0 0 4-15,-1 1 3 0,-1 1 2 16,1 2 4-16,-2 1-1 0,2 1-1 0,-2 3-6 0,-1-1-5 16,0 2-6-16,0 0-3 0,0 1-4 15,0 2-6-15,0 1-3 0,0 1-1 0,0 1 0 16,-2 1-1-16,0 2 5 0,1 3-8 0,-2 3-2 16,1-2-1-16,-1 2 1 0,1-1-2 0,-1 2-1 15,3 0-2-15,0 0-3 0,0-2-1 0,0-1 2 16,3 0-2-16,-1 0 1 0,1 0-2 0,0-2 1 15,0-1-1-15,0 0 4 0,1-2 3 16,-1 0-2-16,-1-2 6 0,1 1 1 0,0-2 0 16,0 0 0-16,1 0 0 0,-1-3 3 0,0 0 0 15,0 1-3-15,0-2 5 0,-1 1-3 0,0-4-1 16,1-2-2-16,-3-1-2 0,0-1-1 0,-1 0-10 16,-1 0-3-16,-1 0-1 0,-2 0-4 0,0-1-3 15,0 2-3-15,-1 0-7 0,-1 1 2 16,1 1 1-16,-1 0-3 0,1 1 0 0,0 2 3 15,0 2-5-15,1 0 1 0,2 0-2 0,-2 1 0 0,1 1 0 16,1 0-2-16,-1-1-1 0,2 2-2 16,0 0-1-16,1 0-2 0,1 0 4 0,-2 0-2 15,2 0 3-15,0 0 0 0,0 0 3 0,0 2 2 16,0-2 4-16,2 0 5 0,0 0 1 16,1 0 0-16,1-3 2 0,1 0-1 0,2 1 1 0,1-4 2 15,-1 1-1-15,0-1 1 0,0 0 3 0,0-1 3 16,1-3-4-16,-2 0 5 0,1 0 1 15,-2-2 5-15,-1 0-1 0,0 0 5 0,1-2 6 16,-3 2 8-16,2-2 12 0,-4 0 7 0,2 4-3 16,-1 0 32-16,-1 2 1 0,0-1 11 15,0 1 1-15,-1 4-3 0,1-1-3 0,0-1-6 0,0 3-8 16,-2 1-9-16,2-2-12 0,0 1-7 16,0 3-6-16,-1 0 0 0,1 0-1 0,-3 0-1 15,3 4-3-15,0 4-3 0,0 3-2 0,0 2 2 16,3 2-4-16,-2 0-1 0,1 2 2 0,0 1-4 15,1 0 0-15,0 1 0 0,0-2 2 0,2 0-3 16,1-1-1-16,-1 0 0 0,1-1 1 0,0-2-1 16,-3-2-2-16,4 1-4 0,-1-3-3 15,1-1 3-15,-2 0 0 0,1-2 3 0,-2-1-4 16,2-2 2-16,-2 0-2 0,0-2 2 0,-1-1 1 0,-1-1-1 16,3-4-4-16,-1-1-4 0,1-2 0 15,0-2-2-15,-3-1-4 0,1-1 1 0,-1-3-5 16,1-2 1-16,-3 1-2 0,0-4 3 0,-4-26 3 0,3 34-5 15,-2-3 5-15,1-3 2 0,-2 1 4 16,1 0 8-16,-1 1 2 0,1 3 3 0,1 0-4 16,-1 3-1-16,1 2-14 0,0 1 2 0,1 3 1 15,1 1 3-15,-3 3-4 0,3 0 5 0,0 3 3 16,0 2 6-16,0 5 2 0,0 3 2 0,0 1 5 16,3 2-5-16,-2 1 4 0,1 1 0 15,1 1-1-15,0-1 0 0,-1-1-2 0,3 1-2 16,-3-2 0-16,2 1 7 0,0-1-5 0,1-2 0 15,1-1-1-15,-3-1 3 0,2-1-1 0,1-1-3 16,-2-2 1-16,1-2-10 0,0-2 1 0,-1 1-5 16,0-1-2-16,-1-4-3 0,2 0-4 0,-2 0-1 15,2-2 3-15,3-3-17 0,-1-1-7 16,-1-3-4-16,1-2-7 0,-2 0-3 0,0-3-3 16,1 0 0-16,-1-3-1 0,-2-2 4 0,-1 2 6 0,0-1 4 15,-1 2 10-15,0 0-3 0,0 2 4 16,-1 2 1-16,0 0-4 0,0 3-3 0,1 2 1 15,-1 1 2-15,2 1 2 0,-2 2 6 0,0 2 1 16,0 1 5-16,1 1 1 0,-1 2 4 0,2 1 0 16,-2 1 3-16,0 0 1 0,0-1 2 0,2 5 3 15,-1 1-5-15,1 0-5 0,-2-2-17 0,3 3-37 16,-1 0-24-16,0-1-32 0,0 0-32 16,0 0-49-16,0-2 21 0,2 1-140 0,-1-1-39 0,0-2-49 15,1 1 33-15,-1-1-135 0,1-2 45 16,-1-2-387-16</inkml:trace>
  <inkml:trace contextRef="#ctx0" brushRef="#br0" timeOffset="73149.75">9191 9527 2810 0,'-30'-17'474'0,"-1"2"-59"0,1 1-50 16,3 2-43-16,2 3-34 0,0-2-30 0,-2 3-27 0,0-2-23 15,1 3-27-15,1 2-16 0,-3 0-15 16,17 4-13-16,-5 0-16 0,0-1-13 0,-2 0-3 16,-1 1-15-16,-1 1-10 0,2 0-8 0,-26 3-8 15,19 0-6-15,13-2-5 0,-1 2-6 16,-3 1-6-16,-1-2-3 0,0 1-4 0,0 2-4 15,0-2-3-15,1 0-3 0,1 1-1 0,0 1-5 16,-1 0 1-16,0 0-3 0,1 0-2 0,0 1-1 16,1 0-3-16,1 0-1 0,-3 2 0 0,3-2-3 15,-3 1 1-15,3 0-1 0,-18 13-2 16,23-15 2-16,-4 2-2 0,-15 13 0 0,9-7-1 0,11-7 1 16,-2 3-3-16,-16 12 1 0,17-16 2 0,0 4-3 15,-2-1 0-15,0 3 0 0,1 0 1 16,-1 0-2-16,2 0 0 0,-2 1 0 0,2-1 3 15,0 0-4-15,0 2 4 0,0-1-4 0,3 0 3 0,-3 2-1 16,3 2 0-16,-1 0 3 0,2 3 1 16,-1 0-3-16,1-1 3 0,0 2 0 0,1 0 1 15,1 1-3-15,-1 0 3 0,1-1-1 0,2 1 1 16,0 1-2-16,0-1 1 0,6 33 2 16,0-27-5-16,0-1 5 0,-1 0-2 0,3-1 0 0,-5-16 0 15,10 25 0-15,-4-13 3 0,2 2-3 16,3-2 1-16,1-1-1 0,1-1 1 0,3 0-2 15,0-2-1-15,3 1 0 0,-1-3 2 0,2 0 0 16,1-3 0-16,1 0 1 0,1-2 0 0,5 1-1 16,-2-1 1-16,2-2-2 0,1-1 2 15,-2-2 0-15,5 1 0 0,-1-1 0 0,-3-1-2 16,2-2 1-16,-1 0-1 0,-1-2 0 0,3-1 1 16,0 1 0-16,-3-2-2 0,0 0 1 0,1 1 0 15,-1-1-1-15,-1 0-1 0,0-2 0 0,-2-2 1 16,1 0 0-16,-3-2-1 0,3 0 1 0,-3-3 0 15,1 1-1-15,0 0 0 0,-3-1 3 0,1 1-2 16,-1-2-1-16,-1 1 3 0,0-1-1 0,-1-1 1 16,-2 0 0-16,2-3-2 0,0 0 0 15,-1 1 2-15,-2-2 0 0,-1 0-3 0,1-1 1 16,-2 1-2-16,2 1 3 0,-3-5 0 0,-1 0 2 0,0 0-3 16,4-1 1-16,-4-4-3 0,1 3 0 15,-2-2 1-15,-4-1 1 0,1 2 0 0,0 0-1 16,1 0 0-16,-10 15-2 0,9-23 6 0,-7 23-6 15,-2-4 3-15,1-4-2 0,0 1 0 0,-1-1 4 16,0 1-6-16,-2 1 0 0,0-2 0 0,0 1 0 16,-4 1-1-16,1-2-2 0,-2 0 1 15,-8-23 0-15,3 19 1 0,-3-3-1 0,0 3-2 16,1 0 1-16,-2 0 3 0,-1 2-5 0,-1-1 4 16,-2-1 0-16,-3-1 0 0,0 2-2 0,0 2 0 15,-2-1 2-15,0 1-2 0,2 3 2 16,-1-3-1-16,-1 4 1 0,2-1-1 0,-3-1 0 0,4 1 0 15,-3 2-2-15,2 0 0 0,-1 2 5 16,2-2-2-16,-1 4 0 0,0-1-2 0,11 6 2 16,-3-1 0-16,0 0 0 0,-3-1 0 0,-18-6-2 15,26 8 1-15,-6 1 0 0,1-2 3 0,-1 2-1 16,-1 0 0-16,2-1-2 0,-1 1 1 0,1 0 0 16,0 3 0-16,-1-2-2 0,0 0-2 0,1-1-2 15,0 2-9-15,-1 0-13 0,1 1-12 16,-2 0-17-16,1 1-21 0,-1 0 8 0,0-1-72 0,2 2-14 15,0-2-19-15,-1 0-18 0,1 1-17 0,2 1-7 16,0 0-51-16,-1 0-24 16,2 0 28-16,0 2-84 0,2-1-13 0,0-1-8 0,0 1-4 15,0 2-14-15,1-2-98 0,-1 1 34 0,2-1 0 0,2 0-373 16</inkml:trace>
  <inkml:trace contextRef="#ctx0" brushRef="#br0" timeOffset="80878.53">14546 3720 1891 0,'-11'5'421'16,"0"0"-47"-16,1-2-35 0,2 0-38 0,1 0-28 15,1 1-25-15,-1-4-29 0,2 3-23 0,1-2-20 16,2 2-16-16,-1-3-14 0,1 1-15 0,0 0-7 15,1-1-19-15,1 0-3 0,0 0-8 0,1 0-6 16,6-2-4-16,1-1-8 0,5 1-8 0,23-4-6 16,-7-2 0-16,0-1-7 0,5 1-6 0,2-3-3 15,5 0-4-15,1-1-5 0,0 1-2 16,0-3 0-16,-1 2 0 0,1 1-1 0,-1-1-5 16,-3 1-7-16,0 0-4 0,-3 3 2 0,-4 1-5 15,-1-1 2-15,-2 0-1 0,-3 1 2 0,-2 0 1 16,-15 4 7-16,2-1-11 0,3 0 0 0,0-2 1 15,-2 1 0-15,0 2 2 0,1-2-6 0,-2 1-3 16,-1 0 1-16,0 1 0 0,-1 0-7 16,-1-1 2-16,-1 1-3 0,0 0 0 0,0 0 4 15,-2 1-1-15,-1-1-12 0,2 0-6 0,-2 3-1 16,-1-2-20-16,1 2-4 0,0 0-14 0,-1-2-6 16,0 2-6-16,1-2-7 0,-2 2-7 0,0 0-3 15,0 0-6-15,0 0-3 0,0-3-16 16,0 3-15-16,-1 0-11 0,0 0-11 0,0 0-20 0,0 0-25 15,0 0-35-15,0 0 22 0,-1 0-75 0,-3 0-12 16,-3 1-11-16,-2 3-41 0,-3-2-12 16,-2 3-114-16,-21 9 38 0,12-7-443 0</inkml:trace>
  <inkml:trace contextRef="#ctx0" brushRef="#br0" timeOffset="81412.52">14400 3780 2118 0,'-1'0'414'0,"-1"0"-36"16,2-1-51-16,-1 0-33 0,0 1-27 0,0-2-26 16,1 2-25-16,0 0-20 0,0 0-17 0,0 0-19 15,0 0 8-15,2 2-4 0,2 0-2 0,1 0-9 16,2 3-14-16,4 2-8 0,2-2-8 0,19 10-10 15,-9-5-6-15,3 2-6 0,5 1-4 16,3-1-9-16,-1 0-7 0,2 2-9 0,1-1-4 16,0 0-6-16,1 0-8 0,-1 1-5 0,-1-2-4 15,0 0-4-15,-4-1-4 0,4 0-4 0,-1-1-2 16,-4 1-4-16,-1-4-2 0,-2 2-2 0,1-1-1 16,-4 0-5-16,-14-6 0 0,3 2-1 0,0-1-2 15,0 3-5-15,0-4-10 0,0 2-14 16,-3-1-13-16,1 1-13 0,-3-1-15 0,-1-1-14 15,-1-2 8-15,-2 2-49 0,-1-2-14 0,1 3-11 0,-1-3-21 16,-1 0-47-16,0 0-23 16,-2 0-25-16,-2 0-22 0,0 0 25 0,-1-3-88 0,-4 1-9 15,-3 0-5-15,0-2-3 0,-2 0-2 0,-2 0-16 16,-23-8-106-16,12 6 36 0,1 0-423 16</inkml:trace>
  <inkml:trace contextRef="#ctx0" brushRef="#br0" timeOffset="81911.42">14636 3880 1057 0,'-12'-7'278'15,"1"0"-9"-15,0 0-15 0,-1 2-12 0,3-2-9 16,-1 0-7-16,1 0-11 0,0 1-10 0,1-1-5 16,0 0-4-16,0 0 16 0,1 2-12 15,2 0-12-15,0 0-6 0,2 1-7 0,0-1-1 16,0 3-9-16,1 0-18 0,2 0 12 0,-2 0-7 0,1 1-1 15,-1-2 1-15,2 1-8 0,0 0-4 16,0 2-10-16,-3-2-5 0,3 0-9 0,0 2-10 16,-2-3-9-16,2 3-12 0,-1-1-8 0,0 0-9 0,1-1-12 15,-1 2-7-15,1-1-4 0,0 1-6 16,0 1 0-16,2 1 1 0,1 3-4 0,3 3-1 16,-1 1 1-16,2 1 0 0,-1 2 0 0,15 17 0 15,-11-9-2-15,3 1-2 0,0 1 0 16,-1 2-4-16,2-1-1 0,-1 0-2 0,0 0-3 0,0-1 0 15,-1 1 2-15,0-2-5 0,1 4-2 16,-1-5 1-16,1 4-3 0,-2-4 0 0,2 1-3 16,0 1-2-16,-2-4 1 0,1 2 0 0,-3-1-2 15,3 2 3-15,-8-13-4 0,2 2-1 0,0 3 0 16,-1 0 0-16,2-1-1 0,0 0 1 0,0 0-3 16,-1 1 1-16,1-2-3 0,-2 0 2 15,1-1-6-15,-1-1-5 0,0-2-13 0,0 1-13 16,0 0-11-16,-2-4-12 0,0 2-11 0,-1-1-14 15,1-2 6-15,-1-1-55 0,-1 1-19 0,0-1-29 16,0-1-29-16,1-1-47 0,-2 0-18 0,0-3-28 16,0 0 28-16,-3-2-79 0,-1-4-15 15,-12-18-8-15,4 8-1 0,-2 1 3 0,-5-5-11 0,1 2-25 16,-4-3 31-16,0-1-579 0</inkml:trace>
  <inkml:trace contextRef="#ctx0" brushRef="#br0" timeOffset="82310.75">14489 4031 2509 0,'7'46'538'0,"1"-2"-67"0,-1-3-56 0,1-1-47 16,0 0-35-16,2-2-35 0,-2-3-26 16,-2-1-26-16,2-1-26 0,2-1-23 0,-4-4-20 15,1-2-15-15,0 0-14 0,-4-16-16 0,0 4-12 16,0 1-12-16,2 1-10 0,-2-1-12 0,1-2-9 15,-1 3-7-15,-1-2-7 0,2-2-6 0,-2 0-6 16,1-1-1-16,-1-3-14 0,-2-1-15 0,1-1-26 16,-1-2-21-16,1 0-25 0,0 1-32 15,1-2 8-15,-2 0-81 0,1 0-30 0,-1-1-38 0,0-2-39 16,2 1-57-16,-2-1 30 0,0-1-190 16,0-1-54-16,0-1 42 0,0 0-90 0,0-2 36 15,0-5-654-15</inkml:trace>
  <inkml:trace contextRef="#ctx0" brushRef="#br0" timeOffset="86552.57">15600 4520 2331 0,'39'-23'559'0,"-6"-1"-71"0,-5 3-57 0,-4 3-53 16,-6-2-40-16,-2 4-33 0,-12 7-30 0,0-1-29 16,2-1-25-16,-3-1-24 0,-1 1-19 15,0 2-16-15,-1 0-17 0,-1 1-11 0,0 1-15 16,0 2-13-16,-1 1-12 0,-1-1-10 0,-1 3-8 15,-4 0-10-15,-1 0-6 0,-1 2-5 0,-3 2-6 16,1 2-7-16,-2 4-3 0,1 1-4 0,-17 14-5 16,14-7-4-16,1-2 0 0,-2 7-5 0,3-1-1 15,0 1-5-15,0-2 2 0,9-8-3 0,1 2-2 16,-3 3-3-16,2 1-1 0,0 0-2 0,0-1-1 16,1-1-2-16,0 1-1 0,3-3-4 15,0-1-1-15,0 2 0 0,2-1-3 0,0-3-1 16,1 0-2-16,1-2 0 0,0 0-1 0,0-2 1 15,3-1 2-15,-2-2-5 0,2-1 1 0,2-2 1 16,-1-2 0-16,4-1-1 0,-1 1 0 16,0-5 1-16,1 1 1 0,0-3 0 0,15-14 0 0,-23 17 3 15,4-2 0-15,-1-2 2 0,1 0 3 16,-1 1 1-16,2 1 2 0,-4-1 5 0,0 3 0 16,2-1 3-16,-2-1 5 0,-2 2 0 0,0 1 0 15,0 3-2-15,-2 0-4 0,0-1-2 0,0 2 0 16,1 1-2-16,-2 1 2 0,2 0-2 0,-2 3 2 15,1 1-1-15,1 3 1 0,1 1-2 0,-1 3 1 16,-1 1-1-16,0 0-1 0,2 0-1 16,0 2 0-16,-1-1 1 0,1-1-2 0,0 1-1 0,2-2-1 15,-2-2 1-15,2 1-2 0,0-3-3 16,1-1 0-16,1 1-1 0,1-3 0 0,1-3 1 16,1 1 0-16,2 0-1 0,1-6-3 0,0 0 2 15,1-1-3-15,19-12 1 0,-15 1 0 16,0-1-2-16,-1-1-3 0,-3-5-6 0,3 1 0 0,-4-5 0 15,0 2 0-15,0-2 1 0,-4 0 3 0,-1 2 3 16,-7 14 6-16,4-3-4 0,-2-2 3 0,-1 0 0 16,1 1 2-16,-1 1-1 0,-1 3 0 0,0 2-2 15,0 0-4-15,-1 4-2 0,0-3-2 16,0 4 2-16,0-1-2 0,0 1-1 0,-1 1-3 16,-1 2 1-16,0 0 2 0,2 1-1 0,0 2 2 15,-3 0 2-15,3-1-1 0,0 3 2 0,0 5-2 16,2 4-3-16,-1-1 0 0,4 3 2 0,6 23 2 15,-7-29-1-15,0 3 3 0,1 1 0 16,10 23 0-16,-12-28-4 0,2 3-3 0,1 3-6 0,1-2-4 16,-2 2-6-16,0-2 3 0,-1 0 3 15,-1-1 1-15,0 0 0 0,-2-2 3 0,-1-1 3 0,0 0 5 16,0-1 4-16,0-2 3 0,-3 1 10 16,-1 1-5-16,0-2 4 0,-1 0 7 0,2-3 6 15,-2 3 1-15,2-5 6 0,0 1 8 0,-1 0 0 16,3-1 3-16,-1 1 2 0,0-2 0 15,-1 0-2-15,3 0-4 0,-1 0-8 0,-1-3-5 0,2 2-4 16,0-2-4-16,0-1-6 0,2-1-2 0,2-2-3 16,1-4-7-16,15-15-8 0,-5 5-1 0,0 0 5 15,3 1 2-15,-1-2-4 0,-1-2 7 16,-1 2 1-16,2 1 1 0,-2-1 10 0,-2 2-8 16,0 2 5-16,-2-1 3 0,-8 10-1 0,3-3 1 15,0 2-2-15,-1-3-6 0,0 2 1 0,-2 0 2 16,0 1-7-16,-3 2 0 0,2 1-3 0,-2-1-5 15,0 3-8-15,-2 1 2 0,2 1-5 16,-3-1 3-16,-2 3-1 0,2 0 0 0,-2 0 3 16,0 1-4-16,-2 1 0 0,1 1 2 0,-2 2 3 0,0 1 0 15,1-1 2-15,1 5 3 0,-1-2-3 16,2 1 0-16,-1 1 7 0,4 1-3 0,-1 1 4 16,2 1 1-16,1-1 3 0,1 1-3 0,-1 2 2 15,5-1 5-15,-3 0-2 0,2 2 1 0,0-1 5 16,1 1-4-16,-2-2 4 0,2 0 0 0,1 1 5 15,-2-2-1-15,0 0 1 0,0-1 9 16,-1 0-7-16,0-3 6 0,-1-1 12 0,-1 1-2 16,-1-2 16-16,1-1 2 0,-1-1 5 0,0 0-4 15,0-2 0-15,-1 2-4 0,-2-1 4 0,3-1-1 16,-3 0-1-16,3 0 1 0,-2 0 4 0,0-2 2 16,0 3 2-16,1-3 0 0,0 0-1 0,-1 0-2 15,1 0-4-15,0 0-9 0,1-2-8 16,0 1-6-16,0-1-3 0,0-2-4 0,0 0-1 0,2 1-1 15,1-5-7-15,1 1-3 0,0-3-3 16,3-1 0-16,0 1-5 0,1-3 0 0,0 2 2 16,0 0-1-16,2-1-2 0,-1 1 0 0,-2-1 2 15,2 1 4-15,0 2-2 0,0 0-1 0,-1 1 0 16,-2-1 4-16,1 2 2 0,-2 2 1 0,1 0-2 16,-2 0-1-16,0 2 2 0,-2 1-5 15,1 0 2-15,-1-1-3 0,0 2 0 0,0 0 4 16,-1 1 7-16,0 1 7 0,0 0 5 0,0 2 0 15,0 1-1-15,0 0 3 0,1 3-8 0,0 3 0 16,0 0 3-16,0 1 0 0,0 1-5 0,0 0 0 16,-1-3 0-16,2 2-1 0,-1 0-1 0,0-1-1 15,1 0-2-15,0-1-3 0,-1-2 1 0,1 1-10 16,-1-4 0-16,2 1-5 0,0-1-4 16,-1-1 2-16,2 0 1 0,0-1 4 0,0-2-5 15,3 0 4-15,0-2 5 0,2-2-3 0,-2 0 6 0,1-1-2 16,1-4-3-16,-3-1 5 0,1-1-3 15,0-2 2-15,-1 0-2 0,-1 0 5 0,0-2 4 16,-2 1-2-16,-1 1 8 0,0 0 1 0,1 3 2 16,-1 0 6-16,-3 1-3 0,3 2-11 0,-2 2-3 15,0 0-4-15,0 2-2 0,-1 0 0 0,0 1 1 16,0-1 1-16,0 3 2 0,-1 1 1 0,1 2 4 16,-1 1-3-16,0-1-2 0,-1 6 3 0,1 1 0 15,1 2 1-15,-2-1-1 0,2 1-2 16,-1-1 1-16,1 2-1 0,1-2 1 0,-1 1-8 15,2-1 1-15,-1-4-6 0,2 1-4 0,-3 0 3 16,2-3 10-16,-2 0-8 0,2-1 4 0,-1-2 2 16,1 0-5-16,1 1 2 0,-1-2 1 0,5-2 0 15,0-2-15-15,2-1-2 0,0-4-6 0,1 0-1 16,-2-1 2-16,2-1 1 0,0-2 8 16,-2 0 5-16,0 0 0 0,0 1 9 0,-1 1 13 15,0 1 1-15,-1 0 8 0,-2 2 3 0,0 1-4 16,-3 1-3-16,2 0 0 0,-1 1-1 0,0 2-9 15,-1 0 0-15,1 2 17 0,0 1 1 16,-1 1 1-16,-1 2 1 0,0 0-3 0,0 2 3 16,0 2-2-16,0 3-4 0,-3-1 8 0,3 1-11 0,-2 2 5 15,1-2-3-15,0-2-4 0,1 0-1 16,-1-2 0-16,1 1-2 0,0-3 3 0,0 1 3 16,0-1-5-16,0-1 2 0,0 0 1 0,0-1 5 15,0 0 3-15,0 0 0 0,0-1-3 0,0-1-3 16,0 2-3-16,1-3-4 0,1 0-1 0,0-1 2 15,2-4-12-15,0-1-1 0,4-3-1 0,0 2 0 16,1-4-5-16,-1-1 6 0,1 2-3 0,0-1-1 16,-1 1 8-16,-2 0-1 0,0 1-5 15,1 1-1-15,-3 0-8 0,0 3 1 0,1-1-11 16,-2 4 9-16,1 0 1 0,-1-1-4 0,-1 3 4 16,-1 0 10-16,2 0-1 0,-1 3 20 0,0-1 1 15,0 3 3-15,0-2 5 0,0 6-3 0,0 1 10 16,-1 1-4-16,1 1-4 0,1 0-2 0,-2 2 5 15,1-2-2-15,-1 2-4 0,0-4-5 16,2 3 2-16,-2-2-5 0,1-1 3 0,0 0-5 16,0-2 2-16,-2-1-7 0,2-1 0 0,-1-3 0 15,-1 2-3-15,3-2 6 0,-2-1 0 0,1 0 1 16,0-2 2-16,2 0 1 0,1-2 0 16,3-2-4-16,1-2-9 0,-1-3-2 0,2 0-5 0,0-2 2 15,11-21 1-15,-10 12 5 0,2 2-8 0,-10 8 3 16,2-2 6-16,2-1 9 0,0-1 0 15,-1 1 4-15,0 2 7 0,-2 1 5 0,-1 0 5 16,2 1-2-16,-2 1-1 0,0 4-9 0,0-1 0 16,-2 1-5-16,0 1-3 0,1 1 0 15,-1 2-3-15,-1 0 4 0,2 2 1 0,-2 1-2 0,0 2 0 16,0-1-4-16,2 3 2 0,-1 3 0 0,1 1-2 16,-1 2 0-16,1 0 0 0,0-2-2 15,2 1-1-15,-2-2 1 0,0-1-2 0,1-1-8 0,-1-1-5 16,0-1-3-16,1 1 0 0,0-4 1 0,-1 1 3 15,2-2-1-15,-2 0 5 0,3-1-2 16,-1-1 2-16,3-3 2 0,0-1 2 0,1-4-1 16,1 1 2-16,-2-3-5 0,4-2 2 0,9-18-3 15,-9 8-5-15,2-1-2 0,-2 0 0 0,0-1 2 16,-2 1 3-16,2 0 4 0,-9 15 11 0,1-5-4 16,2 0 2-16,-2 0 5 0,2 4-7 0,-2 0-5 15,0 3-2-15,-1 0-3 0,-1 4 6 0,-1 2 3 16,0 2 6-16,-3 5-4 0,-1 2 2 0,-2 5 2 15,-9 22 0-15,5-9-1 0,1 1 4 16,0 0-3-16,1 1 1 0,0-2 0 0,-2 1-4 0,1-4 6 16,1 1 1-16,1-2-4 0,3-15 1 0,1 6-3 15,-2-1 2-15,2 2 0 0,-2-2 2 16,2 1 2-16,1-4 7 0,0-2 5 0,0 0 9 16,0-2 3-16,1-2-5 0,0-1-2 0,1-1-10 15,0-2-6-15,0 0 0 0,0-4-6 0,2-3-8 16,0-5-5-16,2-2-4 0,7-27-4 0,-4 13-11 15,2-1 3-15,2-3-22 0,2 0-1 16,-3 1 9-16,4 3-1 0,-3 0-3 0,-1 2 1 16,0 6 2-16,-5 10 2 0,1 1-3 0,-1-3-4 15,3 3-1-15,-1 1 1 0,-2 0 5 0,2 6 10 16,0-1 0-16,-2 3 6 0,0 4 5 0,3 1 5 16,-1 1 3-16,-1 0 5 0,-1 3 7 0,0 1 9 15,-3-1 4-15,0 3 0 0,-2-3 2 16,0 2-3-16,0 1-3 0,-1-1 1 0,-2-1 2 15,-1 1-1-15,1-1-5 0,0-1 2 0,3 1-3 0,-3-3 5 16,2-1 6-16,0-2-1 0,-1 0 1 16,1-1 3-16,1-2-17 0,0 2-7 0,0-3-7 15,0 0-5-15,1-1-4 0,1-2-13 0,2-4-5 16,1 0-10-16,13-22-25 0,-4 8-13 0,1-3-11 16,3-1-7-16,2-4-4 0,-1 0 4 0,2 0 8 15,0-2 8-15,0 2 10 0,1 1 13 0,-4 2 16 16,0 2 35-16,-3 1 17 0,0 0 20 15,-2 5 14-15,-9 9 19 0,2 0 11 0,2-3 6 0,-2 2 2 16,1-1-1-16,-1 4-13 0,-1 0-10 16,-2-1-14-16,0 3-3 0,0 1-8 0,-1 1-3 15,-2 2 0-15,0 1 2 0,0 2 1 0,-1 5-3 16,-1 3 1-16,-1-1-2 0,-1 6 0 0,-8 23 0 16,5-13-1-16,2-1-2 0,-5-3-1 15,2 3-1-15,4-14 1 0,0 2-1 0,1 4 0 16,-1 3-1-16,0-2 2 0,0 0-8 0,2 0 3 15,-2-1-3-15,4 0-7 0,-2-3-6 0,1 1-2 16,1-2-1-16,0-2-3 0,1-1-4 0,-1-2 9 16,2-2-9-16,-2 1 1 0,4-1 1 0,2 0 5 15,-1 0-5-15,1-4-7 0,-2-1 2 0,3 0-4 16,3-4-5-16,0 2-5 0,-1-5-1 0,1 0 3 16,2-1 9-16,-3-2 3 0,1-1 7 15,-1-1 5-15,-1 1 8 0,-1 1 14 0,0 0 10 16,-2 0 2-16,1 3 5 0,-2 1 6 0,0 1-13 0,0 1-9 15,-3 1 1-15,1 1 0 0,1 2-6 16,-3 0 3-16,0 0 8 0,0 2-1 0,-1 1 5 16,-1 4-1-16,-1-1-2 0,0 4-3 0,-1 0-1 15,1 1 0-15,1 2-2 0,0 1-1 16,-2-2-3-16,2 2 0 0,0 0 0 0,-1-2-3 0,2 1-3 16,-1 1-5-16,2-2-4 0,0-2-2 15,0-1-5-15,2-2 3 0,-1-1-7 0,0 0-4 16,0-2-2-16,0 1 4 0,0-3 4 0,2 2 0 15,-1-3 0-15,2 0 0 0,0-1-4 0,4-2-3 16,1-1-2-16,1-3-4 0,1 0-1 16,-1-3 0-16,1 1 2 0,-1-3 3 0,-1-1 4 15,0-2 1-15,1 3 10 0,-2 0 4 0,0 0 16 16,0 2 9-16,-3-1-1 0,1 2 9 0,0-2-5 16,-2 3 0-16,0 1 0 0,-1 0-6 0,0 2-4 15,0 2-9-15,-2-1-1 0,0 0 0 0,-1 3-2 16,0 0 0-16,0 2 2 0,-1-1-5 0,0 2 3 15,-2-1 1-15,2 5-6 0,-3 0 2 0,1 1 3 16,0 0-3-16,0 1-2 0,-1 1 1 16,2 1 1-16,-2-1-4 0,2-2-3 0,0-1-2 15,1 5 2-15,1-3-4 0,0-1 1 0,0 0 4 0,1-2-8 16,1-2-2-16,0 2-1 0,-2-1 1 16,4-3 0-16,-2 1 3 0,0 0 2 0,4 2 0 15,1-3 3-15,-1-1 4 0,-1-1 0 0,2 0 6 16,0-2-8-16,1-2 1 0,-1-4-8 15,1 1-1-15,-1-2-3 0,0-2 1 0,0-1-6 0,-1-2 4 16,-1 0 6-16,-1 1 3 0,-2-1 5 0,-2 0 0 16,-2 0 1-16,2 1-6 0,-3-1-1 15,1 2 0-15,-1 0-2 0,0 0-2 0,1 3-2 16,0 2 3-16,-2 3-12 0,2-1 1 0,1 0 4 16,-2 4-6-16,2-2 2 0,-2 1 3 0,2 2-3 15,-1 0 1-15,2 0-1 0,0 0-3 0,-2 0-4 16,2 0 12-16,0 0-6 0,0 0 5 0,0 0-3 15,0 1-3-15,2 0 1 0,-2-1 5 16,3 0 3-16,0 1 4 0,1 1 0 0,3-2 1 16,0 1 1-16,3-1 3 0,2 0-3 0,0 0 0 15,1 0 1-15,-1 0-1 0,1 0 1 0,-2 0-4 16,1 2-2-16,-3-2-2 0,-1 0-3 0,1 3 10 16,0-1-4-16,-1 1 13 0,0 1 1 0,0 2 1 15,-2 1 6-15,0 2 7 0,-1-2 2 0,-1 1 2 16,0 2 3-16,-2 1-3 0,-1 0 5 0,-1-1-2 15,2 4-1-15,-2-2-1 0,0 1-5 16,0 1 1-16,-2-3-1 0,2-1 1 0,-1-1-4 16,1-2 1-16,0 0 0 0,0-1 4 0,0 0 10 15,0-3 2-15,0 0 3 0,0 2 5 0,0-3-2 16,-2-2-1-16,2 0-8 0,0 2-3 0,0-2-3 16,2 0-2-16,-1-2-5 0,3 0 0 0,0-5-6 15,2-1-9-15,2-1-7 0,-1-3-6 16,0-2-8-16,13-17 5 0,-10 13-5 0,-4 11 2 15,2-5 0-15,-1 3 2 0,0-3 1 0,1 3 1 16,0 1-6-16,-2 0 1 0,-2 1-10 0,1 1-6 16,-2 0 4-16,0 4 1 0,-1 0 12 0,2 1 1 15,-3 1 5-15,2 1 5 0,-2 1 3 16,0 0 5-16,1 3 2 0,-2-2-2 0,1 2 2 0,-1 1-3 16,0-1 0-16,2 0 4 0,-1 4 0 0,1 0-1 15,-1 1 1-15,1-2-1 0,0 2 3 16,-2-4 2-16,0 0-4 0,2-2 7 0,-2 0 6 15,2-1 0-15,-2 1 8 0,2-1 0 0,-1-1 0 16,2 1-2-16,0-3 9 0,0 1-8 16,2-1-3-16,2-1 2 0,2-2-6 0,2-2 1 15,0 1-1-15,1-3-2 0,3 1-8 0,-1 0-1 16,0 0 1-16,2-2-2 0,-2 4-8 0,-1-1-1 16,-1-1-4-16,-2 0 1 0,-1 4-2 0,-1-2-1 15,-1 2 7-15,-1 1 7 0,1 1 5 0,-1 3 8 16,0 1 3-16,-2 4 4 0,1-2 3 0,-3 1-5 15,-2 0 1-15,-1 2-2 0,-1 1-7 16,0 3-5-16,-2-2-5 0,0 1-5 0,0 0-5 0,-1-1-4 16,-2-1-10-16,0 1-16 0,1-2-18 15,-2-2-19-15,1 1-29 0,0-2-31 0,-1-1-50 16,0-3-61-16,0-2 20 0,0 0-180 0,-3-2 31 16,-1-3-197-16,2-1 42 0,-1-2 40 0,-15-17-451 15</inkml:trace>
  <inkml:trace contextRef="#ctx0" brushRef="#br0" timeOffset="86728.42">18490 4067 1353 0,'2'-3'260'0,"0"3"-64"0,-1-2-80 16,0 2-13-16,-1-2-174 0,0 0-66 0,-1 0-58 15,0 1-97-15,-3-2 17 0,1 2-136 0,-2-2-12 16</inkml:trace>
  <inkml:trace contextRef="#ctx0" brushRef="#br0" timeOffset="87077.33">17982 3970 456 0,'-1'-3'484'16,"-1"1"-79"-16,0 0-74 0,2 0-56 0,0-1-49 0,0 1-48 15,0 1-44-15,0 0-47 0,0 0-96 16,0 0 2-16,0 1-99 0,0 0-27 0,0-1-30 16,0 1-29-16,0-1-37 0,0 1-63 0,-2-2 19 15,-1 2-140-15,0-1-1 0</inkml:trace>
  <inkml:trace contextRef="#ctx0" brushRef="#br0" timeOffset="95966.32">10495 7549 359 0,'-3'-6'614'0,"1"3"-125"16,-1-1-71-16,1 0-52 0,0 1-39 0,0 0-36 16,0 1-31-16,0 1-26 0,2-1-21 0,-3 0-7 15,2 1-13-15,0-1-18 0,-2 0-11 0,3 0-7 16,-1-2-9-16,-1 3-10 0,2-1 2 15,0 2-12-15,-2-2-14 0,2 1-14 0,0 1-4 16,-1-1-11-16,1-1-8 0,0 1-8 0,0 1-7 16,0-1-4-16,1-1-7 0,1 2 7 0,0-2-9 15,3-4-4-15,3 1 2 0,3 1 4 0,18-14-9 16,-8 7-2-16,-1-3-3 0,1-1 8 16,0 1-8-16,2-1 1 0,0 1-4 0,0-1-6 15,1-1-1-15,0 0 0 0,-1-2-1 0,0 0-5 16,-2 3-2-16,-2 0-3 0,0 3 4 0,-12 6-3 15,3-1-4-15,0-1-3 0,1 0 3 0,-1 1-5 16,1 2 2-16,-3-1-3 0,0 0 1 0,0 0-2 16,-3 1-3-16,2 0-4 0,-2 1-4 15,-2 1-15-15,2 1 2 0,-4-1-31 0,2 1-11 0,1 1-11 16,-3-1-22-16,1 1-18 0,1-1-15 16,-2 2-17-16,0 0-18 0,0 0-20 0,1 0-32 15,0-2-56-15,-2 2 24 0,0-1-103 0,0-2-21 16,0 1-70-16,-2 0 34 0,2-2-117 0,-3 0 45 15,-2-2 32-15,3 0-325 0</inkml:trace>
  <inkml:trace contextRef="#ctx0" brushRef="#br0" timeOffset="96426.92">10888 7020 1432 0,'2'-2'269'0,"-2"-1"-27"0,0 2-24 0,0-1-27 15,0 0-9-15,1 0-9 0,1-1 2 0,0 3-14 16,0-2-6-16,1 2-11 0,0 0-9 0,0 0-8 16,-1 0-8-16,1 0-9 0,0 0-2 0,1 0-13 15,-1 0-7-15,0 2 1 0,0 1-8 16,-1-1-5-16,3 3-6 0,-1 0 0 0,0 1-5 0,-3-1-4 15,1 1-5-15,-2 0-5 0,0 0 1 0,0 3-8 16,-3 1 3-16,-1 1-5 0,1 0-2 16,-3-1-4-16,1-1-2 0,-1 0 0 0,0-1 0 15,1-1 2-15,-1-1-4 0,2 0 2 0,0-2-3 16,1 0 2-16,-2 0-4 0,0-1 1 0,2-2-3 16,-1 1-5-16,1-2-2 0,-1 0-3 0,0 0-5 15,-1-2 0-15,0-2-2 0,-3-2-5 0,2-1-4 16,1 0 1-16,0-2-8 0,-1 2 1 15,2-3 0-15,0 2 0 0,1-4 0 0,-1 5-4 16,2-2 5-16,1 2-1 0,-2 0-13 0,2 3-2 16,0-1-13-16,-1 0-13 0,2 3-10 0,0 0-17 15,0-1-19-15,0 1-17 0,0 0-29 0,0 1-31 16,-1-1-43-16,1 0 18 0,0 1-144 16,0-1-26-16,0 1-39 0,0 1 30 0,1-1-114 0,-1 0 40 15,0 0-353-15</inkml:trace>
  <inkml:trace contextRef="#ctx0" brushRef="#br0" timeOffset="103102.41">13181 6888 1148 0,'-26'-19'220'0,"18"15"-30"0,-18-13-23 15,18 13-20-15,-2-3-25 0,-3 2-17 0,-18-12-23 16,24 15-8-16,-2 0-16 0,-3-2-12 0,0-1-15 16,0 2-10-16,-1-2-17 0,0 3 0 15,1 0-35-15,0-2-16 0,-1-1-10 0,0 2 2 16,0 0-11-16,2-1-5 0,-1 2-4 0,3 0-4 0,-1 1-6 16,3 0 5-16,-3-1-14 0,3 1 10 15,0 1 1-15,0 0-1 0,-2-3 4 0,1 2-6 16,1-2 2-16,2 3 4 0,-1-2-2 0,1 2-6 15,1-2-10-15,0 2-12 0,0 0-12 0,1 0-31 16,-5-2-51-16</inkml:trace>
  <inkml:trace contextRef="#ctx0" brushRef="#br0" timeOffset="106877.06">6560 10951 702 0,'-2'-13'678'0,"0"-2"-115"15,-3 2-78-15,0 1-53 0,-3-2-51 0,-1 2-37 0,0 2-37 16,-1 0-32-16,-2 2-29 0,0 0-28 15,-1 2-21-15,-1 1-19 0,0 0-19 0,-2 2-18 16,0-1-15-16,-2 1-9 0,0 3-10 0,-29 0-10 16,20 0-11-16,1 2-8 0,-3-2-5 0,2 3-5 15,2 2-7-15,-1-1-3 0,0-2-2 16,1 2-2-16,16-2-5 0,-7 0 2 0,1 1-6 16,-24 7-3-16,16-4-5 0,-1 0-3 0,-1 0 2 15,2 1-6-15,1-1-1 0,-1 0-2 0,0 3 1 16,-1-1-4-16,0 1-4 0,-2 2 0 15,-4 0-2-15,0 1-4 0,0 2-2 0,1 1-2 0,-3 0 8 16,1 4-8-16,0-3-1 0,-1 3-2 0,1-2-1 16,-2 2-2-16,-3 0 2 0,3 1-1 15,1-3-3-15,0 0 3 0,3-1-3 0,-2 2 8 0,4 2-9 16,-1-3 0-16,-2 1 1 0,1-2-3 0,2 1 1 16,-4 1-1-16,0 2 2 0,0-2-1 15,2-1-1-15,0 2 0 0,4-1 4 0,-1 0-5 16,1-2 1-16,2 1 0 0,0 1-3 0,-1-3 1 15,1 7-1-15,2-2 0 0,0 1 0 0,-4-3 1 16,8 3-3-16,0 1 3 0,0 0-2 0,0-1 1 16,-1 2 3-16,1 0-3 0,0-1 1 0,3 4-1 15,0-2 0-15,-4-1 0 0,5 0 1 16,-1 2-1-16,1 1-2 0,0-2 1 0,1-2 1 16,1 3-1-16,-2-3 2 0,3 1 0 0,-1 4-5 15,1-1 4-15,-2-1-1 0,3 0 1 0,-1 1 1 16,0-2 0-16,3 2-2 0,-1-4 2 0,0 2-3 15,-1-3 1-15,3 3 0 0,-1 0 2 16,4-14-4-16,-1 5 1 0,-2 1 2 0,2 0 0 16,0 2-1-16,-1 0 0 0,1 0 0 0,0 0 0 15,0 0 2-15,0-2 0 0,1 0-3 0,-1 2 1 16,1-2 1-16,0 1-2 0,0-1 2 0,1 0-1 16,1 1-1-16,1 0 0 0,-1-1-2 0,-1-1 0 15,2-2 4-15,0 2-2 0,0 0 1 16,0 0 0-16,1-1-1 0,1-1 3 0,1 3-2 15,2-1-4-15,-2-2 2 0,2 2-1 0,-1-2 4 0,2 2-4 16,12 20 0-16,-15-28-3 0,4 4 0 16,13 17 5-16,-8-11-5 0,2 1 3 0,-1-1 1 15,5 0-5-15,-3-1 8 0,1-2-2 0,4-1 0 16,0 5-6-16,1-5 3 0,0-1 5 16,3 1-6-16,0-1 2 0,0 0-2 0,2-5-3 0,0 1 6 15,2-4-4-15,-18-4 1 0,31 6 4 0,-3-6-6 16,-4 0 1-16,2-1-1 0,0 0 0 15,0-3 2-15,1 3 1 0,-2-6 3 0,-1 2 2 16,-1-1-2-16,0-4 0 0,-1 0 7 0,6-2-1 16,-1 1 1-16,-3-3-3 0,-2 0 1 0,3 3-2 15,-2-4-3-15,-1 1 7 0,0 1-5 0,-3-4 4 16,-1-1 4-16,1 2-3 0,4-2 0 0,2 1-2 16,-4-2-1-16,0-4 4 0,-3 1 1 15,2 0-3-15,1 0-1 0,0-2-1 0,3-1-1 16,-1-2 4-16,0-1 1 0,5-3-5 0,0 2 6 15,0-1-6-15,0 1 3 0,-3 2-1 0,3 1 0 16,-1 3 4-16,-2 2-1 0,-3-1-1 0,-3-1-4 16,-1 0 6-16,1 2-5 0,1 0 1 0,-5-2 0 15,1 2-1-15,-1-1 2 0,-1 1-1 0,2 1-8 16,-1 2 0-16,-3-4 5 0,2-1 0 0,-4 1 0 16,5-1 1-16,0-2-1 0,-3-1-3 15,0 1 5-15,1 3 1 0,2 0 2 0,-5 1-1 16,-1 0 0-16,-1-2 5 0,-5 1 3 0,2 3-1 0,-4-2 1 15,3 2 3-15,-11 11-3 0,5-2 5 16,-2-2-3-16,1 1 1 0,0-1-1 0,0-2-2 16,-2 0 2-16,0 0 1 0,-1 0-4 0,0-1 2 15,-1 1-2-15,-1-3 0 0,-2 2-1 16,1-1 2-16,0 1-3 0,0 1 4 0,-1-1-2 0,0 0 6 16,-2-1 2-16,-1 2 3 0,0-3 1 15,-1 1 0-15,0 1 0 0,0-2 0 0,-2 1 3 16,0 0-3-16,1 1-1 0,-1 0 1 0,-1 1 0 15,0-1-2-15,-12-19-2 0,14 26-1 16,-3-3-2-16,-12-17 0 0,15 20-1 0,-1-3-1 16,-2 0-3-16,1-1 4 0,-1 0-5 0,1 1 0 15,-1-2-3-15,0 1 1 0,0 0 2 16,0 0-1-16,-2 0-4 0,1 0 2 0,0 1 0 0,0-1 2 16,-2 1-2-16,2 0 2 0,-2 0-1 0,1 0-1 15,-1 1 3-15,-1-1-2 0,0 2 3 16,2-2-1-16,-21-12-1 0,24 19 1 0,-4-3-3 15,2 0-1-15,-2 1 1 0,-3 0-2 0,1-1 0 0,0 0-1 16,-2 3 1-16,1-2-3 0,-1 2 3 16,-1-1-2-16,1 1 1 0,-1 1 0 0,1 0-3 15,-1 1 1-15,0 0-5 0,-2 0 2 0,0 0-3 16,0 2-6-16,0 0-9 0,-1 0-4 0,0 0-9 16,1 0-9-16,0 2 5 0,2 0-30 0,0-1-15 15,2 2-12-15,0-1-15 0,1 1-16 0,3-2-45 16,-1 0-24-16,3 0-21 0,1 1-35 15,2-1-23-15,0 1 27 0,2-2-53 0,0 2-15 16,3 1-5-16,0 0-7 0,0 1-8 0,0 0-34 16,3 4 30-16,0 0-155 0,2 2-362 0</inkml:trace>
  <inkml:trace contextRef="#ctx0" brushRef="#br0" timeOffset="107594.2">7071 11519 1850 0,'47'-13'388'0,"-5"-4"-47"0,-1-1-36 16,-4 1-32-16,-1 1-30 0,-2 3-22 0,-2-4-18 15,1 2-24-15,-4 0-16 0,-1 0-17 0,-3 0-13 16,0 1-10-16,-1 1-9 0,-3 1-15 0,0 1-10 15,-14 6-6-15,4 1-7 0,2-3-6 16,0 1-6-16,-1 0-8 0,-1 0-3 0,0 1-7 0,-1 1-3 16,-2-2-1-16,-1 2-2 0,0 0-6 0,-1 1-1 15,-2 1 0-15,0 1-16 0,-1-1-11 16,-1 0-24-16,1 1-16 0,-2-1-19 0,0 1-14 16,0 1-11-16,1-1-19 0,-2 0-14 0,0 1-18 15,0 0-23-15,0-1-61 0,0 1 17 16,0 0-85-16,0 0-14 0,-3 0-9 0,1 0-10 0,-1 0-11 15,-2 1-21-15,1-1-99 0,0 1-425 0</inkml:trace>
  <inkml:trace contextRef="#ctx0" brushRef="#br0" timeOffset="108179.46">7457 11144 2324 0,'44'-11'446'0,"-5"-2"-52"0,-2 4-48 15,-4-1-33-15,-4 4-43 0,2 2-30 0,-7-3-28 16,-16 4-18-16,4 0-24 0,2-1-15 0,-2 1-20 16,0 1-13-16,-2-1-12 0,0 0-10 15,-2 2-13-15,-3-1-8 0,0 2-11 0,1 0-3 0,-1 0 1 16,-1 0-3-16,-1 2-1 0,2 3 0 16,1 2 2-16,0 3-3 0,-2 0-6 0,-1 0-1 15,-1 2 2-15,0 0-10 0,-1 1-5 0,1 1-2 16,-2 1-5-16,-2-2-5 0,0 3 0 15,-1 0-3-15,2 0-4 0,-1-2-4 0,-1 2 8 0,0-1-12 16,1 0-10-16,-1 1-19 0,1-3-30 0,0 1 5 16,-1-2-67-16,2-1-48 0,-1 0-21 15,-1-2-19-15,2-3-26 0,0 1-25 0,0-1-29 16,1-2 24-16,0 1-102 0,1-1-15 0,1-2-15 16,1-1-23-16,0-1 32 0,4-1-159 0,3-3 39 15,1-3-398-15</inkml:trace>
  <inkml:trace contextRef="#ctx0" brushRef="#br0" timeOffset="108720.81">8051 11112 2467 0,'21'16'510'0,"-2"0"-65"0,-2 0-57 16,-2-2-39-16,1-1-42 0,-9-7-31 0,2 2-30 15,-1 2-26-15,1 1-17 0,-1-1-30 0,0 1-16 16,-1-1-17-16,0 0-15 0,0 0-12 0,0-1-15 15,-1 0-6-15,0-2-10 0,1 2-9 0,-3-1-5 16,0-3-8-16,1 1-7 0,-2-2-3 16,-1 1-6-16,1-1 6 0,0-2-12 0,-1 1 0 0,0-1 0 15,-1 1-1-15,1-2 7 0,0 1 6 16,-1-1 1-16,0 0 0 0,1-1-4 0,-2 0-3 16,1 0-6-16,0 0-2 0,0-1-5 0,0-1-2 15,-1-1-3-15,4-4-4 0,-1-1-1 16,-1-2-3-16,2-2-2 0,-1-2 1 0,-1 1-3 0,1-2-2 15,0-1-1-15,-1-1-1 0,0-1 0 0,-1 0-3 16,2 0 1-16,-1-2-1 0,-1-1-2 16,1 2 2-16,1 1-2 0,-1-2-2 0,-1 0 0 0,1 3 1 15,1 0-7-15,-1 0-3 0,1 0-4 16,0 0-14-16,-1 1-7 0,0 2-7 0,-1 1-16 16,1-1-17-16,-1 3-28 0,-1 1 8 0,2 3-88 15,-2-1-40-15,0 2-30 0,0 2-44 0,0 0 33 16,0 0-211-16,0 3-6 0,0-1-7 0,0 2 39 15,0 0-150-15,0 0 43 0,0 1 34 0,0 0-490 16</inkml:trace>
  <inkml:trace contextRef="#ctx0" brushRef="#br0" timeOffset="109130.8">8514 11030 2790 0,'14'36'511'0,"-2"-5"-64"15,-2-1-45-15,-2-5-54 0,0 1-38 0,-4-16-34 16,-1 2-31-16,0 1-27 0,2 0-24 16,-2-1-19-16,0-1-17 0,0 0-21 0,-1-2-16 15,0-2-25-15,1 1-24 0,-1-2-28 0,0-2-27 16,0 0-30-16,0 1 1 0,-2-3-114 0,2 1-40 15,-2-2-32-15,0-1-41 0,0-1-58 0,2-2 27 16,2-2-146-16,1-3-30 0,0-2-89 0,2-1 40 16,-1-2-58-16,2 0 41 0,0-2-444 15</inkml:trace>
  <inkml:trace contextRef="#ctx0" brushRef="#br0" timeOffset="109863.6">8844 11062 2668 0,'2'11'471'0,"1"2"-57"0,-3 2-49 16,3-1-42-16,-3-1-33 0,0-2-30 0,2-1-28 15,-2-2-24-15,1-1-13 0,0-1-21 0,0 0-15 16,-1-1-9-16,0-1-6 0,2-1-7 15,-2 1-12-15,0-1-12 0,0-2-12 0,0 0-11 16,0-1-5-16,-2 0-15 0,2-1-8 0,-1-2-6 16,0-1-6-16,0 0-5 0,-1-3-6 0,-1-3-3 15,0 1-6-15,2-3-4 0,-2-1-1 0,0-1-4 16,1 1 5-16,0 0-8 0,0-2-3 0,1 2-4 16,0-2 1-16,-1 1-3 0,0 0 1 0,2 0-2 15,-1-1 0-15,1 0-3 0,0 2 2 16,-1-2 3-16,1 2-6 0,-1-2-1 0,1 2 0 0,-3-1 1 15,3 0-1-15,0 1 0 0,0 1-2 16,0 2 1-16,2 1 0 0,-1 1 0 0,-1 0 1 16,0 3 0-16,1 0-2 0,0 0 1 0,0 0-2 15,1 0 1-15,0-3 2 0,1 3-1 0,0-2-1 16,-2 2 2-16,2-1-2 0,-2 2-1 0,2-1 2 16,-1 1 0-16,0 1-2 0,-1-2 1 0,3 2 5 15,-1-2-6-15,3-3 0 0,-1 3 1 0,0-1-1 16,2 0-1-16,-1 0 6 0,1 2-5 15,-1-2 0-15,2 1 0 0,-3-1 1 0,3 2-1 16,1-1 0-16,-2 0 1 0,1 0 3 0,2 0-4 16,-2 0-1-16,1 1 1 0,-1 0 0 0,0 0-1 15,-2 0-1-15,-1 1 1 0,1 1-1 16,-2 1-1-16,2-1-5 0,-1 1-12 0,-1-2-13 0,0 2-16 16,0-1-30-16,-1 1 11 0,0 0-79 0,0-1-18 15,1 2-22-15,-3 0-42 0,2 0-20 16,-1 0-22-16,0 0-35 0,1 0 29 0,-2 0-94 15,1 3-7-15,-2 0-3 0,0-1 0 0,0 2-8 16,0-1-39-16,-5 5 33 0,2 0-100 0,-2 2-393 16</inkml:trace>
  <inkml:trace contextRef="#ctx0" brushRef="#br0" timeOffset="110322.84">8842 10988 2547 0,'28'-11'439'15,"0"0"-62"-15,-6 0-56 0,-1 2-36 0,-13 6-89 16,2 0-54-16,0-3-47 0,1 2-44 0,-1 0-45 16,-3 0-44-16,0 0-49 0,-3 2 8 15,1-1-255-15,-2 0-44 0,-2-1-106 0,0 3 34 16,-1-1-47-16,-2-1-405 0</inkml:trace>
  <inkml:trace contextRef="#ctx0" brushRef="#br0" timeOffset="111077.63">8346 10724 1501 0,'8'-8'323'0,"1"1"-30"16,-1 0-24-16,1 1-19 0,-1 2-20 16,1-1-20-16,-2 1-20 0,0 2-16 0,0 0-13 0,-2-1-19 15,0 1-10-15,2 1-12 0,-3 0-11 0,0 1-5 16,1 0-5-16,-1 0-11 0,0 0-7 15,1 0-7-15,-2 1-3 0,2 2-9 0,-2-2-4 16,1 1-6-16,0 0-4 0,-1-2-7 0,0 3-1 16,1 0-2-16,-2-1 4 0,1 1-2 0,-1-1 5 15,-1 0 1-15,2 2 3 0,-3-2-2 0,0 0-3 16,0 0-1-16,0 1-6 0,0-1 5 16,0 1-4-16,-3-1 3 0,1-1-7 0,-1 2 1 15,0-1-1-15,1 0-1 0,0-1-4 0,-1 0 2 0,0 0 1 16,1-1 1-16,0 2 0 0,1-2-3 15,-2 0-6-15,1 0 0 0,-1 0-3 0,0-2-1 16,2 0-5-16,-1 1 0 0,0-1-5 0,0 0-4 16,1-1-6-16,1 1-8 0,0-1 4 0,0 1-8 15,3-1 2-15,-1 1-2 0,1-1-2 16,4 0 1-16,-1-1-2 0,2 1 1 0,0-1 2 16,2 0 0-16,0 3-4 0,-2-1 0 0,0 2 0 15,0 0 4-15,-1 0-3 0,1 2 0 0,-2-1 1 16,1 0 0-16,-3 2 5 0,0-2 0 0,-1 3 6 15,-1-1-11-15,-2 1-3 0,0 0 1 0,-2 1-4 16,-1 2-2-16,0 1-2 0,-2 0-8 16,-2 1 0-16,1 0-1 0,-1-1-6 0,1-1 1 0,-1 0-8 15,1-1 0-15,1 1-4 0,-2-4-6 16,1 2-12-16,2-2-7 0,0 0-10 0,0-1-20 16,-2-1-22-16,3 0-30 0,0-1-41 0,-1 0 19 15,0 0-167-15,1-1-28 0,1 0-69 16,-2-1 32-16,1-1-87 0,2 0-409 0</inkml:trace>
</inkml:ink>
</file>

<file path=ppt/ink/ink5.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24.03308" units="1/cm"/>
          <inkml:channelProperty channel="Y" name="resolution" value="2530.27026" units="1/cm"/>
          <inkml:channelProperty channel="F" name="resolution" value="0" units="1/dev"/>
          <inkml:channelProperty channel="T" name="resolution" value="1" units="1/dev"/>
        </inkml:channelProperties>
      </inkml:inkSource>
      <inkml:timestamp xml:id="ts0" timeString="2026-01-18T07:03:46.652"/>
    </inkml:context>
    <inkml:brush xml:id="br0">
      <inkml:brushProperty name="width" value="0.05292" units="cm"/>
      <inkml:brushProperty name="height" value="0.05292" units="cm"/>
      <inkml:brushProperty name="color" value="#FF0000"/>
    </inkml:brush>
  </inkml:definitions>
  <inkml:trace contextRef="#ctx0" brushRef="#br0">5626 3655 2197 0,'6'44'437'0,"0"-2"-61"15,2-7-44-15,1-4-39 0,1-5-32 0,1-4-36 16,-8-15-25-16,5 2-15 0,2 0-17 16,1 0-19-16,-1-3-21 0,1-1-8 0,-1-2-8 0,0-3-13 15,1 0-4-15,-1 0-10 0,0-5-3 0,-2 0-6 16,1-2-3-16,-2-4-11 0,0-1 2 16,-3 0-3-16,-1-1-7 0,-3-3-3 0,0 0-4 0,0-1 2 15,-2 2 3-15,0 0-4 0,-4-1-3 16,1 3-3-16,-2 1-7 0,1-2-3 0,-2 5-4 15,0-1-1-15,0 1-6 0,1 2-6 0,-3 0-3 16,3 3-5-16,-2 0 2 0,1 0-3 0,0 4-2 16,1 0-2-16,1 0 0 0,1 0-2 15,0 3-1-15,-1-2 1 0,0 3-7 0,1-1 3 16,1 2-3-16,-1 1 2 0,0 1-1 0,2-3 0 16,3 2 1-16,-3 0-6 0,3 1 3 0,1-3 5 15,1 2-6-15,1 0 5 0,2 1-4 0,1-1-2 16,2 2-1-16,2-4 3 0,2 3 0 0,2-5-14 15,2 0 0-15,1-2-7 0,2 0-2 0,22-5-4 16,-17-3 4-16,0 2 3 0,1-2-1 0,-5-3 0 16,4-1 1-16,-3-3 2 0,3 0 0 15,-4 1-3-15,-2 0 2 0,-2-5 3 0,0 3 1 0,-1 0 2 16,-2-2 7-16,0 1-1 0,-7 10 3 0,1-2 1 16,1-2 12-16,0 1 10 0,-2-1 4 15,0 1 5-15,0-1 7 0,-2 2-3 0,0-1 11 16,-1 3-3-16,0 1 0 0,-1 0-8 0,0 2-3 15,1 1-3-15,-2-1-4 0,1 1 0 16,-1 2-2-16,0 0-2 0,0-2-16 0,1 3 2 16,-2 0 0-16,0 0 8 0,1 2 4 0,1 1 1 15,0 5 7-15,0 6 3 0,-1 0 4 0,0 5 2 16,3 33-7-16,-4-19 7 0,0 4-1 0,-3 0 2 16,1 3-3-16,-3 0-1 0,2 3-5 0,-2 3 3 15,-2 1-3-15,1-2 2 0,-1-4 5 0,0 0 0 16,2-2-1-16,-3-2 4 0,1-1-7 0,-1-3 6 15,2-4-3-15,0 0-2 0,0-3-1 0,3-15-2 16,1 2-1-16,-2 2-3 0,1 1 2 16,-1-2-3-16,1-2-1 0,1-1 1 0,0 0-1 0,-1-1 1 15,3 0-1-15,0-4 4 0,-2-1-4 16,2-1-2-16,0-4-7 0,2 0-2 0,-2 0-5 16,3-5-12-16,0-5-3 0,1-4-6 0,10-24-11 0,-4 9-6 15,1-9-4-15,-1 0 5 16,3 0-2-16,0 0-4 0,0 0 1 0,-2 0 0 0,1-1 3 15,1 4 8-15,-2 1 2 0,2 3 1 0,0 0 3 16,-1-2 8-16,2 3-2 0,-4 0 10 16,1 1-4-16,-1 0 0 0,0 3 4 0,-1 0 4 0,0 1 5 15,1 5 2-15,-6 10 2 0,2-1 1 16,1-1 7-16,-2 1 1 0,1 1-2 0,-1 0-13 16,0 1-5-16,-2 3-2 0,1-1 3 0,-3 2 2 15,3 2-1-15,-1 1 19 0,-1 2 1 0,1 3-1 16,0 1 11-16,0 6-3 0,2-1 4 0,-3 5 1 15,-1 0-2-15,0 2 4 0,1 2-7 16,-1 2 0-16,-1 1-3 0,0-1 6 0,-3 33 0 16,1-25 0-16,-1-1-4 0,-1 3-1 0,2-20 3 15,0 6-2-15,-2 1 0 0,1 0 3 0,-2 2-8 16,2-3 4-16,-1 0-6 0,0 1 2 0,2-3 0 16,-1-1 0-16,0-1-1 0,1-1 3 0,-1-1-2 15,0-3 7-15,2 0 3 0,0-3 7 0,1 1 5 16,-2-1 5-16,2-2-1 0,0-1-2 15,0-1-4-15,0 0-7 0,0-1-1 0,0-3-5 0,2-3-2 16,0-4-4-16,1-3-3 0,1-2 0 0,0-3-5 16,6-28-4-16,-4 20-1 0,0 0-2 15,1-1-2-15,-2 1 1 0,2 3-4 0,-4 14-1 16,0-4 0-16,3 1 2 0,-1-3-3 0,3 1 3 16,-1 0-4-16,1-1 1 0,0 1-2 0,0 1 0 15,1 2 1-15,1 1-2 0,0 0 0 0,-1 3-2 16,2-2 3-16,-1 5-4 0,-1-2 3 0,1 4-1 15,-2-1-3-15,0 2-6 0,0 2 2 16,-3 0-3-16,1 0 1 0,-3 3-4 0,1 0 5 16,-1 0 0-16,-2 0 5 0,1 1 0 0,-2 1 10 15,-2 3 0-15,0 3 4 0,-4 0 2 0,1 0 2 16,-3 0 1-16,0-1-1 0,-1 0 3 0,1 0-4 16,-1-2 0-16,-1 1 3 0,1 0-8 15,-1-2-3-15,0 0-18 0,1-2-4 0,0 0 3 16,1-2-61-16,-2 0-24 0,2-3-26 0,3 3-24 0,-3-3-29 15,3 0-37-15,0-3 20 0,-1 2-202 16,-1-2-51-16,1 1 38 0,1 1-153 0,-1-3 37 16,0 1 40-16,0 2-505 0</inkml:trace>
  <inkml:trace contextRef="#ctx0" brushRef="#br0" timeOffset="529.25">5517 4104 1643 0,'-8'2'287'0,"3"0"-30"0,-1-2-25 0,2 3-20 15,1-2-12-15,-1 1-12 0,2 0-11 16,0-2-5-16,-1 2-7 0,2-2-9 0,-1 2-8 16,1-1-3-16,0-1-2 0,-1 0 1 0,2 1 2 0,0 1 7 15,2-1-6-15,-1 1-2 0,2-2-16 16,3 2 3-16,3 1-9 0,4-3-7 0,2 2-6 16,29 0-6-16,-12-4-13 0,5 0-3 0,12-3-4 15,2-1-1-15,8-1-9 0,3-3-8 16,7 1-4-16,4-1-6 0,2-1-4 0,0 1-3 0,2 1 0 15,1-1-2-15,-2 0-5 0,4 0-2 16,-4 0-6-16,-1 2-4 0,-7-1 4 0,-2 2-8 16,-4-3-2-16,-2 4 1 0,-6-2-5 0,-4-1-3 15,-3 1 4-15,-4 0 5 0,-3-1 7 0,-4 1 10 16,-2 0 5-16,-6-2 4 0,-3 3 0 0,-2 0-1 16,-15 3-2-16,5 2-2 0,0-3-2 0,0 3-4 15,-1-4-2-15,-2 3-5 0,-1-2-6 16,-1 2-2-16,-2-1-5 0,0 2-10 0,-1 0-6 15,-2 1-15-15,1-2-12 0,-1 2-15 0,-1 0-20 16,0-1-23-16,0 2 6 0,-1 0-91 0,-1-2-32 16,0 2-35-16,0 0-32 0,-1-1-55 0,-1 1 29 15,-1 0-175-15,-1 0-63 0,-3 1-57 0,-3 1 45 16,0 1-791-16</inkml:trace>
  <inkml:trace contextRef="#ctx0" brushRef="#br0" timeOffset="1525.42">7220 4393 2418 0,'5'30'500'0,"0"3"-59"15,0-3-53-15,-2 2-45 0,-1-1-38 16,0 6-30-16,0-1-29 0,-2-1-28 0,2-1-20 16,-2-2-22-16,-2 0-20 0,2-19-14 0,0 5-16 15,0 5-12-15,0-3-10 0,-1 2-12 0,0-1-6 16,0 1-8-16,1 0-10 0,-1-3-7 0,1-1-6 16,-1-1-5-16,1 0-5 0,0-2-4 15,-1-2-4-15,1 0-3 0,0-2-1 0,-2-1-2 16,2-2-1-16,0-3-2 0,0 2 2 0,0-3 0 15,0 0-1-15,0 0 3 0,0-1 1 0,0 0 1 16,0-2-2-16,0-1-4 0,2 0-4 0,-1-2-3 16,2-3-2-16,1-1-3 0,2-4-3 0,0-1 0 15,0-1-4-15,2-3 1 0,10-18-3 0,-10 13-1 16,3 1-4-16,1-1 0 0,-8 12-1 16,13-18-1-16,-12 18-1 0,3-2 0 0,2-1 0 0,-1 0-1 15,1 1 0-15,0 0-2 0,-1 1-2 0,-1 0-2 16,1 2-1-16,-1 1 1 0,-1 2-3 15,0 2 3-15,0 2-2 0,-2 1 1 0,0 0 4 16,-2 2-1-16,-1 0 1 0,1-1 1 0,0 4 1 16,-3 1 1-16,3 4 2 0,-1-1 4 0,-2 0-1 15,0 1 1-15,0 0 3 0,-3 1 2 0,1 0-1 16,-4-3 4-16,1 0 1 0,0 0-2 0,-2 0 3 16,1 1-2-16,-2-2 4 0,0 0 0 0,-2-1-1 15,2 2 0-15,-2-4-2 0,0 2 1 16,-1-4-2-16,1 1 1 0,-3-3-4 0,2-1-8 15,-2 0-11-15,2 0-14 0,1-2-15 0,-2-1-13 16,3-2-21-16,-1 0-22 0,0 0 8 0,2-1-85 16,2 3-42-16,-1-2-37 0,4 1 25 0,0 0-235 15,1-1-42-15,0 2-67 0,2 1 44 0,2-2-1061 16</inkml:trace>
  <inkml:trace contextRef="#ctx0" brushRef="#br0" timeOffset="2723.91">7525 4894 1717 0,'14'0'352'0,"2"-1"-39"0,0 1-28 16,2-1-25-16,-2 0-23 0,0-2-23 15,-1 1-17-15,1-1-15 0,-1 0-12 0,1-1-14 16,-2-1-3-16,-1-2-14 0,0 0-8 0,-1-1-3 15,-1 0 8-15,1-2-9 0,-1-1-5 0,-3 0-10 16,2-2 1-16,-3 3-13 0,1-3 16 0,-2 1-7 16,0 0 1-16,-2-1-2 0,1 3 1 0,-2-3-1 15,-2 2-4-15,-1 1-9 0,0 3-4 16,0 1-9-16,0-2-11 0,-1 4-8 0,0-2-6 16,-1 3-8-16,0 1-6 0,-1-1-5 0,-1 0-3 15,0 2-5-15,-1 1-5 0,-3 1-2 0,-1 2-1 16,0 1-4-16,-1-1-1 0,0 4-5 0,2-3-2 15,-2 4-1-15,1 0 0 0,0 1-4 0,1 0 0 16,2 3-1-16,-1 0 2 0,3 1-3 16,0 0 1-16,0 0 0 0,1-1-1 0,2-1 0 0,0 2 0 15,1-3-1-15,2 1-1 0,0 0 1 16,3-1 2-16,0-2-5 0,0-1-1 0,1 1 3 16,2-3-5-16,2 1 0 0,-1-3 0 0,2-1 0 15,0-2-2-15,2-2 2 0,0-4-2 16,3 1-1-16,17-9-2 0,-15 2 5 0,-1-3-5 0,1 1 0 15,-3-3-3-15,0 0 1 0,-1-1 3 0,-2 1 0 16,-7 8 1-16,1-1 2 0,1-1 2 16,-2 0 3-16,1 1-2 0,-3 0-3 0,2 1 3 0,-3 0-1 15,0 4 1-15,-1-1-2 0,-1 1 0 16,0 1 0-16,0 0-3 0,0 2-3 0,-1 1 4 16,0-2-6-16,-2 3-3 0,3 0 2 0,-3 0-1 15,3 0-4-15,-2 0 3 0,2 1-5 0,0 2-2 16,0-1-2-16,0 0 1 0,0 1-6 0,0 0 7 15,0 2-5-15,2-3-1 0,1 6 3 0,2 0 3 16,0 1 2-16,-1 1 3 0,3 0 2 16,-1 1 0-16,1-1-2 0,1 0 1 0,-1 0 1 15,1 1 1-15,-2-1 1 0,1 1-1 0,1-1 5 16,-3 1-4-16,0-1 2 0,-3 0-1 0,0-2 8 16,-2 1-5-16,0-2 7 0,-1-1 1 0,-1 2 0 15,-1 0 0-15,0-1 3 0,-2 1 2 0,0-1 12 16,1-1 3-16,0-1 20 0,-1-1 0 15,2 0 0-15,-2-2 1 0,2-1 1 0,0 0-5 0,-2-1-1 16,3 0 3-16,-1 0 1 0,1-2-4 0,-1-2-6 16,0 1-4-16,2-1-2 0,-1 0-4 15,1-1-4-15,1 2-2 0,0-2-5 0,0 1-3 16,0 0-1-16,0 1-1 0,0 1-1 0,0-3-5 16,0 3-2-16,1 1 0 0,0-1 1 0,1 2 1 15,-1 0-2-15,1 0 1 0,0 0 0 0,-1 0 3 16,2 1-2-16,-1 0 0 0,0 1-3 0,2-1 1 15,-2 2 1-15,0-1 2 0,1 0-5 16,-1 0-1-16,1-1 5 0,-1 0-8 0,1 0 4 16,0-1-1-16,0 0 5 0,0 0-3 0,4 0-3 15,4-3 4-15,-2-1 0 0,3-4-3 0,-2 0 2 16,18-15-1-16,-13 7 0 0,-1-2 0 0,1-3-4 16,0-2 0-16,-1-4-2 0,-1-6 4 0,1-1-2 15,-4 2 5-15,0 1 0 0,-2 2 8 16,-1 2 6-16,-1 2 4 0,-3 15 7 0,-2-3 5 15,1-1 9-15,0-1 4 0,1 3 3 16,-3 1-2-16,0 0-2 0,0 4-7 0,0-1-3 0,0 2-5 16,0 3-5-16,0 1-3 0,-4 2-2 0,3 0-3 15,-2 5 3-15,-3 4 0 0,1 3-4 16,0 1 3-16,0 4-4 0,-1-2-1 0,-4 29 5 0,7-35-3 16,-4 28 0-16,1-10-1 0,5-16 1 0,-1 5-3 15,0 4-1-15,-1 27 0 0,3-34 0 16,0 3-1-16,0 2 0 0,0 1 2 0,0 0-4 15,3 0 0-15,-3-1-6 0,4-2 3 0,-1 0-2 0,1-3-9 16,0-1 4-16,2 0-3 0,-1 0 3 16,1-3-1-16,1 1 2 0,1-4-1 0,3 0-6 15,-1-2-5-15,2 0-9 0,-1-3-17 0,3-1 5 16,1 0-69-16,0-4-25 0,-1 2-27 16,1-4-20-16,-2-1-17 0,2-2-26 0,-3-1-28 0,-2 0-37 15,2 0 26-15,-3-3-111 0,-2 0-49 16,0-1-31-16,-4-1 36 0,-2 3-98 0,-4 0 40 15,0 0 37-15,-4 1-352 0</inkml:trace>
  <inkml:trace contextRef="#ctx0" brushRef="#br0" timeOffset="2919.72">8248 4672 1808 0,'24'-12'447'0,"-1"0"-45"0,-2 1-49 16,0-2-48-16,0 3-32 0,-13 7-32 0,2-1-31 16,4-2-60-16,-2-2-49 0,0 3-52 0,-1 2-58 15,-1-2-58-15,-3 2-86 0,-1 1 14 0,-1-1-192 16,-2 3-86-16,0 0 34 0,-1 0-105 0,-2-2 39 16,-2 2-365-16</inkml:trace>
  <inkml:trace contextRef="#ctx0" brushRef="#br0" timeOffset="4295.64">9031 4667 2277 0,'32'-31'506'0,"-6"4"-63"0,-5 4-57 16,-6 1-46-16,-9 17-45 0,-1-4-32 15,0 2-29-15,-3 2-25 0,-2 2-18 0,-1 3-20 16,-3 0-17-16,0 4-14 0,-2 3-16 0,0 2-7 16,-1 2-11-16,1 1-11 0,-1 3-8 15,2 2-8-15,0 0-3 0,0 1-10 0,1 0-6 0,1-1-4 16,2 0-5-16,1 2-7 0,0-4-1 0,1 2-6 15,3-2 2-15,1-2-7 0,0-1-2 16,3-1 0-16,2-1-7 0,0-3 2 0,2 0-6 16,1-2-3-16,2-2-2 0,1-3-3 0,0-2-3 15,25-4-6-15,-15-6-10 0,0-3-1 0,0-1-5 16,-2-1-2-16,-1-4 0 0,0-3 4 0,-4-2-5 16,0 1 3-16,-2-3 2 0,-3 5 1 0,0-1 3 15,-5 0 6-15,-7 15 2 0,2-4-2 16,0 0 4-16,-2-2 6 0,1 3 0 0,-3 1-3 15,0 2-2-15,0 1-1 0,0 1-3 0,-3 2-4 16,3 2-2-16,-3 0 0 0,0 1 1 0,1 2-4 16,-2 0 4-16,1 0-5 0,0 2-4 0,1-2 3 15,1 4-2-15,-3 2-4 0,1 3-1 0,3 1-2 16,0 3 0-16,0 0 4 0,3 1 0 16,1 1-4-16,-1 0 4 0,2-2-7 0,1 3 2 0,1 0 5 15,9 20-3-15,-13-27-2 0,2 2 4 16,0 3-14-16,0-1-1 0,0 0 0 0,-2-1-1 15,-1-1 3-15,-2-2-3 0,3 1 2 0,-3-2 3 0,-3 2 5 16,1 1 0-16,-3-3 1 0,0 1 6 16,-3-2 4-16,1-1 3 0,-3 1 5 0,1-3 4 15,-1-2 12-15,1 1 4 0,1 0-1 0,0-3 23 16,0 0 6-16,1-3 13 0,-3-1-4 0,3 0 0 16,-2-4-5-16,2 2-3 0,-1 0 1 0,2 0-3 15,1 0-4-15,0 1-7 0,3 1-9 16,-1 1-5-16,0 1-5 0,3-1 1 0,0 0-2 15,0 3-1-15,3 0 5 0,-1 3-7 0,0 0 1 16,2-1 1-16,1 5-7 0,2 0 6 0,-1 2-7 16,1-2 3-16,1 2 0 0,-2-1 1 15,2 3-4-15,-1-5 5 0,0 1-9 0,1 0 1 0,1-2-1 16,-1 1-3-16,0-2-5 0,2-2-3 0,2-2 1 16,-1-2 2-16,2-2-6 0,1-2-1 15,17-15 0-15,-14 6 5 0,1-3 0 0,-1-3-8 16,-2-2 3-16,3-1-3 0,-3-7 3 0,1-7-2 15,-2 0 6-15,1-1 3 0,-5 0-3 0,-1 0 2 16,-1 3 13-16,-3 3 16 0,1 3 8 0,0 4 2 16,-5 15 11-16,2-2-7 0,-2 0-10 0,1 0-2 15,-1 2-7-15,-1 3-1 0,0 3-2 0,0 2 4 16,0 3 0-16,-2 3 1 0,0 2-2 0,-2 5 2 16,-1 2-3-16,-7 26-3 0,5-12 3 15,1 1-1-15,-1-1-2 0,3 3-2 0,1-1-2 0,-2-1 4 16,2 1-4-16,1-16 1 0,1 5-3 15,1 3 3-15,-2 0-3 0,2 1 0 0,0-1-3 16,1 1 2-16,1-3-4 0,1 0 7 0,0-2-1 16,1-1-3-16,-1-1 2 0,2-2-1 0,1-2 3 15,1-2 2-15,1 1 2 0,3-5-2 16,0 2-1-16,1-3 0 0,1-3 0 0,2 0 3 16,-2 0 0-16,0-3-2 0,1-1 1 0,-1-1-1 0,0-2-2 15,0-1-6-15,-1 0-1 0,-1-4-2 16,13-16 0-16,-19 20 2 0,0-3-2 0,0-2-2 15,2-3 4-15,-3 1 1 0,0 1 1 0,0 1 6 16,-2 0 3-16,0 0 7 0,-2 3-2 16,0 2 6-16,3 2-2 0,-3-1 2 0,0 4-2 0,0-2-2 15,0 2-3-15,0 1-1 0,0 2 2 16,-3 0-1-16,1 2-1 0,0 5 0 0,-1 1 0 16,0 3-2-16,-2 0 1 0,3 1-2 0,-1 2 0 15,0 1-1-15,2-1 0 0,0 1-1 16,1-1-3-16,0 1 1 0,0-2-1 0,2 1-1 0,1 0-1 15,1-3-2-15,0 0-1 0,1-1-5 0,-1-1-7 16,2-4-5-16,2-1-23 0,2-1-22 16,0-3-23-16,1-3 9 0,0 0-78 0,1-1-38 15,1-4-36-15,16-14-46 0,-14 5 27 0,1-2-196 16,-3-7-57-16,1-2 42 0,-3-1-156 0,-1 2 48 16,-1 3 33-16,-7 13-576 0</inkml:trace>
  <inkml:trace contextRef="#ctx0" brushRef="#br0" timeOffset="4525.93">10169 4491 1553 0,'0'3'460'0,"2"-1"-50"0,1 4-40 0,0 3-36 16,0 0-28-16,0 1-37 0,0 4-23 16,-2-1-25-16,2 2-26 0,-3 0-14 0,3 2-19 15,-3 1-19-15,0-1-14 0,-1 0-12 0,-1 1-14 16,2-1-13-16,-2 0-28 0,1 1-11 0,-1-2-22 15,0-3-24-15,-1 1-23 0,2 0-25 0,-1-3-24 16,0-1-19-16,1-3-20 0,0-1-15 0,0 2-30 16,-2-5 15-16,3 0-196 0,-2-1-51 0,1-2-55 15,0 0 35-15,-2-1-117 0,0-5 34 16,-2-3-418-16</inkml:trace>
  <inkml:trace contextRef="#ctx0" brushRef="#br0" timeOffset="4788.85">9828 4392 631 0,'-42'-5'-369'16</inkml:trace>
  <inkml:trace contextRef="#ctx0" brushRef="#br0" timeOffset="4930.57">9682 4379 226 0,'-28'-3'542'0,"4"-2"-95"0,15 2-62 0,-1 1-36 16,1-3-29-16,4 2-26 0,2-1-30 16,5-1-30-16,6-2-26 0,1 3-22 0,23-9-28 15,-10 4-39-15,1 1-46 0,1 5-45 0,-16 1-57 16,5-1-77-16,3-1 10 0,-1 2-193 0,-1 0 25 16,0 0-253-16,-1 2 40 0,-2 0-396 15</inkml:trace>
  <inkml:trace contextRef="#ctx0" brushRef="#br0" timeOffset="7290.58">10259 4650 2692 0,'21'32'427'0,"-1"-3"-57"16,-3-4-38-16,-4-4-39 0,-1-1-36 15,-7-13-26-15,1 3-21 0,0-2-23 0,0 2-12 0,-1-2-18 16,1-1-8-16,0-1-11 0,-2 0-9 16,-1-2-12-16,1-1-10 0,-1-3-13 0,0 0-11 15,-1-3-11-15,4-2-7 0,-1-2-7 0,2-4-7 16,-1-3-7-16,12-21-6 0,-6 12 1 0,-1 2-9 15,-1-1-3-15,1 1-4 0,0 4-4 0,-6 8-2 16,3 0-4-16,1-1 0 0,-1 1 1 16,1 1-5-16,1 0-2 0,0 1 1 0,0 1-4 0,-1 3 0 15,1 3-1-15,1 3 0 0,-1-3-2 16,-2 6 4-16,0 1 2 0,0 1-2 0,-1-3-2 16,-1 5 0-16,0-2 0 0,-2 3-2 0,1 0 2 15,-2 1 3-15,1-1-7 0,-1 1 2 0,0-1 1 16,-1 2-2-16,0-3-5 0,-1 0-2 0,2-1-6 15,-3-1-13-15,3 0-13 0,-1-1 5 16,1 1-64-16,1 1-9 0,0-3-8 0,2 2-4 16,-1-4-1-16,3 0-10 0,1 0-5 0,2-2-2 0,-1-2-8 15,2-3 0-15,2 0 2 0,22-9 11 16,-17 1 16-16,2 0 13 0,-2-4 11 0,0 0 14 16,-3 1 28-16,3 1 21 0,-5-2 26 15,-9 7 23-15,3 0 24 0,0-3 37 0,-1-1 10 16,-1 0 0-16,-2 0 4 0,0-1 1 0,-2 0 4 0,-2 0-10 15,0 2 6-15,-2 1-2 0,0 0-2 16,-1 2 0-16,-2 0-4 0,-1 1-7 0,-1 1-8 16,-1 1-7-16,-2 2 0 0,1 1-13 0,-3 4-6 15,1 1-4-15,-1 2-3 0,1 1-3 0,0 3-5 16,3 2-7-16,-2 0 2 0,1 1-4 0,0 1-7 16,1 0 4-16,3 0-14 0,-1 0-5 0,2 0-11 15,1-2 0-15,0 1-24 0,1-1-16 0,2-3-13 16,2 0 2-16,-2-3 4 0,3 0 3 15,-1-1 8-15,0-3 5 0,1 0 2 0,1-1 3 16,0 0 7-16,2-1-5 0,2-3 6 0,1-2 2 16,0-1 6-16,-1-2 3 0,2-1 3 15,-2 0-2-15,-1-3 9 0,2 4 13 0,-2-1 9 0,-1 2 5 16,1 1 5-16,-3-1-6 0,-2 3-19 16,2 2 0-16,-3 0-1 0,1 2 0 0,-2 1 2 15,1 1 3-15,-1 3-2 0,0 0-3 0,1 6 2 0,0 1 1 16,1 2 3-16,-2 0-6 0,0 1 3 15,1 1-4-15,-1-2-3 0,3 1-1 0,-2-2-6 16,2 1-8-16,0-2-5 0,1 1-3 0,0-3-2 16,2 1 1-16,1-3 0 0,1-2-4 15,3-1 8-15,-1-4-3 0,3 0-4 0,0-4 1 0,1-1 1 16,18-12 5-16,-13 4-4 0,2-6-5 0,0 1-2 16,2-11-3-16,-1-2 5 0,0-6 2 15,0-2 4-15,-4 0-1 0,1-2 6 0,-5-1 18 16,1 3 26-16,-5 6 21 0,1 2 13 0,-3 2 1 15,-3 4 25-15,-2 14-13 0,-1-1-10 0,0-2-11 16,1 2-9-16,-3 4-2 0,0 1-4 16,-2 3 1-16,-1 4 6 0,-2 4 5 0,-1 3-11 15,-13 19 3-15,10-2-6 0,-3 0-2 0,3 1-3 16,1 1 0-16,0 1-3 0,2 1-2 0,1 3-2 16,1-3-2-16,2 1 2 0,1 3-3 0,4-1-1 15,-3-17-13-15,0 1-11 0,4 31-6 0,-4-36-8 16,3 2-9-16,-1 3-7 0,2 0-7 0,1-1 2 15,1-2 3-15,1-1 3 0,1-3 3 0,2 0 5 16,1-4-1-16,2-3-2 0,-2-1 5 16,2-5 3-16,0 0 6 0,18-11-1 0,-13 0 3 0,-1-2 1 15,-2-2 3-15,-2-2 24 0,1 0 13 16,-2 0 14-16,-8 14 12 0,1-4-7 0,-1 1 25 16,1-1-6-16,0 2-1 0,0 2-7 0,-1 1-11 15,-2 2-8-15,2 0-6 0,-3 2 1 16,0 2-5-16,0 1 0 0,-1 1-4 0,0 3 4 0,0 1-1 15,-1 2-5-15,0 3-2 0,0 3-3 0,-1 0 3 16,2 0-8-16,0 3 4 0,0 0-2 16,2 0-3-16,-2 0-4 0,1-1-1 0,0-1 0 0,1 1-4 15,2-1 0-15,-1-2-15 0,1 1-6 16,0-3 10-16,4 0-3 0,0-2 6 0,0 0 2 16,-1-3 2-16,3-3 0 0,-1 2 5 0,2-4 6 15,-1-1 4-15,1-3 0 0,0 0 3 0,-2-4 2 16,2-4-6-16,-3-1-5 0,-2-2-3 0,1-2 3 15,-1 0-4-15,-4-2-1 0,-2 1 1 0,0 0 0 16,0 1 2-16,-2 1 2 0,-2 1-4 16,-2 3-2-16,1-2 0 0,-1 3-4 0,-3 2-8 15,0 0-1-15,-1 3-1 0,1 2 3 0,-1 2-1 16,0 2-3-16,3 0 3 0,-2 3 1 0,1 4 5 16,0-2-4-16,2 3 1 0,-1 2 0 0,2 1 4 15,-1 0 1-15,4 1 2 0,-2 2 2 16,4-1-3-16,0 0 0 0,4 0-2 0,-2 0 2 15,4 0 1-15,-2-3-2 0,1 1 5 0,1-1 3 16,3-2 0-16,-1-2 1 0,3 0 2 0,-1-2 1 16,4-2 0-16,-1-2-2 0,1-1 0 15,1-2 4-15,-1-3 4 0,18-13-3 0,-15 5 0 16,-2-3 1-16,1-1-6 0,-3-3 3 0,-1-2 1 0,-3-3 1 16,0 0 2-16,-7 15 4 0,0-4 4 15,1 1-1-15,0-2-3 0,-3 1 0 0,0 2 0 16,0 0-2-16,-3 2-25 0,1 1-4 0,-1 6 3 0,-2 0-3 15,-1 4 3-15,-2 2-4 0,-1 2-2 16,1 4-6-16,1 0-9 0,0 1-8 0,3 3-3 16,-2-1-8-16,2 1 0 0,3 0-4 0,1 2-12 15,1-2-3-15,2 2-2 0,1-4 2 16,0 2 3-16,2-3 5 0,1 1 6 0,1-4 2 0,1 1 8 16,2-3 3-16,0 0 7 0,2-2 3 15,1-2 6-15,-3-2 2 0,5 0 4 0,-3-2 3 16,2 0 4-16,-2-3 2 0,0 1 11 0,-1 1 12 15,-2-1 15-15,0 1 15 0,-3 0 5 16,0 3-6-16,-1-2-6 0,-2 2-10 0,-1 1-2 0,-2 1-1 16,3 1 1-16,-3 1 3 0,1 2-3 0,-2 0 1 15,1 4-1-15,-1 3-4 0,0 2-1 16,0 0-2-16,-1-1-3 0,1 1 0 0,0 1 0 16,0-1-2-16,0 0-1 0,0 0-4 0,0 0-5 15,0-3-9-15,0 0-5 0,1-4 1 0,1 2 3 16,0-3 3-16,-2-2 5 0,1 1 4 0,1-1 6 15,3-2-3-15,-2-1 1 0,2 0 2 0,0-1-3 16,4-3 8-16,3-4-2 0,-1 0-2 16,18-16-2-16,-11 8 3 0,-2-2 2 0,1 0-3 15,1-1 8-15,1 4 1 0,-1-3 7 0,-3 5-4 0,-7 8 6 16,1-1 3-16,3 1 3 0,-3 0 1 16,3 2 2-16,-1 3 9 0,1 3 4 0,-1 1 8 15,0 3-7-15,-2 0 12 0,-2 4 2 0,0 2 1 16,-2 0-4-16,-2 3-5 0,-3 0-7 15,2 0 2-15,-2 0-6 0,-2 0-4 0,1 0 1 16,-5-3-12-16,2 2-8 0,-4-1-20 0,-1-1 0 16,-1-1-90-16,0 0-35 0,-3-3-41 0,0 0-44 15,-2-4-73-15,-1-1 25 0,-2-1-176 0,0-2-93 16,0-1 43-16,-26-6-70 0,20-6 43 16,-1 1-562-16</inkml:trace>
  <inkml:trace contextRef="#ctx0" brushRef="#br0" timeOffset="7602.58">11669 4294 2370 0,'15'-29'-411'0,"3"0"25"0,1 1 28 0,9 4 7 16,9 0 9-16</inkml:trace>
  <inkml:trace contextRef="#ctx0" brushRef="#br0" timeOffset="8911.29">14061 1595 408 0,'1'-8'531'16,"1"2"-83"-16,-1 2-62 0,0 0-43 15,0-1-49-15,1 3-34 0,-2 1-28 0,0 1-21 0,0 1-2 16,-3 1-21-16,3 5-14 0,-3 5-10 15,-2 4-14-15,2 1-18 0,-8 27-13 0,4-17-11 16,0 0-11-16,1-4-8 0,-1 3-8 0,4-15-12 16,0 4-2-16,-1 1-4 0,0 1-12 0,0-1-3 15,1-1-4-15,0-3 1 0,0 1 20 0,1-4 25 16,0 0-9-16,-1-2 59 0,3-2 12 0,0 0 3 16,-2-1-7-16,2-3-13 0,0-1-13 0,2-1-11 15,0-2-14-15,1-3-5 0,2-2-12 16,0-4-10-16,3-1-7 0,8-21-6 0,-6 9-5 0,-1-1-11 15,3 1-5-15,-2 1-4 0,1 2-5 16,0 2-3-16,-7 10-4 0,4 1-2 0,0-2-8 16,0 0 1-16,0 1-5 0,2 0-3 0,-2 4-1 15,2 1-3-15,0 1 0 0,0 4 2 16,0 0-1-16,0 4-1 0,-2 1 1 0,2 2 2 0,-3 2 2 16,1 1-1-16,-2 1-1 0,1 1 4 0,-1 3-3 15,-2 0 0-15,-1 0-2 0,-2-1 1 16,2 1 0-16,-1 1-7 0,-2-3-6 0,0 2-11 0,0-2-16 15,0 0-17-15,0 0 7 0,0-3-73 16,0 1-21-16,0-3-18 0,0-3-20 0,0 1-16 16,0-2-21-16,0 0-37 0,0 0 23 0,2-2-160 15,-2-1-31-15,2-1-20 0,2-3 36 16,3 0-166-16,1-2 38 0,2-4 39 0,13-14-272 0</inkml:trace>
  <inkml:trace contextRef="#ctx0" brushRef="#br0" timeOffset="9191.58">14369 1782 2201 0,'5'-7'350'0,"0"-2"-17"0,-1 3-4 0,0-1-15 15,-2 3-36-15,1-1-4 0,-1 2-24 0,-1 1-32 16,0 1-23-16,-1-2-22 0,0 3-5 0,0 2-13 16,-1-1-8-16,-2 4-17 0,-3 3-10 0,1-2-14 15,0 3-11-15,0 2-10 0,-1-1-7 0,1 1-10 16,0-1-9-16,1 2-3 0,2 0-10 16,0 1-9-16,0-4-6 0,2 2-1 0,2-3-9 15,0 1-5-15,1-1-4 0,0-1 4 0,3 1-7 0,3-4 3 16,0 0 0-16,1-1 5 0,3-2 6 15,-3-1 9-15,2-1 7 0,-1-3 4 0,-1 0 1 16,0-2 0-16,-3-2-1 0,1 0-2 0,-2-3-4 16,-2-1-8-16,-1-4-6 0,-3-1-9 15,0 0-11-15,-3 0-16 0,-1 1-32 0,-2 0 4 0,1 1-92 16,-2 1-42-16,-2 3-41 0,1 4-40 0,-4 1 24 16,1 2-249-16,0 4-71 0,-2 2 44 15,2 1-104-15,-1 2 53 0,1-2-656 0</inkml:trace>
  <inkml:trace contextRef="#ctx0" brushRef="#br0" timeOffset="9846.7">14753 1732 2312 0,'32'27'465'0,"-4"-3"-57"0,-4 0-55 16,0-2-46-16,-2-1-46 0,2-2-38 16,-3-2-25-16,-1-3-38 0,-1-1-20 0,-11-9-16 15,2 1-8-15,3 0-11 0,0-1-7 0,1-2-9 0,1-1-5 16,-1-1-9-16,1-3 6 15,-3 0-9-15,-1-4 0 0,0-2-2 0,-4-3-1 0,1-2 0 16,-3-3-9-16,-1-2 2 0,0-1-3 0,-4-1 2 16,2-1 0-16,-2 0 2 0,0 1-4 15,0 3-8-15,-2 0-4 0,2 1-9 16,0 4-6-16,0-1-11 0,0 3-14 0,0 1-7 0,0 3-6 16,3 2-6-16,1-2-14 0,4 1 4 0,1 0-20 15,4 4-3-15,1-1-8 0,0 0-3 0,2 2 7 16,0 1-2-16,1 0 4 0,-1 1 10 0,0 0-4 15,-1 2 5-15,-1 1-3 0,-3 0 2 0,0 3-1 16,-2 0 8-16,-2 2 7 0,-3 3 7 16,-1 1 7-16,-3 5 8 0,-7 26 3 0,-3-14 3 15,-7 6 0-15,0 1 5 0,-3 2-3 0,-1-2-2 16,3 0 1-16,-1-1 0 0,1 1 3 0,0-2-2 16,3 2 0-16,1-3-5 0,1 0 1 0,3-2 4 15,2 0-7-15,-1-5-4 0,4-2 2 16,3-14-5-16,0 5-2 0,2-1-3 0,0 1 5 15,2-3 7-15,1 1 0 0,0-2 11 0,2-5 18 16,3 1-3-16,2-3 23 0,0-3 10 0,0-2 7 16,1-1 6-16,2-4 0 0,-2-2-1 0,1-2-7 15,12-18-4-15,-11 5-5 0,-5-6-7 0,-1-4-13 16,-1 0-5-16,-1 2-12 0,-2-3-12 0,-3 3-7 16,0 16-21-16,-3-2 4 0,1-3-70 0,1 0-39 15,-1 2-41-15,-1 0-102 0,-2 2 26 16,0 2-202-16,2 0-54 0,-1 4 40 0,1-1-154 15,0 3 45-15,0-4 42 0,3 6-540 0</inkml:trace>
  <inkml:trace contextRef="#ctx0" brushRef="#br0" timeOffset="10545.02">16087 1748 2154 0,'4'-4'437'0,"-1"1"-52"0,0 3-44 0,0-3-42 16,-3 0-36-16,2 2-32 0,1 0-27 0,-2 1-21 16,1 0-19-16,2 0-7 0,-1 0-24 0,2 2-8 15,3 2-16-15,0-2-11 0,0 2-7 16,3-1-9-16,-1 0-1 0,0-1-9 0,1 0-3 0,-1-1-6 15,2-1-4-15,0 0-2 0,-1-3 1 16,1 1-4-16,-2-4-2 0,1 2-5 0,-2-4-4 16,0-1-3-16,-2 0 2 0,0-2-8 0,-3-2-3 15,1 0-4-15,-2 1 4 0,-1-2-5 16,-2 2-3-16,-2 0-2 0,-1 0-6 0,0 3-5 16,-3 0-2-16,-1 2-2 0,-1 2-3 0,-1 1-5 0,-3 4 1 15,0 4-3-15,-19 12 5 0,15-3-2 16,2 3-2-16,0 1-2 0,3 2-1 0,7-11 5 15,-2 3-1-15,1 2-2 0,-1 2 4 0,4-1-6 16,0 1 2-16,2 1-7 0,2-1 0 16,3-1 0-16,2 1-10 0,-1-3-3 0,2-1 1 0,2 0 3 15,1-3 1-15,2-1 6 0,1-1-2 16,2-1 5-16,0-3 7 0,3 0-7 0,-1-2-5 16,25-6 4-16,-21-3-2 0,-1-1 4 0,0 0-6 15,-3-3 1-15,2-2 7 0,-6-2-1 0,1-4-7 16,-4-1 1-16,0 0 11 0,-7 14 1 0,0-6-1 15,0-1 0-15,1 2 0 0,-2-1-3 0,0 2-9 16,1 2-7-16,-3 2-12 0,2 3 0 0,-1 0-4 16,0 2-4-16,1 0 5 0,-2 3 1 15,1 2 6-15,0 0 4 0,1 5 1 0,1 1 3 0,0 3 0 16,1 2 4-16,-1-1 3 0,2 4 4 16,-2 0-1-16,2 0 7 0,-1-1-6 0,-1 0 6 15,1 1 0-15,-2 0 3 0,1-3 1 0,0 2-1 16,-2-1 3-16,-2-1 6 0,0 1 0 15,-2-2 7-15,-2-1-3 0,-2-1-2 0,-1-2-4 0,-3-1-8 16,-1 0-8-16,1-1-15 0,-2-3-18 0,0 0-18 16,0 0-27-16,2-2-49 0,0-1-39 15,0-1-43-15,1-2 22 0,4 0-125 0,-3-2-43 16,3-3-38-16,2-2 30 0,2-2-165 0,4-2 39 16,8-21-422-16</inkml:trace>
  <inkml:trace contextRef="#ctx0" brushRef="#br0" timeOffset="10756.61">16751 1508 1820 0,'9'-3'337'0,"-1"-1"-20"0,-2 3-9 0,-1 1-21 15,1 1-25-15,-2 3-19 0,0 3-17 0,0 4-14 16,-2 1-28-16,-1 3-17 0,2 1-17 0,-3 1-15 16,1 3-12-16,-1 0-15 0,0 0 0 0,-1 3-19 15,-2-3-8-15,0 31-35 0,2-39-31 16,-3 27-28-16,1-28-27 0,1 3-28 0,-1 3-29 15,0-1-36-15,-2 1-43 0,2-3 16 0,-2 1-116 0,1-2-24 16,-2-1-44-16,-1-2-5 0,-1-3 8 16,0-1 22-16,0-2 40 0,3-2-525 0</inkml:trace>
  <inkml:trace contextRef="#ctx0" brushRef="#br0" timeOffset="10994.78">16689 1916 2098 0,'-3'-10'224'16,"-1"-2"14"-16,2 0 1 0,0 1-4 0,2 1-18 15,0 1-25-15,0 2-16 0,1-1-27 0,2 0-10 16,2 1-12-16,1-2-10 0,4 3-14 0,1 0-12 15,2 2-10-15,2 0-9 0,1 1-2 0,0 1-10 16,0 1-7-16,1 1-5 0,0 1-7 16,0 0-5-16,0 2 1 0,-2 1-4 0,0-2-6 15,-2 1-1-15,-1-1 2 0,-1 2-2 0,-1 0 0 16,0 1-3-16,-1 3 3 0,-1-3 3 0,-2 3-3 16,-1 0 4-16,-1-1-11 0,-1 2 1 0,-2-2-1 15,1 1-5-15,-2 0-7 0,0-2-13 16,0 0-17-16,-3 0-13 0,1 1-34 0,-1 1-74 15,-2 0-67-15,-1 0 17 0,-1-2-168 0,-1 0-63 16,1-2 36-16,-1-1-159 0,0-1 37 0,2-2 47 16,1 0-343-16</inkml:trace>
  <inkml:trace contextRef="#ctx0" brushRef="#br0" timeOffset="11148.53">17072 1657 2051 0,'4'-5'340'0,"0"-1"-72"16,-2 2-84-16,0 2-96 0,0-1-112 16,1 2 0-16,-3 1-192 0,0 0-89 0,0 3 27 15,0-1-183-15,-3 4 24 0,-1 2 23 0,-2-3 10 16</inkml:trace>
  <inkml:trace contextRef="#ctx0" brushRef="#br0" timeOffset="11857.72">17964 1715 254 0,'25'12'714'0,"-4"-1"-159"0,-14-8-89 16,4 1-50-16,1 2-48 0,-1-1-33 16,0 0-41-16,-1-1-32 0,-1-2-27 0,2 2-28 15,0 0-19-15,1-2-20 0,1-1-19 0,0 1-14 16,3 0-10-16,-1-1-19 0,-2 0-18 0,1 1-9 16,0-1-8-16,-1 1-10 0,-2 1-7 0,2 2 1 15,-2-1-8-15,-1 2-12 0,-2 0-5 0,2 0 0 16,-2 2 0-16,0-1-6 0,-1 4-4 15,-1-4-3-15,-1 2 1 0,-1-1-4 0,0 2-1 16,1 0-1-16,-2-2 1 0,-1 0-3 0,-2-1-1 16,0-1 8-16,0 0-4 0,0-1 1 0,-4 1 2 15,-2 1 1-15,1-1-1 0,-3-2-2 0,-1 2 5 16,-1 0-7-16,-2-3 0 0,-1 2-14 16,1-2-9-16,-2 0-20 0,0-2-18 0,0-1-20 0,1 2-19 15,-2-2-27-15,2 0-19 0,0 0-34 0,1-3-39 16,-1 0 20-16,2 0-177 0,1-2-40 15,0 1-63-15,1-5 36 0,0 4-100 0,3-5 40 16,1 2-411-16</inkml:trace>
  <inkml:trace contextRef="#ctx0" brushRef="#br0" timeOffset="12162.48">18075 1688 2144 0,'1'-4'367'0,"2"1"-33"16,2-3-35-16,1 1-34 0,2-1-31 16,1 0-22-16,3 3-21 0,1-3-19 0,1 3-19 0,3-1-16 15,-2 2-13-15,2-1-7 0,1 1-12 16,1 0-4-16,0 2-8 0,1-2 1 0,-2 1 1 16,2 1 3-16,-4-2-10 0,0 2 8 0,0-1 0 15,-1 1-7-15,-2-1-8 0,1 1-8 0,-4-1-7 16,-2 1-6-16,0-1-4 0,-1 1-2 0,-2 0-8 15,0 0-12-15,0 0-16 0,-4 0 0 0,3 0-58 16,-1 0-29-16,0 0-64 0,-1 0-34 16,-1 0-33-16,2 0-57 0,-2 0 25 0,2 1-134 15,-2 0-33-15,2 1-30 0,0 0 31 0,-1-1-162 16,6 4 34-16,1-1 47 0,3-1-363 0</inkml:trace>
  <inkml:trace contextRef="#ctx0" brushRef="#br0" timeOffset="12455.34">19021 1700 2438 0,'2'17'492'0,"-2"4"-57"0,0 0-55 16,0 0-41-16,-2 0-39 0,1-2-31 16,-2 1-34-16,-1-1-29 0,1 1-37 0,1-3-35 15,-2 0-37-15,2-1-11 0,-1-1-76 0,0-3-30 16,1-1-29-16,0 0-24 0,2-3-26 0,0-1-29 16,0-1-74-16,0-1 17 0,0-3-172 0,0 1-46 15,3-2-86-15,-1-1 39 0,1 0-77 0,3-5 29 16,3-2-403-16</inkml:trace>
  <inkml:trace contextRef="#ctx0" brushRef="#br0" timeOffset="12812.69">19234 1789 1736 0,'6'-7'440'16,"0"2"-22"-16,-2-1-51 0,0 2 12 0,0 1-34 16,-1 0-32-16,-2 1-33 0,2-1-29 0,-1 0-29 15,-1 3-25-15,-1 0-22 0,2 0-18 0,-2 0-15 16,0 0-13-16,0 3-9 0,0 0-9 0,0 1-11 15,0 1-12-15,-2 4-5 0,1 0-10 0,-1 3-2 16,0 1-9-16,1 1-5 0,1 1-5 16,-1-1-1-16,1 1-4 0,0 0-6 0,1-2-5 15,-1 0-1-15,3 2-6 0,-1-3 0 0,-1 0 0 16,3-1-5-16,-1 0-2 0,2-1 0 16,-2-1-2-16,3-1 2 0,1 0 6 0,-2-2-6 15,3 0 1-15,-3-1 5 0,1-1 3 0,2-1 11 16,-2-3 2-16,0 0 7 0,1 0 2 0,0 0 4 15,3-3-1-15,-2-1-1 0,2-1-2 0,-2-1-3 16,1-2-3-16,-2-2-3 0,0-2-4 0,-2-3-4 16,-2 0-4-16,-1-4-5 0,1 2-4 15,-6-2-7-15,2 4-10 0,-1-3-18 0,-4 2-21 0,0 0-32 16,-13-15-31-16,0 14 9 0,0 8-160 16,-2 1-51-16,-4 2-84 0,13 6 37 0,-28 3-260 15,7 0 47-15,-1 4-95 0,-2-1-985 0</inkml:trace>
  <inkml:trace contextRef="#ctx0" brushRef="#br0" timeOffset="14613.67">14094 2389 2509 0,'-6'6'419'0,"-2"4"-51"0,0-1-42 15,1 2-40-15,0-1-29 0,1-2-29 0,-1-1-17 16,3-1-23-16,0 0-17 0,0-2-18 0,1 0-12 16,0-1-8-16,1 0-2 0,1-1-4 0,0 1-5 15,0-1-3-15,0 0-4 0,0-2-4 0,1 3-6 16,0-3-4-16,-1 0-13 0,-1 0-9 0,2 0-9 15,0-3-9-15,0 1-14 0,0-3-8 16,2-3-10-16,0-4-6 0,1 1-4 0,2-4-6 16,0 0-5-16,2 0-2 0,10-19 1 0,-13 24-2 15,3-1-3-15,10-17-2 0,-11 21 0 0,0-2 0 16,3-2 0-16,2 1 1 0,0-1-4 0,1 2-3 16,2 1 2-16,-1 1-1 0,2 2-1 0,1 1 0 15,-1 2-1-15,1 2 1 0,-1 0-2 16,-1 2-2-16,-1 3 5 0,-2 0-8 0,-1 1 5 15,0 1-2-15,-3 2 1 0,0 1 3 0,-2 1-2 0,0 1 5 16,-3-1-1-16,-1 3 0 0,0-2 1 16,-1 0 0-16,-1 1 4 0,0-1-1 0,-1-2 0 15,-1-1-1-15,3 0 1 0,-2-3 2 0,2 0 3 16,0 0 4-16,-1-2 3 0,1 0 5 0,0-2-1 16,0 2 5-16,0-3 2 0,0 1 0 0,0-1-5 15,1-1-6-15,1 0-7 0,3-4-6 16,0-2-1-16,3-2 1 0,1-2-2 0,1-1 0 0,14-14 1 15,-17 17-5-15,1 0 3 0,2-2 0 0,1 1 0 16,1-1-5-16,-1 5-5 0,0-3-1 16,-1 2 1-16,0 2 1 0,-2 2 0 0,0 2 1 15,-1 0 5-15,-1 1 4 0,0 4 0 0,1 1 2 16,-2 2 1-16,0 0-1 0,-1 4-1 0,0-1 2 16,1 1 2-16,-2 2-2 0,0 0-5 0,1-1-3 15,0-1-12-15,0 0-8 0,2 0-7 0,-1-1 1 16,2 1-22-16,1-1 0 0,2-3-4 15,1 1 3-15,0-3 7 0,4 0 5 0,-1-2 5 16,3 0 8-16,-1-4 3 0,2 0 1 0,0 0 8 16,26-8 12-16,-20-2-2 0,-3-1 6 0,-2-2 7 15,-1-1 9-15,-3 1 1 0,-10 5 25 0,1-1 9 16,1-1 3-16,-1-2 0 0,-3 0-4 0,-1 1 1 16,0-1-4-16,-5 1-4 0,-1 1-4 15,-2 0-3-15,-2 4-6 0,0-2 2 0,-4 5-7 0,1-2-5 16,-3 5-2-16,0 2-2 0,1 2-5 15,-18 14 0-15,23-14-2 0,-1 4-1 0,-1 1-3 16,2 1 1-16,-2 2-4 0,3-1 2 0,0 0-6 16,3 1-10-16,-1 0-10 0,4 0 3 15,1-3-41-15,3 3-8 0,-2-4-5 0,3-1 3 0,0 1 0 16,1-4 5-16,0-1 4 0,2-1 7 0,-2 0 7 16,3-2 4-16,1-4 6 0,2 1 6 15,-1-4 3-15,0 0 11 0,0-2 18 0,0 0 15 16,0 0 14-16,-1 0-3 0,-2-1 33 0,2 3 5 15,-2-3 5-15,-1 3 7 0,0 1-6 16,-2 1-10-16,0 0-6 0,-1 1-9 0,0 2-6 0,-1 0-10 16,-1-1-4-16,2 3-5 0,-1 0-1 0,0 1 1 15,-1 2-3-15,1 2-2 0,1 2-1 16,0 3 2-16,1 0 0 0,-1 1-9 0,0-1-10 16,-1 0-19-16,1 1 3 0,0 0-50 0,1 1-22 15,0-2-39-15,1 1-22 0,-1-1-21 0,3 0-21 16,0-2-25-16,0 1-49 0,2-1 26 0,3-2-113 15,1-1-43-15,2-1-56 0,1-1 36 0,2 0-114 16,30-6 37-16,-22-2 38 0,2-4-331 16</inkml:trace>
  <inkml:trace contextRef="#ctx0" brushRef="#br0" timeOffset="15012.76">15329 2363 2359 0,'7'-9'416'15,"-2"-1"2"-15,-1 4-44 0,1-1-35 0,-2 3-38 16,-1-1-39-16,0 2-27 0,-2 3-23 0,-2 0-25 15,0 0-18-15,-1 2-11 0,-5 5-20 0,0 3-10 16,0-1-15-16,-15 19-12 0,9-12-9 0,-1 3-10 16,-1 2-7-16,2-3-9 0,0 1-2 0,-1 0-9 15,2-2-1-15,-1-1-13 0,7-8-6 0,-1-2-14 16,0 6-18-16,-2-3-20 0,2 1 1 16,0-1-45-16,0-1 0 0,1 0 0 0,1-3-1 15,1-1-7-15,-1 0-3 0,2-1-4 0,1-3-7 0,-1 0 7 16,1 0-3-16,0-2 10 0,2-1 3 15,1-1 7-15,0-3 5 0,0-5 9 0,0-2 8 16,1-2 18-16,3 0 18 0,-1 0 20 0,0-1 8 16,2 1 10-16,0 3 13 0,-2-1-7 15,2 3-3-15,0 1-1 0,0 0 0 0,3 5 7 0,-2-1-6 16,2 4 18-16,1 2 0 0,0 2-1 0,1 2-7 16,-2 3-1-16,2 3-4 0,1 2-2 15,-1-1-3-15,0 1-6 0,1 1-5 0,-3-1 3 16,1 2-17-16,-2-2-1 0,0 1-64 0,0 0-26 15,-1-1-49-15,-1 1-32 0,1-1-34 0,1-1-45 16,-1 0 21-16,-1 1-141 0,2-1-43 0,-1-1-51 16,2-2 37-16,2 0-151 0,1-2 39 0,2-2 48 15,3 0-403-15</inkml:trace>
  <inkml:trace contextRef="#ctx0" brushRef="#br0" timeOffset="16119.71">15896 2619 1903 0,'5'-1'378'0,"-1"-2"-34"15,1 0-39-15,-1 0-27 0,-1 0-26 0,3-1-16 0,-2 1-14 16,2-1 2-16,-1-1-12 0,1-3-23 16,-2 2 1-16,-1-2-2 0,1-1-12 0,-1 2-10 15,1-2-7-15,-4 2-7 0,2 0-7 0,-2-1-9 16,0 0-8-16,-2-2-12 0,-1 0-11 15,-1 0-5-15,-2-1-10 0,1 4-8 0,-1-3-9 16,-1 4-9-16,-1-2-5 0,-1 4-8 0,-1 0-5 0,0 3-10 16,-2 1-2-16,1 3-6 0,-1 0-3 15,0 3-3-15,1 0-6 0,-1 2-2 0,4 2-2 16,-2-1-2-16,1 2-4 0,2-1-6 0,1 2-8 16,-1-1-6-16,3 0-4 0,0 0-8 0,1-2-7 15,1-2-9-15,1 0-9 0,1 1-4 0,0-4 6 16,1 2-3-16,1-2 0 0,1-2 7 15,1 0-1-15,0 1-3 0,1-3-2 0,3-3 5 0,4 1 0 16,-1-3 0-16,3-2 6 0,17-12 8 16,-14 3 1-16,-1-3 7 0,0-7 6 0,0-1-7 15,-1-1 3-15,0-3 9 0,-4 3 15 0,-3-4 17 16,0 7-3-16,0-2 31 0,-5 19 3 0,2-4-1 16,-2-1-2-16,1 1-20 0,-1 1-7 15,0 3-6-15,-1-1-2 0,0 4-5 0,-2 3-1 0,0 2 8 16,0 2-6-16,-3 4-2 0,1 4 0 15,-1 2 0-15,-1 4 0 0,2 2-2 0,-1 1 2 16,0 2-3-16,0-1-3 0,1 1-3 0,1 1-2 16,-1-2-10-16,2 1 1 0,0-2-32 0,1 0-12 15,1 0-13-15,1-1-5 0,2-3-3 0,-1 1 10 16,4-2 0-16,-2-1 4 0,4-2 5 0,-2-3 9 16,2 0 7-16,1-2 3 0,0-3 2 0,1-3 11 15,1-1 2-15,0-3 1 0,1-3 8 16,17-12 4-16,-16 4 0 0,-2-2 2 0,0-1 5 0,-2-3 7 15,-1 0 17-15,-7 12 5 0,1-3 22 16,0-2 7-16,0 0 0 0,-3 1-1 0,1 1-12 16,-2 2-8-16,0 1-10 0,0 3-3 0,-3 1-6 15,3 3 0-15,-3-1-1 0,-1 3 2 16,-1 4 1-16,-1 2-7 0,-1 3-6 0,-1 0 2 0,0 3 1 16,2 1-3-16,1 1-3 0,0 1-10 0,2 0-8 15,-1 0-9-15,3 1-20 0,1 0-18 16,0 0-9-16,1 0-10 0,4-2-4 0,-3-1-6 15,3-1-5-15,-2-2 1 0,3-1 4 0,2-2 3 16,1 0 7-16,1-5 11 0,-1 1 1 16,4-6 9-16,-1 1 8 0,0-2 8 0,1-2 8 0,18-12 13 15,-16 2 17-15,-1-1 17 0,-1-2 14 16,1 0 15-16,-3-4 41 0,-8 14 20 0,4-3 7 16,-2 0 6-16,1-1-1 0,-2 1-15 0,0 2-16 15,0 3-15-15,0 1-10 0,-2 1-11 0,-1 0-6 16,0 5-1-16,-1 2-2 0,-2 3-7 0,-3 2-3 15,0 4 0-15,-1 2 0 0,-1 2-3 0,1 0-3 16,-9 23-5-16,10-28 5 0,1 3-9 0,-1 1-5 16,-1 2-11-16,0 1-9 0,0-3-2 15,-1-2-4-15,3 1-2 0,0-2 4 0,-1-1 8 16,2-1 12-16,1-2 7 0,1 0 13 0,-1-3 6 16,2-1-4-16,0 0-4 0,0-3-5 0,2-3 1 15,-1 0-1-15,3-1-2 0,2-5-3 0,2-2 1 16,11-19-1-16,-9 6-8 0,5-2 2 15,-1-1-2-15,-4 1 1 0,1 3 5 0,-1 1 3 16,-6 12 4-16,1-1 3 0,1 0 0 0,1 0-9 0,-1 3-8 16,0-2-2-16,-2 1-1 0,2 5 6 15,-3-2-4-15,1 4 4 0,-2 2 2 0,0 0 0 16,0 2 2-16,-1 4-1 0,0-3-6 0,-1 2-9 16,0 5-3-16,-1 1-13 0,-1 1-6 15,-1 0-14-15,-1 1-10 0,0-1-20 0,0 1-21 0,1 0-19 16,-1-2-19-16,-2-2-16 0,3 2-21 0,1-2-24 15,0-1 20-15,-2-1-57 0,4-2-22 16,0-1-20-16,0-2-27 0,0 0-34 0,0-2-52 16,4 0 29-16,-1-2-570 0</inkml:trace>
  <inkml:trace contextRef="#ctx0" brushRef="#br0" timeOffset="16346.96">16638 2275 1811 0,'11'-20'411'0,"-6"12"-6"16,-1-1-22-16,3-2-47 0,-4 1-15 0,1 0-33 0,-1 3-35 15,1 1-36-15,-1 0-28 0,0 2-24 0,-1 2-21 16,-1 2-16-16,-1 1-10 0,0 2-16 16,-2 2-12-16,-1 5 0 0,1 2-11 0,-1 1-8 15,0 1-8-15,0 3-5 0,1-1-3 0,0 3-2 0,-6 25-9 16,3-18-44-16,1 0-22 0,0-16-26 16,0 3-21-16,0 4-15 0,0-1-24 15,-1 1-23-15,-1-1-24 0,0 0-34 0,-2 0-44 16,3-3 23-16,-3 1-144 0,3-2-14 0,-3-1-6 0,2-1-16 15,-1-1-85-15,1-2 35 0,1-2-501 16</inkml:trace>
  <inkml:trace contextRef="#ctx0" brushRef="#br0" timeOffset="16505.25">16543 2533 1477 0,'1'-8'351'0,"0"1"-9"16,-1 0-5-16,2 0-27 0,-1 1-36 0,-1 1-31 15,2 0-29-15,-1 1-28 0,3-2-21 0,2 1-14 16,1 2-16-16,1-2-14 0,2 2-14 0,3-1-22 15,2 4-40-15,1 0-52 0,1 0-49 16,-2 0-64-16,2 2 12 0,0 0-224 0,0 1-110 0,0 0 34 16,25 6-121-16,-17-3 43 0,2 2-392 15</inkml:trace>
  <inkml:trace contextRef="#ctx0" brushRef="#br0" timeOffset="17225.49">17743 2580 2685 0,'0'12'415'0,"0"0"-56"15,-2 2-50-15,2 0-39 0,2-1-38 0,0-1-25 0,2 0-40 16,0-1-16-16,1-2-18 0,1 0-10 16,3-2-14-16,1 1-6 0,2-2-9 15,1-3-15-15,-1 1-3 0,2-3-4 0,-1-1-8 0,-1-1 6 16,1-3 2-16,-2 1 10 0,0-1-2 0,-1-4-1 15,0 3 0-15,-1-5 3 0,-2-1-2 0,0-3-3 16,-2 2-5-16,-2-3-6 0,0 0-3 16,-1 1-9-16,-2 0-5 0,0-1-5 0,-2 2-7 0,-1 1-7 15,-1 1-6-15,0-1-6 0,-3 3-3 16,-1 0-9-16,-1 3-12 0,0 0-14 0,-2 1-33 16,1 3 5-16,-1 2-70 0,0 1-28 0,1 3-26 15,0 0-48-15,3 4-37 0,-1 2-56 0,2-1 29 16,2 2-138-16,0 0-40 0,2 2 36 0,2-3-156 15,4 3 44-15,0-2 42 0,1-1-450 0</inkml:trace>
  <inkml:trace contextRef="#ctx0" brushRef="#br0" timeOffset="17440.4">18144 2639 2466 0,'7'-5'496'0,"-1"0"-70"0,0 1-64 16,-1 1-61-16,-1 0-52 0,0 2-29 0,-2 1-68 15,0 0-39-15,0 0-43 0,-2 0-40 0,0 1-47 0,0 2-33 16,0 0-89-16,0 1-68 0,-3 3 18 16,-1-1-157-16,0 3-60 0,-2-1 33 0,2-1-151 15,0 0 34-15,0-2-412 0</inkml:trace>
  <inkml:trace contextRef="#ctx0" brushRef="#br0" timeOffset="17924.93">18399 2659 2239 0,'0'0'411'0,"0"2"-50"0,0-1-45 0,-3 2-40 16,3 1-37-16,0-2-41 0,-1 0-22 15,1-1-33-15,-2 0-27 0,2 2-22 0,-1-3-17 0,1 3-11 16,0-3-5-16,0 2-11 0,3-1 0 0,-2 2-6 15,2-1-4-15,1 3-7 0,2-3-11 16,-2 4 4-16,3-3-9 0,0 2 0 0,1 0-4 0,0-1-1 16,0 3-3-16,-1 0 0 0,0-2-2 0,1 2 1 15,-2 2 1-15,1 0-1 0,-1-2 4 16,-2 0 7-16,-1 1 4 0,0-2 5 0,-1 1 2 16,0 1 4-16,0 0 2 0,0-1 7 0,0-2 13 15,-2 2-3-15,0-3-5 0,-2 2-2 0,0-2 2 16,1 1-2-16,-2 1-3 0,-2 2-3 0,0-2-1 15,0 0-2-15,-2-3-5 0,-1 1-2 16,-2-1-15-16,0-2-13 0,-1-1-27 0,-1 0-18 16,0-1-25-16,-1-2-29 0,0 1-29 0,1-2-31 15,0 0-33-15,0-1-48 0,0 1 22 0,2-2-169 16,1-2-28-16,-1 1-86 0,4-3 36 0,1 1-53 16,3-2 41-16,0-1-380 0</inkml:trace>
  <inkml:trace contextRef="#ctx0" brushRef="#br0" timeOffset="18139.55">18399 2612 1723 0,'7'-5'385'0,"1"0"-33"15,1 2-28-15,1-1-32 0,0 1-24 0,1 1-27 16,0 0-30-16,1 0-19 0,1 2-14 16,3 0-20-16,-2 0-19 0,0 0-17 0,1 2-8 15,-1-2-11-15,3 2-10 0,-1 0-15 0,1 1-21 16,-2-1-28-16,-1 0-25 0,2 2-39 0,-3-1-30 15,-2 0-33-15,3-1-34 0,-3 1-53 0,1 1 18 16,-1 0-151-16,3 0-55 0,-4 2-130 0,4 0 37 16,-1-2-33-16,0 2 44 0,2 1-326 15</inkml:trace>
  <inkml:trace contextRef="#ctx0" brushRef="#br0" timeOffset="18607.9">19275 2752 2123 0,'-7'2'517'0,"1"3"-66"0,-1 1-58 0,-1 2-48 16,2 0-39-16,-1 0-35 0,0 3-31 0,0-1-26 15,2 1-22-15,-1-1-19 0,0 2-25 0,5 1-18 16,-3-1-18-16,3 1-14 0,0-3-14 16,1 0-11-16,1-2-4 0,0 1-11 0,3 1-7 0,-1-1-1 15,2-2-8-15,1 0-2 0,5-1-1 16,-2 0-1-16,2-4 1 0,-1 1 2 0,1-1 2 15,-1-2 3-15,0 0 2 0,-1-3 0 0,0 0 6 16,1-2-5-16,0-3 1 0,-2 1-3 0,-1-5 0 16,-1 1-5-16,0-4-6 0,-2-1-4 0,0-2-6 15,-4-1-3-15,0 1-7 0,-2-1 0 0,0 1-13 16,-2 0-15-16,-1 1-14 0,-2 1-22 16,2 2 6-16,-3 3-71 0,0 0-22 0,-1 3-20 0,-3 3-25 15,1 1-22-15,-2 4-35 0,1 2-55 0,0 1 28 16,1 2-146-16,1 1-9 0,3 3-20 15,0 1 35-15,4-1-155 0,3 1 41 0,0 1 41 0,3-2-390 16</inkml:trace>
  <inkml:trace contextRef="#ctx0" brushRef="#br0" timeOffset="19139.84">19861 2933 2467 0,'0'11'-109'0,"3"4"-37"0,1 0-35 16,0-1-32-16,6-1-120 0,0-3 22 0,0-4-103 15,4-1-3-15</inkml:trace>
  <inkml:trace contextRef="#ctx0" brushRef="#br0" timeOffset="19490.09">20148 2879 404 0,'10'-7'548'16,"0"-2"-59"-16,-3 2-40 0,1-1-39 0,-1 3-25 15,-1-1-36-15,0 2-36 0,-2 0-41 0,-1 1-31 16,0 1-31-16,0 0-29 0,-1 2-21 0,1 0-12 16,-3 0-18-16,0 1-17 0,0 1-5 0,0 2-10 15,0 4-9-15,0 1-12 0,-3 3-6 16,1 0-8-16,0 2-5 0,1-1-6 0,1 4-5 16,0-3-7-16,0 2-2 0,0 0-1 0,0-1-4 15,0 0-4-15,0 0 0 0,1 0-1 0,1-1-4 16,0-2 0-16,1-1 2 0,0 1 0 15,1-2 0-15,2 1 12 0,-1-3-3 0,-1 0 23 0,2-2 25 16,0 1 12-16,1-4 1 0,-1 0 1 16,-2-2-1-16,3-1-2 0,-2 0-4 0,2-4-2 15,2-1-6-15,-2-3-8 0,1-1-5 0,0-4-6 16,-2 0-7-16,8-26-5 0,-13 28-7 0,1-4-8 16,0-4-9-16,-2 1-9 0,0 0-11 0,-2 0-16 15,-1 0-22-15,-2 3-28 0,-2 1 5 0,-1 0-89 16,-18-10-31-16,18 20-29 0,-5 0-36 0,-25-6-47 15,27 10 27-15,-26 2-190 0,8 2-59 0,1 2 43 16,4 0-144-16,-2 3 49 0,3 1-699 16</inkml:trace>
  <inkml:trace contextRef="#ctx0" brushRef="#br0" timeOffset="19808.24">19793 2907 1892 0,'3'-1'324'0,"-1"0"-59"0,-1-1-86 0,3 2-67 16,-1-3-74-16,-3 3-5 0,1-3-198 0,1 3-85 16,0 0-83-16,-1 0 27 0,0 0-131 0,-1-2 24 15,0 1 13-15</inkml:trace>
  <inkml:trace contextRef="#ctx0" brushRef="#br0" timeOffset="20507.89">20145 2810 409 0,'6'-12'786'0,"-2"1"-158"15,1 1-98-15,-2-1-66 0,-1 4-59 0,1 0-47 16,-3 0-43-16,1 2-34 0,1 1-31 16,-2-1-26-16,0 1-22 0,0 2-16 0,0-1-24 0,0 0-16 15,2 1-15-15,-2 0-16 0,0 2-12 16,0-2-13-16,0 2-10 0,0 0-8 0,0-3-7 15,0 3-3-15,0 0-1 0,0 3-3 0,-2-1 5 0,0 0-2 16,-1 4 7-16,-2 4-3 0,-1 0-4 16,1 2 1-16,-1 1-3 0,1 2-3 0,-2 2 0 15,-5 23-3-15,5-16-3 0,-3-2-1 0,7-13-2 16,-8 26-4-16,1-10-5 0,2 1-1 0,1 0-4 16,-1-3-2-16,0 0-2 0,-1 1-4 15,7-15-3-15,-2 5 0 0,-1 1-3 0,0-1-1 0,0 2-1 16,-1-1-2-16,0-2-1 0,1 0-13 15,-1 1-13-15,2-5-29 0,-2 1-27 0,2-2 6 16,1 0-109-16,-2-1-40 0,3-2-46 0,-1-1 25 16,0 1-335-16,0-1 47 0,-1-4-139 15,3 2-1053-15</inkml:trace>
  <inkml:trace contextRef="#ctx0" brushRef="#br0" timeOffset="21980.79">12830 675 2235 0,'-1'49'372'0,"3"2"-39"0,5-2-38 0,0-3-31 16,3 0-25-16,1-3-25 0,-4-6-27 0,4 3-18 16,-2-3-16-16,0-4-10 0,-1 0-19 0,-3-3-6 15,1 0-15-15,1-4-1 0,-4 1-10 0,-3-17-4 16,0 5-3-16,-2 1-9 0,1 1 1 0,-2 1-3 15,-1-3-6-15,-1 0 1 0,-1-2-2 0,-2 1-6 16,-1-2 2-16,-2-2-3 0,-19 12-2 16,23-19 2-16,-6 1-1 0,0 0-4 0,-2 1 2 15,-1-2-8-15,0-1-3 0,-1-1-3 0,0-1-7 0,0-3 2 16,3 1-6-16,-1 0 1 0,2-2-2 16,-2 0-2-16,6 0-2 0,-1 1-5 0,3 0-20 15,1 1-16-15,2 0-8 0,2-2-7 0,2 0 3 16,4-1-19-16,3 0-1 0,3-2-3 15,3 2-6-15,3 1-2 0,0 1 2 0,28-4 5 0,-32 7-1 16,4-2 3-16,3 2 2 0,26 5-5 16,-21 0 2-16,-15-3 0 0,22 9 3 0,-25-8 2 15,4 3 2-15,1 1 10 0,-1 3 18 0,-2 1 12 16,0 1 13-16,-4 2 9 0,-1 3 19 16,-3 3 5-16,-6 28-6 0,-2-20 11 0,-2 1-3 0,1 3-3 15,-3-1 6-15,1 2-4 0,-1 1 0 0,0 0 2 16,-1 2-4-16,-3 5 2 0,0-2 6 15,-1 0-3-15,0 1-5 0,0-1-2 0,-2-2 1 16,3 2-2-16,1 1-4 0,1-2-2 0,4 3-3 0,0-4-4 16,1-2-2-16,4 2-1 0,0-4-3 15,2-3-1-15,3-15 0 0,0 2-1 0,4 31-3 16,3-21 0-16,1 1-1 0,0-4-1 0,2-4-9 16,4 1-17-16,3 0-16 0,-1-5-19 0,2-1 5 15,4 0-71-15,3-3-41 0,-2-1-38 0,1 0-47 16,2-3-71-16,0 1 27 0,2-2-217 15,2-2 40-15,3-2-142 0,-4-1 49 0,-1-4 37 16,1-4-597-16</inkml:trace>
  <inkml:trace contextRef="#ctx0" brushRef="#br0" timeOffset="27381.8">20793 1591 2028 0,'36'37'434'0,"-7"-1"-54"16,-5 0-43-16,-4-1-36 0,-4-2-26 0,-2 2-36 0,-2-1-22 16,-2-2-22-16,-1-1-13 0,-1 0-23 0,-1 1-7 15,0-2-24-15,1-3-12 0,1-1-9 16,-2-2-11-16,4-1-12 0,2 0-3 0,1-1-10 0,3-3-5 15,1 0-4-15,3-4-4 0,5-2-3 16,0-2-2-16,2-4-3 0,-3-1 1 0,-13-6 0 16,1 0-4-16,5-1 2 0,-2-2-1 0,23-6-2 15,-19-1-2-15,-13 6-3 0,3-3 6 0,0-1 3 16,1-2 1-16,-2 1-1 0,0 1-1 0,1 0-4 16,-3-1-6-16,-1 3-9 0,-2 1-9 0,0 1-7 15,0 0-6-15,-1 1-16 0,-2 3 3 16,1 1 3-16,-2 2 0 0,-3 7-2 0,0 1-1 15,-7 24 1-15,5-8 4 0,-2 2-3 0,1 0-2 16,1 2 2-16,-2 4-2 0,3-1 2 0,0 3 1 16,0-1 0-16,2-2 1 0,-3 2 0 0,2-3 0 15,-2-2 4-15,0-1-3 0,2 0 1 0,-2-3-1 16,-2-3 7-16,4-13-2 0,-1 1 1 16,0 1 2-16,-3 1 2 0,1 0 0 0,-5-2-1 0,1-3-1 15,-2 2 0-15,-2-4-10 0,-1-2-10 0,-2-1 2 16,-3-3-66-16,2-1-18 0,-27-9-27 15,21-1-25-15,3-1-20 0,-1-1-29 0,3-5-37 16,4-1-63-16,-1 1 27 0,6-5-158 0,5-6 36 16,6-3-214-16,2-2 44 0,5-4 35 0,3-3-540 15</inkml:trace>
  <inkml:trace contextRef="#ctx0" brushRef="#br0" timeOffset="28389.13">21791 2012 2347 0,'9'-3'523'16,"-1"-1"-76"-16,0-3-54 0,2-1-45 15,-2-3-41-15,2 0-34 0,-1-1-32 0,1 0-26 16,0-1-24-16,-2 1-25 0,0 1-21 0,1 1-18 15,0 1-20-15,-1 2-12 0,0-1-10 0,-1 3-11 16,1 1-11-16,0 0-4 0,-2 4-13 0,1 0-3 16,1 2-5-16,0 0-8 0,2 4-2 0,-2 2-3 15,0 2-5-15,0 1-2 0,-2 1 2 0,1 0-6 16,-3-1-1-16,0 2-2 0,-1-3-3 0,-1 3 2 16,-1-3-1-16,0-1 1 0,-1 0-5 15,0-2 6-15,0 1 0 0,0-4-2 0,-2 3 0 16,2-4 8-16,-2 1 9 0,2-1 6 0,-1 0 13 15,1 0 1-15,0-1 4 0,0 1 3 0,0-3-5 16,0 1-4-16,0-1-4 0,0 0-6 0,0-1-5 16,3-2-6-16,-1-2-4 0,4-2-4 0,1-3-6 15,1 1-4-15,0-5-6 0,2 2-5 16,1 1-4-16,-1-1-2 0,1 1-2 0,0 1 2 0,0 1-1 16,0 3-4-16,-1 0-2 0,1 2 1 15,-2 2 0-15,1 2-2 0,0 0 2 0,-2 1-1 16,2 2 4-16,-2 1 5 0,0 2-5 0,-1 0 2 15,-2 3 2-15,-1-1 5 0,1 0 2 0,-3 1-1 16,1 1 0-16,0 1 0 0,-1 1-10 0,-1 0-9 16,0-1-5-16,0-1-18 0,-1 1 6 0,0-4-31 15,2 1-4-15,-2 3-13 0,1-4-9 16,1-1-4-16,-2-1 1 0,2 0 3 0,-1-1 3 16,1 1 6-16,0-3 5 0,2 0 5 0,1 0 6 15,3 1 7-15,2-3 2 0,1 0 5 0,2-3 5 16,2 0 9-16,-2-3 7 0,20-12 4 0,-14 7 6 15,-3-4 23-15,-9 8 23 0,1-2 18 0,0-1 16 16,1-1 19-16,0 3 10 0,-1-2-7 0,0 1 25 16,-3 3-17-16,0 0-10 0,-2 0-13 15,1 3-9-15,-1-1-13 0,-2 1-8 0,2 1-4 16,-1-1-10-16,-2 3-2 0,0 3-3 0,0-1 7 16,-2 0-7-16,-1 4 0 0,0 4 0 0,0 0-3 15,-2 1 0-15,2 2-3 0,1 1-4 0,0 0 2 16,2-1-1-16,0 1 6 0,0 1-5 15,0-3 2-15,1 2 0 0,0-3-3 0,1 0 3 0,1-1-1 16,0 0 13-16,2-1 8 0,1 0 10 0,1-2 6 16,0-1 13-16,2-2 6 0,-1 0 4 15,2-1 2-15,0-3 8 0,-2 0 1 0,0 0-1 16,2-5-3-16,-2 1-6 0,0-4-9 0,-1-1-9 16,-1-5-16-16,-1-3-16 0,-2-3-13 0,0-1-9 15,-3 1-9-15,0-2-20 0,-3 0-19 0,-2-23 6 16,2 36-75-16,0-3-21 0,-2-3-16 0,-3 5-54 15,0-1-9-15,1 2-17 0,-6 2-27 0,2 3 24 16,1 3-124-16,0 1-25 0,-1 3-19 16,3 0-34-16,0 2 35 0,3 0-115 0,3 1 37 15,2 2-424-15</inkml:trace>
  <inkml:trace contextRef="#ctx0" brushRef="#br0" timeOffset="29465.99">22866 2097 1425 0,'12'-2'368'16,"-1"0"3"-16,-1-4-24 0,-1 2-25 0,-2-1-26 16,1-1-15-16,-3-2-13 0,0 2-21 0,0 1-12 15,-3-1-27-15,1 1-7 0,-3 0-7 0,1 0-10 16,-1 1-18-16,0 1-12 0,0-2-11 16,0 1-14-16,0 0-12 0,0 1-14 0,-1-2-15 15,1 3-10-15,-2-2-11 0,1 1-12 0,0 1-8 16,0 2-7-16,-1 0-4 0,-1 0-3 0,0 0-2 15,-4 4-4-15,-1-1 1 0,0 3-11 0,0 2-2 16,-2-1 1-16,2 2-3 0,0 2-1 16,0-1-3-16,0 2-2 0,1-1 4 0,-1 1 2 15,3-1-8-15,-1 0-5 0,1-1 4 0,0 1-3 0,0-2-8 16,3-2-3-16,0 1-2 0,1-2 1 16,0-1 1-16,1-1-3 0,0 1 6 0,0-2 0 15,0 0 1-15,0 0 6 0,0-2 11 0,1 0 0 0,1 1 0 16,1-2 4-16,2-2-1 0,3 0 2 15,0-2-4-15,2-1-5 0,0-4-12 0,14-15-5 16,-10 5-1-16,0-3 1 0,0-1-29 0,0-5-4 16,0-3 2-16,2 0 2 0,-4-3 1 0,-1 3 7 15,0-1 8-15,-3 2 3 0,2 3 10 0,-3 4 3 16,-4 13 6-16,0-3 9 0,2 1-2 0,-2-1 11 16,0 0-4-16,0 3-2 0,-1 0-12 15,0 2-8-15,1 0-1 0,-3 2-9 0,2 1-2 16,-2 3 1-16,1-1 1 0,-1 3 4 0,0 0 4 15,0 4 2-15,-1 2-1 0,-4 3-1 0,2 2 2 16,1 1-1-16,-1 1 2 0,1 2 3 0,-3 1 7 16,2 3-8-16,-2-4 4 0,-3 30 8 15,5-35-9-15,0 5 5 0,-1 1-1 0,1 1 1 16,0 1 2-16,3-1-5 0,0 1 2 0,0-1 9 0,0-2-7 16,0-1-4-16,0 0-3 0,3 0-5 15,0-1-4-15,0 0-1 0,2-4 3 0,2 3 3 16,1-6-1-16,0 3 2 0,2-1 1 0,3-3 3 15,-2 0 2-15,3-4-1 0,0-2-8 0,2-2-3 16,-1-2-6-16,22-14-1 0,-19 3-7 0,1-7-4 16,1 1-5-16,-2-4-1 0,-2-3 3 0,0 0 3 15,-1-1 13-15,-5 0 12 0,-1 1 7 16,-1 4 5-16,-5 15 3 0,1-3 1 0,0 0-5 16,0 1-10-16,-2 0-5 0,1 1-6 0,-2 3 5 15,-1 3-5-15,-1 2 2 0,-4 1-4 0,0 4 3 16,-3 4 3-16,-2 0 2 0,1 4 0 0,2-1 2 15,-14 22 0-15,11-9 2 0,7-14-1 0,-10 24 5 16,5-8-4-16,5-16-3 0,0 6 6 0,-1 1-2 16,1 1 2-16,0 1 0 0,1 0 1 15,2-1-1-15,0-2-2 0,1 0-1 0,1 0 7 16,3-2-2-16,0-1 0 0,3 0 0 0,0-1 1 16,2-2-1-16,3 1 0 0,0-3 7 0,1 0 0 15,1-2 2-15,1-1 3 0,2-3-2 16,23-8-9-16,-20-2-8 0,3-1-7 0,-3-6-6 15,2-4-13-15,-2-3-9 0,2-2-7 0,-2-4-1 0,0 0 4 16,-2-4 2-16,-2-5 3 0,-1 3 14 16,-4 0 9-16,-1 3 8 0,-1 3 8 0,-1 5 3 15,-7 14 3-15,1-3-6 0,2 1-7 0,-2-1-6 0,2 2-11 16,-5 2 0-16,3 4 4 0,-3 3 3 16,0 3 4-16,-3 0-1 0,-1 7 0 0,-1 4 3 15,-12 21 4-15,6-8 0 0,-1 3 4 0,1 3-1 16,-2 3 1-16,0 0 4 0,0 2 3 0,2 0 4 15,-1 0-1-15,3 1 0 0,-2-1 2 0,1 1 0 16,0 0 1-16,0-4 1 0,2 3-4 16,-2 0 4-16,-1-2-13 0,1-2-7 0,0-3-5 15,2-1-12-15,0-2-9 0,0-3-15 0,5-14-7 16,0 6-12-16,-1-3-7 0,-1 1-5 0,2 2-16 16,0-5-1-16,0 1 3 0,1-2-5 15,0-1-3-15,1-2-9 0,1 0 12 0,-2 0-91 16,2-3-12-16,0 0-17 0,0 1-19 0,2-2-54 15,-2-1-38-15,1 0-489 0</inkml:trace>
  <inkml:trace contextRef="#ctx0" brushRef="#br0" timeOffset="33841.73">18381 1482 2224 0,'4'-8'508'16,"2"-2"-63"-16,-1 0-59 0,-2-3-44 0,-2 1-39 15,-1 0-33-15,0-1-33 0,-1 1-23 0,-2 1-21 16,-1 1-21-16,1 1-20 0,-3-2-15 0,0 2-18 16,-1-1-10-16,-1 1-12 0,0 2-9 0,1 0-8 15,-1-2-6-15,-1 2-6 0,1-1-3 16,0 3-10-16,-1-3-2 0,0 2-7 0,0 1-6 15,0-1-1-15,-1 0-6 0,0 1 0 0,-1 1-7 16,1-1 0-16,-1 0-2 0,1 1-2 0,1 1-2 16,-2 0-2-16,0 0 0 0,1 0-2 0,0-1 1 15,0 2-1-15,-1 0-2 0,1-1-1 0,0 2 1 16,0 0-1-16,-1 1 4 0,1 0-5 0,-2 0 0 16,1 0-1-16,-1 1-1 0,2 0-2 15,-2-1 1-15,1 3 0 0,-1-2-1 0,1 2-1 0,-1-1 2 16,1 0-5-16,-1 1 3 0,1 0 0 0,-1 0-3 15,1 0 0-15,0 1 2 0,-1 1-3 16,0 0 3-16,1 0-2 0,-1 1 1 0,2-1-1 16,-1 1-1-16,0 0-1 0,-1 2 1 0,3-2 0 15,0 1-2-15,-1 2 4 0,1-2-2 0,-1 1 2 16,0 0-1-16,2-1 1 0,0 1-2 0,-1 0 0 16,0-1 1-16,1 1-2 0,0-1 3 0,1 3-3 15,-1-2 0-15,0-1 0 0,0 1 1 0,1 0-1 16,1-1 2-16,-2 2-2 0,2-2 2 0,-1 1-4 15,1-1 0-15,1-1 2 0,-2 2-2 16,2 0 0-16,-1 0 0 0,2 0 0 0,-2-1 0 0,1 1 0 16,1-1 0-16,-1-1-1 0,1 2 0 15,-1 0 0-15,1-2 1 0,0 3-1 0,1-1 1 16,0 0 0-16,-1 0 1 0,1 0-2 0,0 0 1 16,1 2 1-16,-1-2 0 0,0 2 1 0,1-2 0 15,0 1-2-15,0 1 3 0,0 0-3 0,0-1 0 16,0-2 1-16,1 2-1 0,0-2 0 0,0-1 1 15,0 0-1-15,0 0 1 0,0 0-2 0,1-1 2 16,0 2-1-16,-1-2 0 0,1 2 0 16,0 1 0-16,0 2 1 0,0 1 1 0,0-3-1 15,0 3 0-15,0-2 0 0,0 0-1 0,2 1 0 16,-1 0 2-16,0 1-2 0,1-3 2 0,1 2-1 16,-1-2 2-16,2 3-2 0,-2-1 2 0,0 1-2 15,1-1 0-15,1 0 0 0,-1 0-1 0,1 0 0 16,1-1-1-16,0 2 1 0,-1-3-1 15,0 2 2-15,2-1-1 0,0 3 2 0,-1-3-1 0,1 0 1 16,0 1-1-16,0-2-2 0,0 3 1 16,1-1-3-16,1 1 3 0,-2 0-2 0,3 1 1 15,-1-3 1-15,1 3-3 0,-1-3 4 0,2 2 0 16,0-3-2-16,-1 2 0 0,0 0 0 16,2 2 0-16,0-3 2 0,18 13-2 0,-24-16 1 15,4 1 0-15,2 0 1 0,0 2 0 0,0-2 2 0,1 1-3 16,1 0 0-16,-2 0 0 0,3-1 0 15,-1 2 0-15,19 8 0 0,-13-7 0 0,-10-5 0 16,18 9 0-16,-7-6 0 0,2 0-1 0,-14-3-1 16,22 7 5-16,-21-10-3 0,3 1 0 15,2 0-1-15,2 1 2 0,1 1 0 0,-3 0 2 0,2-3-1 16,-1 2-1-16,-2-2 3 0,1 1-3 0,0 0-1 16,-1-3 0-16,0 2 0 0,-1-2 0 15,2 0 0-15,-3 0 1 0,2 0-1 0,0-2 0 16,-1 2 1-16,1-3-1 0,1 0 4 0,-1 1-7 15,1-2 0-15,-1-1 3 0,1 1-1 0,1-2 1 16,-2 2-3-16,1 0 4 0,-1-3-1 16,1 2-2-16,-1-2 1 0,0 1 1 0,1 0 0 0,-2 0-1 15,-1-1 0-15,1-1 2 0,-1 0 0 16,1 0 2-16,-1 0-2 0,1 1 1 0,-3-3-3 16,0 1 2-16,1-1 4 0,0 1-5 0,-1-1 0 15,1 0 0-15,-2 0 0 0,0 0 0 0,1 0 0 16,-1 0 0-16,1 2 3 0,-1-2 1 0,-1 1-1 15,0 1-1-15,0 0 1 0,0-2-2 16,0-1 0-16,0-1 0 0,0 1-1 0,-1-1 1 16,0 0 0-16,0 1 0 0,0-1 1 0,-3 1 0 0,2 1 0 15,0-1-1-15,-1 1 0 0,-1-1 1 16,1-1 1-16,1 1-3 0,-2-1 1 0,1 0 0 16,0 3 0-16,-3-2-1 0,3 0 0 0,-2 1 0 15,0 0 0-15,0-1 0 0,0 0 0 16,-2 1 0-16,2-1 0 0,-2 2 0 0,2-2 0 0,0 1 1 15,-2-2-2-15,0 3 1 0,0-3-2 0,0 3 1 16,0-1-3-16,0 2 2 0,0-1 1 16,0-1 0-16,0 0-2 0,0-1 4 0,0 3-3 0,-1-2 2 15,1 0-1-15,0-1 1 0,-3 1 0 16,3 0-1-16,-2-1 1 0,0 0 0 0,0-1 1 16,1 1-1-16,-2 1 1 0,2 0 0 0,-3-2 0 15,2 1-1-15,-2 1 1 0,1-1 0 0,0 0 0 16,-1 1-2-16,1 1-2 0,0 0 1 0,1 0-1 15,-1 2-1-15,-1-2-2 0,-2 1 2 16,3-1 0-16,-1 2 1 0,0 0-2 0,-1-1-3 16,0 1 3-16,2-1 0 0,-4 1-1 0,2 0 0 15,-1-1 0-15,0 1 4 0,1-1-4 0,-1 1 1 16,0 0 1-16,0 0-1 0,-1 1 2 0,1-1 0 16,1 2-2-16,-3-2 1 0,1 1 1 0,1 1 3 15,-2-1-4-15,1 0 0 0,0 0 1 0,-1 1 2 16,1 0-3-16,0 0 2 0,-1 0-3 15,0 0 1-15,-1 0 1 0,1 0-6 0,0 2-5 16,0-1-2-16,-2 1-4 0,1-3-3 0,-1 3-3 0,-1-1-2 16,-1 0-9-16,1 0-7 0,-2 2-8 15,-1-1 8-15,0-1-26 0,1 0-11 0,0 2-11 16,-1 1-12-16,1 0-11 0,0-2-11 0,-1 0-16 16,0 3-50-16,-1 0-31 0,1-2-47 15,-1 2 23-15,-2 2-137 0,2-2-41 0,-2 6-63 0,0-4 40 16,-21 11-110-16,16-7 38 0,13-4 47 0,-5 0-307 15</inkml:trace>
  <inkml:trace contextRef="#ctx0" brushRef="#br0" timeOffset="37006.05">20660 3432 2059 0,'39'-19'492'0,"-2"3"-61"0,-4 1-49 0,-6-1-46 15,-1 3-36-15,-4-1-34 0,-3 1-32 16,-1-1-23-16,-12 9-23 0,2-4-18 0,2 1-19 15,0-1-12-15,-2 0-19 0,0 1-7 0,0 0-17 0,-1-2-6 16,-1 1-10-16,0-1-9 0,-2 1-5 16,1-3-7-16,-1 0-5 0,0 1-7 0,-1-1-4 15,-1-1-3-15,1 1-3 0,-1 0 0 0,-2-3-4 16,0 1-4-16,0-1-3 0,-2 0-3 0,1-1 0 16,-1 1 1-16,0 0-5 0,-1 0-4 15,0 0-3-15,1 0 0 0,-1-1-1 0,-1 2 1 16,0-1-4-16,-1 0 1 0,0 0-1 0,0 0-4 0,-1 2 4 15,-1-2-7-15,2 0 2 0,-3 1-3 0,3 1-1 16,-3-1 2-16,0 0-1 0,-1 0-4 16,0-1 1-16,-12-16-1 0,7 14 3 0,0 0-3 15,-1-1 4-15,0 4-3 0,0-1 0 0,-1-1 0 16,1 1-2-16,-4 0 0 0,1 0-1 0,0 1 4 16,1 0 1-16,0 1 3 0,-1-1 2 15,2 0-9-15,-2 2 3 0,11 5 5 0,-2 0-4 0,-3-1-3 16,-17-11-1-16,21 15 1 0,-2-4 1 15,-2 1 1-15,-18-11-3 0,12 6 3 0,-1 1-4 0,0 1 3 16,-1-1 0-16,0 1 0 0,-1 2-1 0,0-2-3 16,-2 1 1-16,1 2-1 0,-1 0 1 15,14 5 5-15,-23-9-1 0,10 3 2 0,1-1-3 0,-1 2 6 16,13 4-2-16,-5 0-4 0,-24-7 1 16,15 3-2-16,1 0 1 0,12 5 1 0,-2-2 0 15,-24-4 0-15,26 6-4 0,-1-3 7 0,-4 2-4 16,1 0-1-16,-2 0 0 0,-1 0 4 0,1 1-1 15,0 0-4-15,-2 0 0 0,0-1 5 16,0 1 0-16,1 0-3 0,-1 1-1 0,0-1 1 16,0 2 3-16,-1 0 0 0,0 0 2 0,0 0-5 15,1 0 3-15,-1 0-2 0,0 0 1 0,2 0 2 16,-2 0-4-16,1 0 0 0,1 0 2 0,0 2 2 16,2-1-1-16,-3 1-2 0,1 0-2 15,2 1 3-15,-2-1 2 0,2 0-3 0,1 0 0 16,-2 2 3-16,1-1-2 0,2 0 0 0,0 1-1 0,1-1-1 15,-2 1-1-15,1 0 3 0,2 1 0 16,-2 0-2-16,1 1 0 0,0-1 3 0,-1 0 1 16,-1 2 1-16,1-1-5 0,1 0 0 0,-1 3 5 15,0-1-5-15,-1-2 2 0,1 4 0 0,1-1 2 16,-18 14 5-16,22-19-8 0,-16 15-1 16,9-6 4-16,8-8 2 0,-2 3-4 0,-2 3 3 0,-14 14-4 15,19-17 0-15,-2 0 1 0,-2 1 3 0,0 3 1 16,0-1 2-16,-1-1-6 0,1 3 2 0,1-1 2 15,0 0-3-15,0 1 0 0,1 0 1 16,0 1 2-16,1 1-1 0,-1-2-5 0,1 2 5 16,0-2 7-16,0 1-6 0,0-1 5 0,1 1-8 15,1-1 0-15,0-1 2 0,0 2-2 0,2-1 2 16,-1 1 1-16,1-1-3 0,-1 1 0 0,1-1 6 16,-1-1-6-16,2 2 11 0,1-1-10 0,-3-2 0 15,3 1 3-15,-1 2-2 0,2 1 1 16,0-1 3-16,0-2-2 0,0 1-1 0,0 0 3 15,2-1-3-15,0 1 3 0,1 1-1 0,-3-1 5 0,3 1-4 16,1-1-1-16,-1 2 2 0,2 0 2 16,1 0-2-16,-3 0-1 0,3 0 6 0,0 0-5 0,-1 1 2 15,2-2-3-15,0 1 1 0,0 1-1 16,13 18-2-16,-8-14 2 0,-1 0 0 0,2-2 1 16,0 0-2-16,-6-10-2 0,0 1 1 0,14 20 1 15,-8-13 2-15,1 0 1 0,-9-9-1 0,17 16-2 16,-7-5-1-16,1-1 1 0,1-3 2 0,-3 1-2 15,-7-9 6-15,1 3-6 0,16 11 0 0,-17-14-1 16,2 2-1-16,2 2 3 0,18 11-3 16,-13-8 3-16,-11-7-2 0,4 2 0 0,4 0-1 15,-2 1 4-15,1 1-5 0,0-2 1 0,0 1 1 0,1 0 1 16,1 1-2-16,-1-1-2 0,1-2 5 16,17 14-2-16,-24-19-5 0,4 5 2 0,1 0 2 15,2 0 2-15,-1 1-5 0,2 0 0 0,-1-1 2 16,20 12-4-16,-13-9 2 0,-14-6 2 15,6 0-4-15,19 12 1 0,-12-9 0 0,0 3 2 0,-12-6 0 16,3 1 2-16,2 0-5 0,1 0 2 0,0 1-2 16,24 7 3-16,-30-10-3 0,4 1 1 15,23 8-4-15,-27-9-1 0,5-1 3 0,22 10 1 16,-26-10-2-16,4 3 1 0,2-3-1 0,0 2 4 16,1 2-5-16,-2-3 3 0,0 0-1 0,1 2 0 15,0-2-1-15,-1 1 10 0,0-2-7 0,1 1 1 16,-1 0-3-16,1-2-2 0,-2 1 3 0,2 0-6 15,-1-2 6-15,1 0-4 0,-2 0 2 0,1-1-3 16,-1 0 5-16,1-2-5 0,-1 2 2 16,1-1 1-16,-3-1-4 0,2 1 0 0,-1-2 1 15,1 1 4-15,-1-3-3 0,0 3-2 0,2-2 0 16,-2 0 8-16,-1 1-10 0,1-2 3 0,0 2-4 16,0-3 0-16,1 3 3 0,-2-3-1 15,2 1 0-15,0-2-4 0,-1 2 0 0,1-2 1 0,-2 1 4 16,2-2 2-16,-2 2 2 0,-1-2-4 0,1 2-2 15,-1-1 5-15,0 0-1 0,1-1 4 16,-1 2-3-16,-2-1-3 0,0 2 4 0,0-2 1 0,0 1 3 16,0-1 4-16,0 2-8 0,-1 0 2 0,0-2 3 15,0 1-6-15,0 1 5 0,0 0 1 16,1 0 2-16,0-3 0 0,-3 2-5 0,1-2 1 16,1 0 1-16,0 1-2 0,1 0-3 0,-2 0 0 15,1-2-1-15,1 2 2 0,-2 1 2 16,1-2-3-16,-1 1 1 0,-1 2-1 0,1-4 2 0,-2 3 5 15,2 2-7-15,-4 0 2 0,1-1 0 0,-1 2-1 16,1 1 0-16,1-1 3 0,-2 0 1 0,0 2-4 16,1-2 1-16,-1 2-3 0,0-2-1 15,-1 1 3-15,1 0-8 0,1-1 3 0,-1 2-4 16,-1-3-13-16,1 3 6 0,0-2-9 0,1 0-3 16,0 1-2-16,-1-2-6 0,1 0-4 0,2 0-8 15,0-1-5-15,-2 1-4 0,1-1-21 16,-1 1-13-16,0 0-16 0,0 0-18 0,2 1-15 15,0-5-25-15,0 4-39 0,1-3 20 0,-1 0-139 0,1 1-35 16,1-4-41-16,-2 1 33 0,-1-1-174 16,1 1 43-16,-2-3 41 0,-2 0-340 0</inkml:trace>
  <inkml:trace contextRef="#ctx0" brushRef="#br0" timeOffset="41345.33">7837 5644 1897 0,'-3'-11'395'0,"3"1"-48"15,-2 2-39-15,2 1-37 0,0 1-28 0,0 0-25 16,3 2-27-16,1-2-20 0,2 1-17 0,1-1-16 15,0 1-17-15,3 0-11 0,2 1-3 0,1 1-15 16,2-1-12-16,-1 1-10 0,4 1-2 0,0-1-6 16,29 3-7-16,-35 0-4 0,5 0-2 0,29 2-11 15,-19-1-5-15,1-1-1 0,1 4-3 16,-19-4-5-16,5 0-1 0,2 1-4 0,1 0-2 16,0 2 1-16,0-1-5 0,0 1-2 0,-2-3 5 15,2 3-4-15,27 4-4 0,-20-3 4 16,-14-4-8-16,27 7 8 0,-11-5-4 0,2 0-4 0,2 2 0 15,-1 2 0-15,4-1-2 0,-2-1 6 0,2 0-6 16,-1-1 0-16,-1-1-3 0,-1 1 0 16,-3-1 1-16,-1 0 2 0,-17-2 0 0,5 0 1 15,1 2-1-15,-1-1-2 0,0 0 5 0,1-1 4 16,1 3 5-16,-2-3-7 0,-1 0 1 0,1 0 4 16,-1 0-4-16,1-3 0 0,2 3-2 0,0 0 0 15,1 0-1-15,2 0 2 0,30 0 1 16,-21 0-1-16,2 0-4 0,-4 0 3 0,1-2-4 15,-2 4 2-15,-15-2-3 0,28 0 1 0,-29 0 1 16,6 2-3-16,1-1 3 0,-1 1 3 0,3-1-4 16,-1 1-5-16,0-1 8 0,-1-1-5 0,0 1 2 15,-1-1-2-15,2 0 1 0,0 2 0 0,-1 0 0 16,0-1 2-16,3 1 1 0,25 0-3 16,-33-2-1-16,27 2-2 0,-12-2 4 0,3 2-4 0,-1-1 0 15,0-1 3-15,0 4 1 0,2-3-1 0,-1 1 3 16,2-1-1-16,1 0-2 0,-1 1 0 15,-2-4-2-15,-2 4 7 0,0-4-2 0,4 2-3 16,-1 2 1-16,-1-2-1 0,-2 1-1 0,3 0-3 16,2-1 0-16,-1 0 2 0,1 2 0 0,0-2-4 15,0-2 7-15,0 2-4 0,2 2 1 0,0-1 1 16,-2 1 2-16,2-2-2 0,-1 2 0 0,0-2 2 16,1 0 0-16,-1 0-1 0,-6 0-1 15,3-2 0-15,-3 2 0 0,-15 0 0 0,26 0 4 16,-26 0-1-16,1 0 1 0,3 0 3 0,3 0 1 15,-1 2 0-15,0-2 2 0,-1 0 0 0,0 0 1 16,-2 0 4-16,2 0 3 0,-2 0-2 0,-1 0 4 16,-1 0-1-16,-1 0-1 0,1 0 5 0,-4 0-5 15,1 0 0-15,-3-2 2 0,-2 0 0 16,0 1-5-16,-1 1-5 0,0 0-10 0,0 0-19 0,-2-2-35 16,0 1-28-16,0 0-62 0,-1-1-35 15,0 0-45-15,-2 0 21 0,0-2-151 0,-4-2-38 16,-2-1-32-16,-16-13 32 0,2 7-162 0,-1 0 43 0,-7 1 43 15,-9-4-398-15</inkml:trace>
  <inkml:trace contextRef="#ctx0" brushRef="#br0" timeOffset="42095.51">8516 5327 2081 0,'36'9'356'0,"1"-2"-36"0,2 4-39 16,0-3-37-16,2-1-26 0,0 1-21 15,3 2-21-15,2-1-21 0,1-1-17 0,2 1-5 0,-1-3-19 16,4 1-14-16,1 1-10 0,-3-2-9 0,0 1-10 15,1-1-3-15,-3 0-8 0,2-2-8 16,-1 1-3-16,2 1-5 0,-1 0-3 0,-2-4-6 0,4 2 0 16,-1-1-9-16,1 2-4 0,-2-4 1 15,2 1-2-15,-2 2-2 0,-1-2-1 0,1 2-4 16,-1 2 2-16,-1-3 5 0,0-1-7 0,4 1-3 16,-3 1 0-16,2-1-2 0,-2-1-1 0,-2-2-2 15,1 4-3-15,-3-1 4 0,-3 2-3 0,1-3 1 16,-3 0-2-16,1 3-1 0,-3-2 2 15,-3 1-1-15,-4-3 0 0,3 1-4 0,-4 0 5 16,0 0-4-16,0 0 3 0,-2 2-2 0,-1 0-2 0,-16-4 3 16,24 6 6-16,-23-6-6 0,1 3 7 15,3-2-6-15,0 0 3 0,-2-1-5 0,0 0 3 16,-1 0 3-16,-2 0-7 0,-1 0-7 0,-1 2-13 16,-2-2-14-16,0 0-32 0,-3 0-30 0,1 0-29 15,-2 0-32-15,1-2-42 0,-3 2 17 16,1-2-137-16,0 0-29 0,-2-1-36 0,-5-1-110 15,0-4 35-15,-4 1-21 0,-19-11-406 0</inkml:trace>
  <inkml:trace contextRef="#ctx0" brushRef="#br0" timeOffset="42623.61">9463 5474 1696 0,'72'21'306'15,"-2"-2"-39"-15,-2-3-29 0,-3 0-25 16,-1-2-22-16,-4-1-23 0,-3-4-16 0,-1 0-10 0,0-2-22 15,-6-1-10-15,7-1-13 0,-5 0-12 16,-4 0-7-16,1-1-6 0,-5 0-10 0,-2-1-5 16,-1 1-7-16,-5-3-5 0,-1-1-5 0,-2 2 2 15,-2-2-8-15,-3 1 1 0,-1 0-11 16,-14-1-3-16,3 0 0 0,2 2-1 0,0-1-2 0,-1 1 0 16,0-2-1-16,-2 0-1 0,-2 0 2 0,0 0-3 15,-4 0 3-15,0 0-6 0,-1 0 0 16,-2 0-2-16,1 0-10 0,-1 0-14 0,-2 0-17 0,0 0-21 15,1 0-29-15,-2 0-44 0,1 0 11 16,-1 0-204-16,-1 0-43 0,1 0-78 0,-2 0 31 16,-1 0-71-16,2-2-416 0</inkml:trace>
  <inkml:trace contextRef="#ctx0" brushRef="#br0" timeOffset="45643.76">9524 6190 880 0,'-20'55'549'0,"-1"-8"-88"0,5-1-63 0,0-6-43 16,2-2-46-16,2-5-34 0,-2-5-30 0,5-1-27 15,1-4-24-15,4-13-19 0,0 0-15 0,-1 2-12 16,1-1-9-16,0 0-5 0,0-1 5 0,0-2 3 15,1-2-8-15,0-1-18 0,1-3-12 16,1-1-9-16,1-2-10 0,0-1-13 0,0-3-7 16,1-3-3-16,2-2-11 0,0-4-7 0,1-2-7 15,7-26-8-15,-2 18-3 0,2-3-6 16,1-1 2-16,-3 4-1 0,2 2-4 0,0 1 4 0,-7 11-3 16,2 1-3-16,-1-2-2 0,2 0-5 15,-1 1 0-15,0 1-6 0,0 2-4 0,0 0 4 16,-1 3-1-16,1 1 3 0,0 2-2 0,-2 1 5 15,2 1-3-15,1 2 1 0,-1 1 5 0,2 0 3 16,-1 5-2-16,-1-1-2 0,-2 2 1 16,3 0 2-16,-3 3 0 0,2-3-2 0,-2 3 0 0,-1-1 1 15,1 0 0-15,-1 3 0 0,-2-4-2 16,2 1-2-16,-1 0 0 0,1 1-2 0,-1-3-24 16,0 0-27-16,1-2-21 0,0 1-18 0,0 1-8 15,2-2-11-15,2-1-6 0,1-1-5 0,-1-2-4 16,1 0-12-16,1-4 2 0,3 0 2 0,0-4 10 15,1 0 10-15,-1-3 8 0,1 0 10 16,16-16 14-16,-13 7 14 0,-1 0 23 0,-3-2 23 0,0-1 42 16,-7 11 22-16,2-4 18 0,-1-1 14 15,-1 1 11-15,1 1 6 0,-2-2 12 0,-1 4-3 16,0 1 5-16,-1 1-7 0,1 2-10 0,-3 0-8 16,2 1-9-16,-2 1-9 0,0 2-6 0,-2 0-6 15,1 1-10-15,-1 1-8 0,0 2-3 0,-1 2-3 16,0 2-4-16,0 2-4 0,1 0-1 15,0 3-3-15,1-2-1 0,1-1-3 0,0 0-1 16,0-1-3-16,2 2-2 0,1 0 0 0,3-1-4 16,-2 0-1-16,3-2-2 0,0 1 4 15,3-2-1-15,0-2 4 0,2 0-1 0,-2-3 8 0,3-1 1 16,-3 0 7-16,1-1 9 0,1-3 11 0,-3 0 5 16,1-2 10-16,-3-2 2 0,-1-1-1 15,0-2-6-15,-4-2-7 0,1 0-4 0,-3-1-7 0,-3-3-3 16,1 1-4-16,-4 1-7 0,1 0-9 0,-1 1-14 15,-1 1-54-15,-1 1 6 0,2 3-103 16,-2 0-40-16,0 2-42 0,1 3-44 0,0 2 25 16,-1 2-174-16,-1 2-57 0,2 3 39 0,1 2-156 15,2-2 38-15,0 1 55 0,4 0-545 0</inkml:trace>
  <inkml:trace contextRef="#ctx0" brushRef="#br0" timeOffset="46338.45">10462 6211 2327 0,'6'-2'535'16,"-1"-1"-64"-16,-1 0-55 0,0 1-51 0,0 1-43 15,-2-1-40-15,2 2-31 0,-3 0-30 0,1 0-23 16,-1 0-24-16,-1 1-16 0,-1 6-15 0,-2 3-16 15,-1 4-12-15,-2 1-10 0,-6 23-12 16,5-14-9-16,0-1-7 0,3-14-8 0,0 5-5 0,-1 1-8 16,1 3-4-16,1-3-6 0,1 2-4 15,0 1-7-15,2-4-3 0,0 1-7 0,0 0-6 16,2-3 0-16,0-1-4 0,0-1-2 0,1-2 0 0,0-2 0 16,1-2 0-16,-1-2 3 15,0 1 1-15,-1-3-2 0,2 0 3 0,-1 0-1 0,-2-1 1 16,2-3-5-16,-3 0-3 0,0-6-1 0,0-1 1 15,0-2-4-15,-3-1 1 0,0-4-3 16,-1 3 4-16,-1 0-4 0,1-2 2 0,-2 3 1 16,0 0-1-16,-1 1-1 0,1 2 0 0,1 0-2 15,0 1-3-15,1 1 0 0,0 2-6 0,3 1-6 16,-1 1-14-16,2 1-9 0,0 1-1 0,2 1-4 16,3-1-5-16,3-2-6 0,4 3-8 0,3-2 4 15,2 0-11-15,2 0 0 0,-1 2 1 16,-1 0 7-16,0-1 3 0,1 3 3 0,-2 0 6 15,-2 0-3-15,0 3 2 0,-3-1 9 0,0 3 27 16,-1 4 0-16,-2 1 23 0,-3 4 17 0,-2 1 1 16,-3 2 2-16,-3 28 1 0,-2-17-2 0,-3 5 1 15,-3-3-1-15,1 4 0 0,-5 2 0 0,2-2-2 16,0 3-5-16,0-3-4 0,1-1-2 0,2-2 0 16,0 1-2-16,2-4-3 0,2-1 1 0,4-17-4 15,0 4 1-15,0 4-2 0,4-2 2 16,0 2-1-16,1-3 2 0,3-2-3 0,1-1 3 15,1-3-2-15,2-2-2 0,3-2 3 0,-3-1 3 16,4-4 3-16,-1-2 5 0,2-2 4 0,-1-1-1 16,0-3 3-16,15-15 0 0,-16 7 0 0,0-5-1 15,-2 2-7-15,-8 9 0 0,1-3-6 0,0-2-8 16,-1-4-23-16,-1 2-18 0,-2 0-29 16,2-1 4-16,-2 1-83 0,-2 0-36 0,-2-1-43 0,1 4-43 15,-11-20-70-15,10 24 29 0,-2-2-197 0,-13-18 41 16,6 11-153-16,-2 1 46 0,3 1-740 15</inkml:trace>
  <inkml:trace contextRef="#ctx0" brushRef="#br0" timeOffset="46988.42">11145 6290 2478 0,'0'-14'368'15,"-3"1"-47"-15,1 6-43 0,-1-2-28 0,-3 7-29 16,2-1-24-16,-1 3-20 0,-1 3-11 0,0 2-18 16,0 2-16-16,-1 1-11 0,3 3-4 15,-1 1-20-15,3 2-5 0,1 0-10 0,1-2-8 16,0 1-6-16,1 1-10 0,3-1-6 0,2-1-13 0,0 2-5 16,3-5-12-16,1 2-6 0,2-3-6 15,3-1-6-15,-1 0-7 0,5-5-4 0,-2 0-5 16,2-2-2-16,25-2-2 0,-17-3-1 0,-2-5 4 15,-2-2-3-15,3-3 11 0,-4 2-2 0,-5-5 2 16,3-4 1-16,-7 4 4 0,-2-2-1 0,-7 12 6 16,0-5 5-16,2-1 6 0,0 0 4 0,-2-2 5 15,-1 2 8-15,-2 0-10 0,-1 2-6 16,0 2-6-16,-1 0-5 0,0 3-9 0,-1 1 1 16,-1 3-1-16,2 1-2 0,-2 1 3 0,1 1-3 15,-1 1 1-15,1 1-4 0,-2 3 3 0,2 3-5 16,-2 2 0-16,2 1-1 0,1 0-5 0,1 2-8 15,3 2-10-15,-3-1 3 0,4 3-3 0,7 20 1 16,-8-28 2-16,0 3 1 0,3 3 5 16,0-1-1-16,-3 0 0 0,2 0 6 0,-2-1-1 15,0-2 15-15,-1-1 8 0,-1 0 14 0,-1-1 14 16,-1-2 9-16,-2 0-1 0,-2 1-3 0,1-2-2 16,-2-1-1-16,0 2-7 0,-2-3-12 0,1 0-18 15,1-1-21-15,-1 0-30 0,2-3-56 16,-1 0-45-16,3-2-45 0,-1 1 17 0,2-3-142 15,1-3-35-15,1-4-27 0,0-3-49 0,3-3 35 0,8-26-102 16,-3 14 38-16,2-8-352 0</inkml:trace>
  <inkml:trace contextRef="#ctx0" brushRef="#br0" timeOffset="47304.71">11573 6260 2218 0,'6'35'285'0,"-2"-7"-67"0,-4-16-59 0,0 5-81 16,3 2-57-16,-2-2-64 0,-1-2 3 0,0 2-114 16,-4-5-34-16,4-1-21 0,-3-3-9 0,2 0 6 15,-1-5 14-15,1 0 17 0,0-2 48 16,1-1 31-16,-2-2 46 0,2-3 50 0,0 0 62 15,0-3-6-15,0-4 132 0,2 0 29 0,-1-1 8 0,-1-1 1 16,3-1-15-16,1 3-9 0,0-1-22 16,-1 1-17-16,3 0-17 0,1 1-15 0,1 1-14 15,1 1-11-15,2 0-15 0,3 0-32 0,-1 4-47 16,2-1-69-16,2 4 5 0,3 0-287 0,-3 0 29 16,2 2-180-16,-2 0 46 0,-1 0-335 0</inkml:trace>
  <inkml:trace contextRef="#ctx0" brushRef="#br0" timeOffset="47543.2">12095 6368 2469 0,'4'1'477'0,"3"2"-55"0,3-2-43 15,1 0-39-15,3 1-43 0,0-2-30 0,4 2-24 16,-1 0-25-16,28 2-25 0,-18-2-18 0,-17-2-19 15,6 2-19-15,28 1-12 0,-17-2-12 0,-15-1-23 16,2 0-26-16,3 2-38 0,-1-2-2 0,2 0-97 16,-4 0-34-16,2 1-39 0,-2-1-37 0,-2 0-54 15,-1 0 22-15,1-3-243 0,-2-1-56 16,0-1 39-16,0-2-99 0,-2 2 50 0,-2-4 35 16,1 0-447-16</inkml:trace>
  <inkml:trace contextRef="#ctx0" brushRef="#br0" timeOffset="47954.24">12879 6190 2483 0,'15'26'407'0,"1"0"-51"16,-1-5-41-16,-1 0-42 0,1 0-26 0,-4-5-29 15,-7-9-21-15,3 4-20 0,0 1-8 0,-1-1-12 16,1 1-12-16,-2 0-11 0,1-2-8 0,-3 0-5 15,-1 1-7-15,0-3-7 0,-2 1 1 0,0-3-5 16,-2 3-4-16,-1 0-6 0,-4-1-10 16,-1 0-6-16,0 0-7 0,-3 0-4 0,1-2-8 15,-3 1-7-15,0-1-15 0,0-1-19 0,0 0-30 16,0 0 1-16,-3-2-116 0,1-1-36 0,1 0-34 16,-1-2-39-16,2 0-60 0,0 0 26 0,0-2-181 15,1-3-74-15,0-2 40 0,1-2-85 0,-11-19 45 16,19 17-578-16</inkml:trace>
  <inkml:trace contextRef="#ctx0" brushRef="#br0" timeOffset="48188.18">12821 6109 2078 0,'6'-7'428'0,"-2"-1"-51"0,5 0 3 0,-1 2-31 15,3-1-30-15,1 2-29 0,0-1-23 0,1 4-23 16,1-1-23-16,4 2-18 0,-1-1-24 0,3 1-15 15,27 0-19-15,-19 3-13 0,1 1-13 0,-19-3-12 16,28 1-12-16,-28-1-6 0,5 0-18 0,1 0-23 16,0 1-30-16,1-1-4 0,-3 0-76 15,1 0-54-15,-5 0-22 0,1 0-41 0,-4 0-46 16,1 0 23-16,-4 0-207 0,-2 0-59 0,0 1 38 16,-2-1-160-16,-2 0 41 0,-1 0 38 0,-5 1-500 15</inkml:trace>
  <inkml:trace contextRef="#ctx0" brushRef="#br0" timeOffset="48738.29">13881 6906 1461 0,'66'-37'-387'0,"-7"0"12"0,-3 4-4 0</inkml:trace>
  <inkml:trace contextRef="#ctx0" brushRef="#br0" timeOffset="49954.62">14230 6698 217 0,'27'-2'732'0,"-15"2"-174"15,2 0-87-15,0 2-64 0,-1-1-38 0,-1 1-50 16,-2 0-39-16,-2-1-25 0,-1 0-19 16,1 1-22-16,-5-2-4 0,2 2-25 0,0-2 14 0,-2 0-7 15,0 0-14-15,2 0-17 0,-3 0-11 0,1-2-21 16,0 0-12-16,2-4-11 0,0-2-11 16,2-2-14-16,12-20-7 0,-8 8-9 0,2 1-5 0,-1 0-1 15,-2 2-5-15,2 1-2 0,-8 10-3 16,2-1-4-16,1 0-11 0,-1-1-6 0,1 2-4 15,-1 0-8-15,1 3-5 0,-2 2 0 0,0 0 2 16,1 3 1-16,-1 5-4 0,2-1-2 0,-1 6 0 16,0 1 1-16,-1 1 1 0,-1 1-5 0,-1 2 1 15,0-2-3-15,-3 1 1 0,3 1 6 16,-3-2-8-16,0 0 2 0,0-1 1 0,0 0 4 0,-3-3 2 16,3-1 7-16,-2-2 3 0,2 0 9 15,0-1 6-15,-1-2-2 0,1 0-1 0,0-1-3 16,0 0-2-16,0-2-4 0,0 0-5 0,0-2-6 15,0-1-2-15,1-3-4 0,4-3 2 16,-1-2-5-16,13-20 1 0,-7 8-4 0,3 2-4 16,-2-1 1-16,1 4-3 0,-6 11-3 0,1-4-4 15,1 1-1-15,2-1 1 0,0 2-1 0,1 2-2 16,0 2 2-16,-1 0 3 0,1 3 1 0,-1 2 3 16,0 2 1-16,1 0 0 0,-3 4 2 15,2 0 1-15,-2 2 1 0,2 1-1 0,-3-1 2 16,0 2 3-16,0 1-4 0,1-1 2 0,0 0-5 0,0 1 0 15,0-1-3-15,2-1-1 0,1 1-1 16,1-2-3-16,2 0 1 0,0-1-3 0,0-1-2 16,3-2 6-16,0-2-3 0,1 1 0 0,1-2 0 15,-1-1 5-15,28-8 7 0,-23-1-3 16,3-2 3-16,-4-1-2 0,-4-2 3 0,0-5 3 0,-2 1 8 16,-4 0 1-16,-1 0 10 0,-7 10 2 0,0-5 6 15,-1 0-3-15,-3-1-3 0,0 2-3 16,0-2-1-16,-3 3-7 0,-2 2 2 0,-3 2-8 15,-2 3 0-15,-1 1-2 0,-2 3 3 0,-2 3-3 16,-21 10-2-16,17-1-1 0,0 0-1 0,2 2 0 16,11-8 0-16,-4 4-5 0,2 1 1 0,0 0-2 15,0 1-4-15,1 2-3 0,1-2-7 0,1-1-10 16,2 2-3-16,1-3-6 0,0 0-6 0,2-1 4 16,0-3-21-16,1 0 1 0,0-2 2 0,2 1 3 15,2-1 5-15,0 2 7 0,1-4 6 16,1-1 3-16,-2-1 5 0,3-2 5 0,0-2 3 15,0-1 7-15,2 0 6 0,-2 0 7 0,0-1 1 16,-1 1 16-16,1 1 8 0,-2 0 7 0,-2 1-2 16,-1 0-9-16,0 1-1 0,2 0-10 15,-3-1-1-15,1 3 0 0,0 0-1 0,-1 0-4 16,1 0-1-16,0 3 3 0,2 0 1 0,0 4 0 16,2-1-11-16,-1-2-3 0,-1 4 0 0,1-2-56 15,2 1-20-15,-3 1-13 0,2-2-6 0,1 0-17 16,3 0-6-16,-1 1-10 0,0-3-6 0,4 0 3 15,-1 1 0-15,2-3 5 0,1 1 10 16,0 0 8-16,2-3 14 0,0-2 9 0,21-6 18 0,-16 1 16 16,-2-4 36-16,3-3 12 0,-3-2 22 15,-1-1 18-15,-1 1 23 0,-2-3 26 0,-4 1 16 16,1 0 27-16,-9 11 12 0,0-2-14 0,2-1 25 0,-1 1-6 16,-1-1-20-16,1 2-14 0,-4 3-11 15,0 0-10-15,-1 3-15 0,-2 0-3 0,-1 4-7 16,-3 2-1-16,0 4-8 0,-3 2-2 0,-15 19-4 15,9-8-6-15,2-3-7 0,-2 0-1 16,0 2 3-16,2-2-5 0,0 1-17 0,8-13-1 0,-3 5-49 16,-1-1-17-16,1 2-19 0,-1-3-29 15,1 1-9-15,0-2-3 0,0 0 1 0,1 0-3 16,2-3 3-16,-2-1 1 0,1-2 4 0,2-1 6 16,-1-1 12-16,3-1 3 0,-1-3 6 0,-1-1 8 15,3-3 9-15,0-2 13 0,0-4 8 0,3 0 10 16,-1-2 15-16,1-3 21 0,2 1 27 15,-2 0 20-15,1 1 10 0,1 2 11 0,-1 0-9 16,0 2-14-16,0 4 4 0,0 2 3 0,2 2-3 16,1 3-2-16,1 2 0 0,0 3-2 0,1 3-4 15,0 0-3-15,13 18 2 0,-8-6-6 0,-10-11-6 16,4 4-8-16,0 1-28 0,-1 2-34 0,1-1-37 16,0 0-42-16,0 1-44 0,-1-1-66 0,1-1 21 15,0-1-206-15,0-1-136 0,-1-2 39 16,3 0 8-16,-1-3-521 0</inkml:trace>
  <inkml:trace contextRef="#ctx0" brushRef="#br0" timeOffset="51075.04">16287 6633 2267 0,'-8'0'465'0,"2"0"-57"16,-1 1-57-16,3 1-47 0,0 2-37 0,1-1-33 15,1 1-30-15,1-2-24 0,1 3-18 0,4-1-27 16,1 1-21-16,0 0-17 0,2-3-17 0,2 0-15 15,2-2-13-15,-1-2-11 0,4 0-13 0,0-4-5 16,-1 0-3-16,22-13-6 0,-15 4 3 16,-2-5-9-16,1-3-5 0,2-2-2 0,-3-5 0 0,0 0-3 15,2-5 3-15,-4-2 0 0,-3-6 1 0,-2-1-2 16,-1-3 34-16,-2 4 16 0,-1 6-7 16,-2 2 27-16,-2 7-10 0,0 16-8 0,-3-2-26 15,0 1-6-15,0 3-1 0,-2 4-3 0,-2 6 2 16,-13 18-3-16,6 7-3 0,-1 3 0 0,3 4 17 15,-1 1 0-15,3 2-3 0,1 1 6 0,4-1-12 16,-1 1-2-16,5-3-2 0,0 2-5 0,5-2-4 16,-2-2-1-16,3-2-11 0,-1-4-20 15,3-3-5-15,1-3-2 0,-6-12-4 0,3 1 3 16,2 0 1-16,1-1 6 0,0-1 1 0,2-4 5 16,2-2 1-16,1-2-2 0,18-15-4 0,-16 3 1 15,0-6 8-15,-3-3 1 0,1-5 0 0,-2-2-1 16,-2 0 14-16,-4-1 16 0,-1-1-1 15,-2 5 41-15,-3 17 1 0,0-4-12 0,0 0-6 16,1 1-13-16,-3 3-13 0,0 3 0 0,-4 3-1 16,0 5 6-16,-2 4-2 0,-14 21 0 0,9-3 4 15,0 3 1-15,1-1-5 0,3 2 1 0,-1 0 1 16,3 1-1-16,4 1-9 0,-1-16 1 0,2 4-31 16,6 28-16-16,1-19-28 0,1 1-13 0,1-5-9 15,2-3-8-15,2-1-8 0,-7-13-5 16,2 3 0-16,3-2 1 0,0-4 6 0,2 0 9 0,0-4 7 15,20-6 3-15,-14-7 12 0,1 1 11 16,-1-4 6-16,1-5 10 0,-4-3 8 0,2-2 19 16,-3-3 26-16,-2 2 36 0,1 4 24 0,-3 2 11 0,-7 13 9 15,1 0-25-15,0-2-19 0,-2 1-14 16,2 2-1-16,-3 5 0 0,-1 2 1 0,-2 4 1 16,-2 5 1-16,-12 19-1 0,0-1-3 0,-8 3-4 15,2 4-2-15,0 1 1 0,0-2-4 16,0 0-2-16,3 0-2 0,1-2 0 0,2-1-1 0,3-1-2 15,-1-3 1-15,2-3-6 0,6-15 8 16,1 5-2-16,-1-1-3 0,-1 0 0 0,2-2-3 16,0-3-2-16,2-2-2 0,2 0-2 0,1-3-3 15,1-3-8-15,2-3-5 0,14-18-18 16,-1 0-7-16,-1-3-10 0,1-1 2 0,2-3-4 0,3-3 2 16,-1-3 1-16,1 0 10 0,0 2 0 0,0 1 15 15,-2 6 4-15,-2 4 6 0,-2 3-6 16,-1 6 5-16,-7 8 9 0,0 0 15 0,3 2 14 15,-1 3 7-15,0 2 3 0,1 2 2 0,-2 3 1 16,-1 1 2-16,-4 4 2 0,-2 2-3 0,-2 0 0 16,-2 1-5-16,-4 1 0 0,1 0-2 0,-3 1-1 15,-13 15-6-15,7-14-10 0,9-10-24 16,-4 3-29-16,-4 1-65 0,4 0-46 0,0-1-69 16,1 1 19-16,0-2-201 0,3-1-110 0,2 0 40 15,0-2-64-15,5-1 40 0,1-2 48 0,3-2-342 16</inkml:trace>
  <inkml:trace contextRef="#ctx0" brushRef="#br0" timeOffset="51356.21">18203 6235 2285 0,'6'12'472'0,"-4"1"-52"16,0 3-50-16,-4 3-43 0,-6 27-32 15,0-18-32-15,-2-1-29 0,-1-1-23 0,1 0-21 0,-3-1-21 16,2 1-27-16,-2-1-33 0,1-2-11 16,-1-4-74-16,3 2-33 0,-3-1-68 0,7-13-30 15,0 3-41-15,-2 1-43 0,1 1-57 0,1-2 22 16,0 1-114-16,3-5-38 0,2 1-52 0,1-4 33 15,3-1-125-15,4-2 49 0,4-3-401 0</inkml:trace>
  <inkml:trace contextRef="#ctx0" brushRef="#br0" timeOffset="51688.57">18401 6362 1608 0,'7'-9'365'0,"-2"2"-26"15,-1 0-34-15,0 0-28 0,-3 3-24 0,-1 2-23 16,-1 2-20-16,-3 2-15 0,-1 1-16 15,-1 5-16-15,-1 2-16 0,-1 0-11 0,-13 21-15 0,9-12-8 16,1-1-9-16,1 5-6 0,3 0-13 16,-3-1-9-16,8-11-6 0,-2 0-5 0,0 4-5 15,3 1-5-15,-1 1 7 0,2-1-10 0,0 0-5 16,2-3-2-16,2 1 12 0,1-1 2 16,0-1-5-16,3-4-5 0,2 1-4 0,-2-3 22 0,3-1 0 15,1-1 8-15,-1-3 4 0,1-1-2 0,-1-2 2 16,0-6-3-16,16-13-4 0,-13 3-7 15,-4-5-5-15,1 0-8 0,-3-2-6 0,-1-6-6 0,-3 2-6 16,-2-1-4-16,-3 0-10 0,-1 1-10 16,-5 2-19-16,-2 0-18 0,-3 4 3 0,-3 3-81 15,-4 6-26-15,-2 3-21 0,-2 4-22 0,-6 6-40 16,0 5-44-16,-3 2 23 0,-4 6-201 0,-7 6 37 16,1 0-229-16,-2 0 62 0,1 1 44 0,2-2-600 15</inkml:trace>
  <inkml:trace contextRef="#ctx0" brushRef="#br0" timeOffset="52538">19276 6778 2235 0,'8'-2'422'0,"4"-3"-54"16,1 1-47-16,-2 0-37 0,1-1-23 15,-4 2-44-15,0 1-25 0,-2 0-17 0,1 0-22 16,-2 2-16-16,-1 0-16 0,0 0-8 0,-1 0-11 16,-1 2-5-16,1 0-7 0,-3 0 2 0,2 4-8 15,-1-2 4-15,-1 2-17 0,2 4-6 16,-1-1 0-16,-1-2-2 0,0 0-5 0,1 2-3 15,0 1-2-15,0-1 1 0,-1-2 0 0,0 0-8 16,0-1-2-16,0-1 0 0,0 0-3 0,0 0-2 16,1-1 0-16,0 0-1 0,-1-1 2 0,0 0-1 15,0-1 5-15,0 0-3 0,0 1-4 0,2-1-2 16,-2 0 2-16,0-2 1 0,1 2 6 0,0-1 4 16,1 0-4-16,-1 0 1 0,4 1-3 0,3-2-2 15,5-3-2-15,27-3-3 0,-7-3-5 16,3-1-1-16,6-5-4 0,5-2 2 0,6-4-4 0,7-4-3 15,6-2-1-15,7-5-4 0,23-10-28 16,38-21-24-16,2-3-37 0,4-1 6 0,2-2-110 16,2-6-35-16,-1-3-39 0,-1-9-8 0,0 0-60 15,-7-5 30-15,-7-1-232 0,-1-14 44 16,-14 6-162-16,-30 21 54 0,-21 18-718 0</inkml:trace>
  <inkml:trace contextRef="#ctx0" brushRef="#br0" timeOffset="59271.18">10694 7273 1991 0,'-14'23'329'0,"1"-2"-47"0,8-13-47 0,1 2-42 0,-3 1-36 15,0-1-33-15,1-2-29 0,1 0-39 16,1-2-31-16,0-1-25 0,1 0-37 0,0-2-48 16,1 0 8-16,0 0-92 0,1-1-25 0,-2 0-21 15,2-1-24-15,0 0-22 0,-1 2-623 16</inkml:trace>
  <inkml:trace contextRef="#ctx0" brushRef="#br0" timeOffset="60938.9">10374 7793 2566 0,'16'-29'469'0,"-5"3"-59"0,-3 3-49 0,-5 14-44 15,-1-3-34-15,0 1-37 0,-2 0-29 16,0 0-22-16,-4 3-23 0,3 1-21 0,-3 1-12 16,1 2-20-16,0 2-13 0,0-1-13 0,-2 3-10 15,1 0-6-15,0 0-13 0,-1 3-6 0,-2 1-4 16,-1 1-10-16,2 0-1 0,1 1-9 15,0-1-2-15,3 0-7 0,0 0-3 0,2-1 0 0,0 3-3 16,2 0 1-16,0 0-4 0,3-2-3 16,-2 0 1-16,2-3-3 0,1 1-2 0,3 0-1 15,3-1-3-15,0-2-5 0,4 0 0 0,0 0-3 16,0-2-2-16,1-1-6 0,-1-1 8 0,-1-1-8 16,1 1 2-16,-1 0-2 0,-1 0-1 0,0 1-1 15,-2 1-3-15,0 0-1 0,-1 0 3 16,-2 0 2-16,-2 2-5 0,0-1 3 0,-3 1 1 15,0 0 2-15,-1 1 12 0,3 3 2 0,-1-1 3 16,0 1 1-16,-1 2 4 0,1 2-1 0,-1 0 0 16,1 1 4-16,-2 1 4 0,1-1-7 0,-1 1-2 15,1 0 0-15,-2 0-1 0,0 1 2 0,1 0-2 16,1-1 0-16,0 0 2 0,2 1-3 16,-2-1-1-16,0-2 6 0,0 0 0 0,1-1-5 0,1-1 0 15,0 0-2-15,-2-2 0 0,4 0-2 0,2-1 0 16,0-1 1-16,2-4-4 0,-1-2 0 15,0-1 2-15,0-3-3 0,-1-3-3 0,14-15 0 16,-18 20 2-16,1-3-2 0,3-1-3 0,0-1 1 0,13-18-9 16,-20 21 5-16,1-4 1 0,0-3 3 15,1 0-4-15,-4-1 0 0,1 1 3 0,0 2 2 16,-1 0 0-16,1 1 1 0,-2 1 2 0,0 3 6 16,-2 1 3-16,1 1 2 0,-2-1 1 15,0 1-6-15,-1 0-1 0,0 2-3 0,0 2 3 16,1-1-2-16,-1 3-5 0,1 0 3 0,0 3-1 15,-1 1-2-15,0 2 4 0,-2 3 0 0,2 0-3 16,-1 0 6-16,2 2-5 0,-2 2 4 0,3-1-3 16,2 2-4-16,0-1 3 0,2 1-3 0,2-1-6 15,-1-2 6-15,2 0-12 0,-1-2-1 0,1-2 2 16,2 0 3-16,2 0 1 0,1-2-7 0,0 1-4 16,1-3-6-16,0-3-8 0,3-2-5 15,-1-3-4-15,-2-1-4 0,20-14-6 0,-11 11-4 16,-2-3 0-16,-1-3-5 0,0-1 2 0,0-2 5 15,-3-1-1-15,2 0 7 0,-3-5 5 0,-1 0 5 16,-1 1 5-16,-4 0 11 0,-4 13 11 0,1-2 11 16,-1-3 12-16,3 2 12 0,-4-1 13 0,2 2 13 15,-2 2 11-15,0 1-2 0,-1 1-5 0,0 2-5 16,0-1-4-16,-1 3-8 0,2 0-7 0,-2 2-1 16,2 0-2-16,-2 2 3 0,0 0 0 0,0 4-3 15,0 4 11-15,0 6 1 0,-2-1-1 16,0 5-2-16,2 3 4 0,-1 30-5 0,2-16-3 15,1-2-3-15,2 4-2 0,-3-3 1 0,4 5-4 16,-1-2-5-16,2 0 4 0,0-1 0 0,1-3 1 16,-2-2-6-16,4-2-1 0,1 0 3 0,0-1-1 15,1-4-1-15,1-1-4 0,4-1-3 0,-1-1 4 16,-11-16-4-16,5 3-2 0,0-1 0 16,2-1-5-16,0-2-3 0,0 0-1 0,1-2 2 15,0-2-4-15,-1 0-2 0,1-5-1 0,-1-1-3 16,-4-3-4-16,0-3-3 0,0-2 0 0,-3 0 1 15,-4-2 1-15,0-2 3 0,-4-26-10 0,-3 18-3 16,0 1 2-16,-7-3 1 0,0 2 1 0,-2 3 0 16,1 0 2-16,0 5 3 0,0 0-1 15,9 13 4-15,0-5-2 0,-2 1 0 0,-1-1 7 0,0 0 3 16,2 1 2-16,0 1-2 0,0 1-1 16,2 0-2-16,2 2-1 0,-1 1-5 0,3 2-5 15,0-2-4-15,1-2 2 0,0 2 1 0,1-1 2 16,5-3-2-16,1 0 4 0,1-2-2 0,1-1 1 15,1-2 3-15,0 3-3 0,1-1 2 0,0 1-2 16,-1 0 0-16,2 0-3 0,-3 0 4 0,2 2-2 16,-2-1 9-16,-1 2-4 0,0-1 0 15,0 2 1-15,-1 1-2 0,1 2-1 0,-2 1 6 0,-1-1 2 16,-1-1 2-16,-1 3 6 0,-1-2 7 16,1 3-1-16,-1 0 9 0,0 0 3 0,-1 0 9 15,1 3 0-15,-2 0 3 0,3 2 5 0,-2 3 2 16,4 2-1-16,-3 0-2 0,1 3-4 15,0 1-2-15,1-1 5 0,-1 1-6 0,1-1-1 16,-1 0-4-16,-1 1 0 0,2-1-18 0,0 1-14 0,1 0-17 16,1-3-18-16,0-1-31 0,-1-1-23 15,1-1-27-15,-1-1-27 0,-2-4-36 0,3-1-69 16,-2-2 23-16,1 0-153 0,0-2-60 0,0-1 34 16,-1-4 35-16,0-2-112 0,-1-5 40 15,-3-1 36-15,-2-4-351 0</inkml:trace>
  <inkml:trace contextRef="#ctx0" brushRef="#br0" timeOffset="61404.66">11684 7318 2380 0,'10'28'480'0,"-2"4"-61"0,-4-7-47 15,1 5-43-15,0-3-39 0,-4-16-29 16,1 5-33-16,0 2-23 0,2 1-21 0,5 26-16 0,-7-34-20 16,1 4-13-16,8 24-11 0,-7-30-10 15,-1 2-8-15,2 2-10 0,2 0-9 0,0-2-5 16,0 0-8-16,1-1-12 0,2-1-10 0,1-1-16 15,2-2-21-15,2 0 0 0,0-4-88 16,1 0-25-16,-2-2-20 0,1-2-16 0,-1-1-24 0,0-2-28 16,-3 1-31-16,-1 0-53 0,0 0 25 0,-3-2-138 15,0 1-95-15,-2-1-74 0,-4 0 42 16,-1-2 1-16,-5-1-523 0</inkml:trace>
  <inkml:trace contextRef="#ctx0" brushRef="#br0" timeOffset="62661.11">10218 8025 1995 0,'26'-40'-297'0,"-5"1"-100"16,1 9 15-16,-4 2 10 0</inkml:trace>
  <inkml:trace contextRef="#ctx0" brushRef="#br0" timeOffset="63148.92">12599 7471 500 0,'15'-1'316'16,"0"0"-696"-16</inkml:trace>
  <inkml:trace contextRef="#ctx0" brushRef="#br0" timeOffset="64145.93">11895 7576 708 0,'-10'2'637'0,"-4"0"-98"15,-2 0-65-15,1-2-52 0,2 1-54 0,-2 0-28 16,2-1-36-16,0 0-20 0,5 2-32 0,-1-2-28 15,-1 0-24-15,1 0-23 0,1 0-18 0,-1 0-17 16,-3 0-13-16,2 3-19 0,1-2-13 0,-3 0-4 16,1-1-11-16,-2 0-8 0,0 0-14 0,-1-1-4 15,0 1-3-15,-2 0-10 0,0 1-1 0,-1 0-10 16,0 1-3-16,1-1 0 0,1-1-2 0,1 2-3 16,2-1-1-16,1-1-3 0,2 0 4 0,1 1 2 15,0-1 4-15,4 1-4 0,-1-1-4 16,1 1 2-16,1-1 2 0,0 0-6 0,1 0-1 15,2 0-4-15,0-1 0 0,0 0 1 0,3 1 0 16,2-2-3-16,7-3 0 0,-1 2-1 0,5 0-4 16,23-9-1-16,-14 6 5 0,2-3-2 0,4 1-3 15,0 0 3-15,1 3-5 0,1-4 2 0,3 4-2 16,-7-3 0-16,0 0 3 0,-1 3-2 16,-1 1 0-16,-6 0-5 0,-11 2 3 0,1-1 2 0,2-1-2 15,-3 0-2-15,3 3-8 0,-3-1-27 16,-2-1 3-16,-1 2-42 0,0 0-25 0,-3-2-21 15,1 2-11-15,-2-1-18 0,-1 0-15 0,1 0-16 16,-2 1-17-16,2-1-20 0,-2 1-44 0,1 0 25 16,-1 0-71-16,0 0-16 0,1 1-8 0,-2-1-28 15,0-1-27-15,2 1-91 0,-2-1 20 0,0 1-443 16</inkml:trace>
</inkml:ink>
</file>

<file path=ppt/ink/ink6.xml><?xml version="1.0" encoding="utf-8"?>
<inkml:ink xmlns:inkml="http://www.w3.org/2003/InkML">
  <inkml:definitions>
    <inkml:context xml:id="ctx0">
      <inkml:inkSource xml:id="inkSrc0">
        <inkml:traceFormat>
          <inkml:channel name="X" type="integer" max="32767" units="cm"/>
          <inkml:channel name="Y" type="integer" max="32767" units="cm"/>
          <inkml:channel name="F" type="integer" max="8191" units="dev"/>
          <inkml:channel name="T" type="integer" max="2.14748E9" units="dev"/>
        </inkml:traceFormat>
        <inkml:channelProperties>
          <inkml:channelProperty channel="X" name="resolution" value="1424.03308" units="1/cm"/>
          <inkml:channelProperty channel="Y" name="resolution" value="2530.27026" units="1/cm"/>
          <inkml:channelProperty channel="F" name="resolution" value="0" units="1/dev"/>
          <inkml:channelProperty channel="T" name="resolution" value="1" units="1/dev"/>
        </inkml:channelProperties>
      </inkml:inkSource>
      <inkml:timestamp xml:id="ts0" timeString="2026-01-18T07:14:01.775"/>
    </inkml:context>
    <inkml:brush xml:id="br0">
      <inkml:brushProperty name="width" value="0.05292" units="cm"/>
      <inkml:brushProperty name="height" value="0.05292" units="cm"/>
      <inkml:brushProperty name="color" value="#FF0000"/>
    </inkml:brush>
  </inkml:definitions>
  <inkml:trace contextRef="#ctx0" brushRef="#br0">2980 10526 1854 0,'2'-1'373'0,"-2"0"-35"0,2 1-38 16,-2-3-26-16,0 2-30 0,2 1-14 0,-1 0-25 0,0-1-15 15,1 1-3-15,0 0-18 0,0 0-2 16,-1-2-20-16,-1 2-6 0,0-2-10 0,3 1-7 15,-2 0-8-15,1-2-14 0,4 0 9 0,-2-3 1 16,4-3-8-16,-1-3-9 0,18-18-8 16,-10 6-2-16,0-5-13 0,0-4 0 0,5 3-8 0,2-6-6 15,2-1-7-15,1-3-6 0,2-1 0 0,-1-9-4 16,2-2-4-16,-4 1-3 0,-1-2-6 0,-2 2-1 16,-1 3-3-16,-4 0 1 0,-3 6 2 15,-2 1 2-15,-6 3 3 0,1 1 1 0,-2 6 5 16,-6-3 2-16,-1 4-3 0,-2 3-1 15,5 16-3-15,-5-3-3 0,-8-21-1 0,10 26-5 0,-4-1-2 16,1 0-3-16,0 0-5 0,-1 2-4 16,1 1-1-16,-1-1-4 0,2 4-2 0,-1 0-1 15,1 1-4-15,0 2 3 0,0 1 0 0,-1 4-3 0,1 4 4 16,-2 4 1-16,-7 29 7 0,6-9 3 16,-1 3 1-16,6 0 1 0,0-1 2 0,1 3 1 15,-2 1 1-15,5 0 7 0,1 0 1 0,1-3-5 16,0 0 2-16,3 1-5 0,1-3-1 15,-2-2 1-15,5 1-2 0,-2-4-4 0,1-1-1 16,-2-4-2-16,3-3 0 0,-6-10-3 0,0 1-3 16,3 0-4-16,-1 1-4 0,0-2-6 0,2 0-4 0,1-1-6 15,-1-3-2-15,1-2-8 0,3-2-2 0,-1-2-8 16,2-2-11-16,21-11-5 0,-16-4-2 0,0-7-4 16,1 0 14-16,0 1 2 0,-5-2 3 15,-1-3 16-15,0 4-1 0,-2-1 10 0,-1 4 6 16,-7 11 10-16,2 0 10 0,1-3 10 0,0 3 12 15,-2-2 6-15,-1 3-4 0,1 1-3 16,-1 1-3-16,-1 1-4 0,0 2-1 0,1 2-6 0,-2 0 2 16,1 2-6-16,-1 2 2 0,1 4-3 15,-1 3 4-15,1 1-5 0,2 0-2 0,-3 3 3 16,1-3-7-16,0 3 3 0,1-1-1 0,0 0-1 16,1-1-6-16,-1 1-3 0,2-1-11 0,1-1-2 15,0-2-9-15,-1 0 2 0,0-2-9 16,0-3-6-16,1 0-6 0,-1-2-10 0,3-1 4 15,2-2-25-15,1-2-6 0,17-14-2 0,-12 3 10 0,-1-2 4 16,-2-2 2-16,2 1 12 0,-5-3 5 16,2 4 6-16,-6 9 8 0,0-2 14 0,0 0 22 0,-1-2 14 15,0 3-2-15,0-1 32 0,-2 4 7 16,-1 1-1-16,1-1-6 0,-1 2 0 0,-2 2 1 16,1 1 4-16,-1 1 2 0,0 1 2 0,0 2-6 15,-1 6-1-15,1 0-2 0,-3 3-4 16,0 0-1-16,-1 0 0 0,0-1-6 0,1 1-4 15,0 1 0-15,0-3-3 0,1 1-5 0,0-1 0 16,-1-2-5-16,2 0 4 0,1-2-1 0,0-3-4 0,0 1-3 16,-3-1-8-16,3-1-6 0,0-1-4 15,0-1 0-15,3 0-5 0,-3-1-7 0,4-4 0 16,1-5-7-16,1-2 0 0,8-22 2 16,-12 24 3-16,3-3 5 0,-1-2 1 0,1 1 4 15,2-1 12-15,-2 1 7 0,-1 3 9 0,1 0 17 16,-2 4 1-16,1-1 1 0,-3 2 2 0,1 1-2 15,-2 1-4-15,3 2 1 0,-2 0 10 16,1 2 0-16,-2 1-1 0,2 2-1 0,0-1-2 16,0 3-5-16,0 1-2 0,2 2-3 0,-1 3-2 0,2-2-5 15,0 2 1-15,-1 0-4 0,2-3-1 0,-2 2-3 16,0-1-1-16,3 1-3 0,0-2-5 16,1 1-2-16,0-3-3 0,3-2-4 0,-1 1 0 15,4-4-1-15,0-1-2 0,2-1-2 0,23-8 0 16,-19-2-1-16,5-2-4 0,-4-5-1 15,1 1-1-15,-2-3-1 0,-1-1-4 0,-3-2-1 16,-2 1 4-16,0-1 5 0,-4 0-1 0,-1 2 3 0,-6 11 7 16,-1-2 6-16,-1-1 2 0,-1-2 1 0,-1 1 0 15,-1 1 0-15,-1 1 1 0,-1 2-1 0,-3 1-4 16,0 3-3-16,0 2 0 0,0 3-4 16,-2 2-1-16,-1 3 1 0,-1 1-1 0,0 1 2 15,1 3-3-15,0 0 5 0,1 2-4 0,3 2 4 16,0 0 3-16,2 1 0 0,1-2 0 0,3 3 2 15,0-2 1-15,1 0-3 0,3 0-1 16,1-1 1-16,2-1-7 0,0-1-7 0,3-1 1 16,1-2-4-16,4-2 2 0,1-2 0 0,30-3-5 15,-15-9 2-15,-1 0 0 0,-1-2-8 0,0-2-10 16,-1-3-3-16,0-3-1 0,0 3-1 0,-3-2-1 16,0 2 1-16,-4-1 7 0,-5-3 12 15,-3 3 7-15,-7 10 14 0,0-4 10 0,-2-1 9 16,-1 0 8-16,1 1 0 0,-4-2 4 0,0 3-2 15,-2 3 0-15,-1 0-4 0,-2 3-2 0,1 1 2 16,-3 3-1-16,-3 2-4 0,0 0 0 0,1 5-4 16,-3 1 0-16,2 2-4 0,-2 1-1 0,2 1-1 15,2 3-3-15,-1-2 0 0,1 2-1 0,3-2-4 16,-1 0-4-16,2-3-7 0,0 0 0 16,2 0-7-16,0-3-2 0,2-1-1 0,0 0-1 0,2-2 3 15,0 0 3-15,2 0-2 16,-1-3-1-16,1 1 3 0,2-5-3 0,1 0-4 0,0-1 1 15,1-1 1-15,1-2 1 0,0 0 3 0,0-1 3 0,0 1-4 16,0-1 3-16,-1-2 2 16,-1 1 7-16,-1 2 9 0,-1 0 4 0,-2 2 10 0,1-2 5 15,-1 4 1-15,-1-1 0 0,0 2-2 0,1 0 2 16,0 2 0-16,-2 0 2 0,0 2 2 0,1 0 1 16,-1 0-3-16,2 1-2 0,-3 1 5 15,2-1-8-15,-2 2-1 0,3 1 1 0,0 3-4 16,0 0-2-16,0-2-3 0,-1-1-3 0,1 0 1 15,-1 1 0-15,1-3 0 0,1 0-2 0,-1 0 2 16,2-1 2-16,1 1 1 0,1-1 1 0,3-2 2 16,1-1-2-16,2 0 1 0,1-1 0 0,0-2-2 15,0-1 0-15,1 1-1 0,-1-2 1 0,1 0-1 16,-2 0 0-16,-2-3-6 0,0 1-3 16,-2 0-5-16,0 0-6 0,-1 1-12 0,-3 0-12 15,1 2-18-15,-2-1-22 0,0 1-26 0,-2 1 10 16,0 1-70-16,0-1-44 0,0 2-28 0,-2-1-26 15,0 1-41-15,0 1 27 0,0 0-158 0,0 0-50 0,0 1 40 16,-2-1-158-16,2 1 46 16,-2-1 40-16,0 0-554 0</inkml:trace>
  <inkml:trace contextRef="#ctx0" brushRef="#br0" timeOffset="180.29">4994 9489 2353 0,'0'-2'-458'0,"2"-1"32"16,-2 2 25-16,0 1 2 0,-2-2 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colab.research.google.com/drive/1rB4L_ouPnG3ifAWgX-fsrrGWLfu_k0Ry" TargetMode="External"/><Relationship Id="rId2" Type="http://schemas.openxmlformats.org/officeDocument/2006/relationships/slide" Target="../slides/slide18.xml"/><Relationship Id="rId1" Type="http://schemas.openxmlformats.org/officeDocument/2006/relationships/notesMaster" Target="../notesMasters/notesMaster1.xml"/><Relationship Id="rId4" Type="http://schemas.openxmlformats.org/officeDocument/2006/relationships/hyperlink" Target="https://colab.research.google.com/drive/1aHGT6o0J-mWOXfMbjZpULJ7h8BmrAmzG"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colab.research.google.com/drive/1rB4L_ouPnG3ifAWgX-fsrrGWLfu_k0Ry"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colab.research.google.com/drive/1aHGT6o0J-mWOXfMbjZpULJ7h8BmrAmzG"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colab.research.google.com/drive/1rB4L_ouPnG3ifAWgX-fsrrGWLfu_k0Ry"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colab.research.google.com/drive/1aHGT6o0J-mWOXfMbjZpULJ7h8BmrAmzG"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colab.research.google.com/drive/1rB4L_ouPnG3ifAWgX-fsrrGWLfu_k0Ry" TargetMode="External"/><Relationship Id="rId2" Type="http://schemas.openxmlformats.org/officeDocument/2006/relationships/slide" Target="../slides/slide21.xml"/><Relationship Id="rId1" Type="http://schemas.openxmlformats.org/officeDocument/2006/relationships/notesMaster" Target="../notesMasters/notesMaster1.xml"/><Relationship Id="rId4" Type="http://schemas.openxmlformats.org/officeDocument/2006/relationships/hyperlink" Target="https://colab.research.google.com/drive/1aHGT6o0J-mWOXfMbjZpULJ7h8BmrAmzG"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colab.research.google.com/drive/1rB4L_ouPnG3ifAWgX-fsrrGWLfu_k0Ry" TargetMode="External"/><Relationship Id="rId2" Type="http://schemas.openxmlformats.org/officeDocument/2006/relationships/slide" Target="../slides/slide35.xml"/><Relationship Id="rId1" Type="http://schemas.openxmlformats.org/officeDocument/2006/relationships/notesMaster" Target="../notesMasters/notesMaster1.xml"/><Relationship Id="rId4" Type="http://schemas.openxmlformats.org/officeDocument/2006/relationships/hyperlink" Target="https://colab.research.google.com/drive/1aHGT6o0J-mWOXfMbjZpULJ7h8BmrAmzG"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colab.research.google.com/drive/1rB4L_ouPnG3ifAWgX-fsrrGWLfu_k0Ry"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colab.research.google.com/drive/1aHGT6o0J-mWOXfMbjZpULJ7h8BmrAmzG"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1f6a7327951_0_2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1f6a7327951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2e850d6914d_1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2e850d6914d_1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
        <p:cNvGrpSpPr/>
        <p:nvPr/>
      </p:nvGrpSpPr>
      <p:grpSpPr>
        <a:xfrm>
          <a:off x="0" y="0"/>
          <a:ext cx="0" cy="0"/>
          <a:chOff x="0" y="0"/>
          <a:chExt cx="0" cy="0"/>
        </a:xfrm>
      </p:grpSpPr>
      <p:sp>
        <p:nvSpPr>
          <p:cNvPr id="1683" name="Google Shape;1683;g2e81233599e_0_4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84" name="Google Shape;1684;g2e81233599e_0_45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model allows us to determine/predict the value of one quantity (the output) based on another quantity (the input)</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7"/>
        <p:cNvGrpSpPr/>
        <p:nvPr/>
      </p:nvGrpSpPr>
      <p:grpSpPr>
        <a:xfrm>
          <a:off x="0" y="0"/>
          <a:ext cx="0" cy="0"/>
          <a:chOff x="0" y="0"/>
          <a:chExt cx="0" cy="0"/>
        </a:xfrm>
      </p:grpSpPr>
      <p:sp>
        <p:nvSpPr>
          <p:cNvPr id="1698" name="Google Shape;1698;g2e7f2eb583e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9" name="Google Shape;1699;g2e7f2eb583e_0_4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6"/>
        <p:cNvGrpSpPr/>
        <p:nvPr/>
      </p:nvGrpSpPr>
      <p:grpSpPr>
        <a:xfrm>
          <a:off x="0" y="0"/>
          <a:ext cx="0" cy="0"/>
          <a:chOff x="0" y="0"/>
          <a:chExt cx="0" cy="0"/>
        </a:xfrm>
      </p:grpSpPr>
      <p:sp>
        <p:nvSpPr>
          <p:cNvPr id="1707" name="Google Shape;1707;g2e7f2eb583e_0_5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8" name="Google Shape;1708;g2e7f2eb583e_0_5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3"/>
        <p:cNvGrpSpPr/>
        <p:nvPr/>
      </p:nvGrpSpPr>
      <p:grpSpPr>
        <a:xfrm>
          <a:off x="0" y="0"/>
          <a:ext cx="0" cy="0"/>
          <a:chOff x="0" y="0"/>
          <a:chExt cx="0" cy="0"/>
        </a:xfrm>
      </p:grpSpPr>
      <p:sp>
        <p:nvSpPr>
          <p:cNvPr id="1724" name="Google Shape;1724;g2e81233599e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25" name="Google Shape;1725;g2e81233599e_0_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6"/>
        <p:cNvGrpSpPr/>
        <p:nvPr/>
      </p:nvGrpSpPr>
      <p:grpSpPr>
        <a:xfrm>
          <a:off x="0" y="0"/>
          <a:ext cx="0" cy="0"/>
          <a:chOff x="0" y="0"/>
          <a:chExt cx="0" cy="0"/>
        </a:xfrm>
      </p:grpSpPr>
      <p:sp>
        <p:nvSpPr>
          <p:cNvPr id="1747" name="Google Shape;1747;g2e5b56a07ea_0_25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48" name="Google Shape;1748;g2e5b56a07ea_0_25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6"/>
        <p:cNvGrpSpPr/>
        <p:nvPr/>
      </p:nvGrpSpPr>
      <p:grpSpPr>
        <a:xfrm>
          <a:off x="0" y="0"/>
          <a:ext cx="0" cy="0"/>
          <a:chOff x="0" y="0"/>
          <a:chExt cx="0" cy="0"/>
        </a:xfrm>
      </p:grpSpPr>
      <p:sp>
        <p:nvSpPr>
          <p:cNvPr id="1757" name="Google Shape;1757;g2e7f2eb583e_0_7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8" name="Google Shape;1758;g2e7f2eb583e_0_7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1"/>
        <p:cNvGrpSpPr/>
        <p:nvPr/>
      </p:nvGrpSpPr>
      <p:grpSpPr>
        <a:xfrm>
          <a:off x="0" y="0"/>
          <a:ext cx="0" cy="0"/>
          <a:chOff x="0" y="0"/>
          <a:chExt cx="0" cy="0"/>
        </a:xfrm>
      </p:grpSpPr>
      <p:sp>
        <p:nvSpPr>
          <p:cNvPr id="1782" name="Google Shape;1782;g2e81233599e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83" name="Google Shape;1783;g2e81233599e_0_4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2e5b56a07ea_0_25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1" name="Google Shape;1811;g2e5b56a07ea_0_257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7"/>
        <p:cNvGrpSpPr/>
        <p:nvPr/>
      </p:nvGrpSpPr>
      <p:grpSpPr>
        <a:xfrm>
          <a:off x="0" y="0"/>
          <a:ext cx="0" cy="0"/>
          <a:chOff x="0" y="0"/>
          <a:chExt cx="0" cy="0"/>
        </a:xfrm>
      </p:grpSpPr>
      <p:sp>
        <p:nvSpPr>
          <p:cNvPr id="1818" name="Google Shape;1818;g2e7f2eb583e_0_7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19" name="Google Shape;1819;g2e7f2eb583e_0_7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9"/>
        <p:cNvGrpSpPr/>
        <p:nvPr/>
      </p:nvGrpSpPr>
      <p:grpSpPr>
        <a:xfrm>
          <a:off x="0" y="0"/>
          <a:ext cx="0" cy="0"/>
          <a:chOff x="0" y="0"/>
          <a:chExt cx="0" cy="0"/>
        </a:xfrm>
      </p:grpSpPr>
      <p:sp>
        <p:nvSpPr>
          <p:cNvPr id="1830" name="Google Shape;1830;g2e7f2eb583e_0_7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1" name="Google Shape;1831;g2e7f2eb583e_0_7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2e643cd4a45_1_2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g2e643cd4a45_1_2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Diagram was created within the slide, no external sources used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2"/>
        <p:cNvGrpSpPr/>
        <p:nvPr/>
      </p:nvGrpSpPr>
      <p:grpSpPr>
        <a:xfrm>
          <a:off x="0" y="0"/>
          <a:ext cx="0" cy="0"/>
          <a:chOff x="0" y="0"/>
          <a:chExt cx="0" cy="0"/>
        </a:xfrm>
      </p:grpSpPr>
      <p:sp>
        <p:nvSpPr>
          <p:cNvPr id="1843" name="Google Shape;1843;g2e7f2eb583e_0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44" name="Google Shape;1844;g2e7f2eb583e_0_8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8"/>
        <p:cNvGrpSpPr/>
        <p:nvPr/>
      </p:nvGrpSpPr>
      <p:grpSpPr>
        <a:xfrm>
          <a:off x="0" y="0"/>
          <a:ext cx="0" cy="0"/>
          <a:chOff x="0" y="0"/>
          <a:chExt cx="0" cy="0"/>
        </a:xfrm>
      </p:grpSpPr>
      <p:sp>
        <p:nvSpPr>
          <p:cNvPr id="1859" name="Google Shape;1859;g2e7f2eb583e_0_8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60" name="Google Shape;1860;g2e7f2eb583e_0_8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8"/>
        <p:cNvGrpSpPr/>
        <p:nvPr/>
      </p:nvGrpSpPr>
      <p:grpSpPr>
        <a:xfrm>
          <a:off x="0" y="0"/>
          <a:ext cx="0" cy="0"/>
          <a:chOff x="0" y="0"/>
          <a:chExt cx="0" cy="0"/>
        </a:xfrm>
      </p:grpSpPr>
      <p:sp>
        <p:nvSpPr>
          <p:cNvPr id="1879" name="Google Shape;1879;g2740d31efcc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0" name="Google Shape;1880;g2740d31efcc_1_8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7"/>
        <p:cNvGrpSpPr/>
        <p:nvPr/>
      </p:nvGrpSpPr>
      <p:grpSpPr>
        <a:xfrm>
          <a:off x="0" y="0"/>
          <a:ext cx="0" cy="0"/>
          <a:chOff x="0" y="0"/>
          <a:chExt cx="0" cy="0"/>
        </a:xfrm>
      </p:grpSpPr>
      <p:sp>
        <p:nvSpPr>
          <p:cNvPr id="1888" name="Google Shape;1888;g2e7f2eb583e_0_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89" name="Google Shape;1889;g2e7f2eb583e_0_8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8"/>
        <p:cNvGrpSpPr/>
        <p:nvPr/>
      </p:nvGrpSpPr>
      <p:grpSpPr>
        <a:xfrm>
          <a:off x="0" y="0"/>
          <a:ext cx="0" cy="0"/>
          <a:chOff x="0" y="0"/>
          <a:chExt cx="0" cy="0"/>
        </a:xfrm>
      </p:grpSpPr>
      <p:sp>
        <p:nvSpPr>
          <p:cNvPr id="1899" name="Google Shape;1899;g2e7f2eb583e_0_8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00" name="Google Shape;1900;g2e7f2eb583e_0_8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1"/>
        <p:cNvGrpSpPr/>
        <p:nvPr/>
      </p:nvGrpSpPr>
      <p:grpSpPr>
        <a:xfrm>
          <a:off x="0" y="0"/>
          <a:ext cx="0" cy="0"/>
          <a:chOff x="0" y="0"/>
          <a:chExt cx="0" cy="0"/>
        </a:xfrm>
      </p:grpSpPr>
      <p:sp>
        <p:nvSpPr>
          <p:cNvPr id="1912" name="Google Shape;1912;g2e7f2eb583e_0_9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13" name="Google Shape;1913;g2e7f2eb583e_0_9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6"/>
        <p:cNvGrpSpPr/>
        <p:nvPr/>
      </p:nvGrpSpPr>
      <p:grpSpPr>
        <a:xfrm>
          <a:off x="0" y="0"/>
          <a:ext cx="0" cy="0"/>
          <a:chOff x="0" y="0"/>
          <a:chExt cx="0" cy="0"/>
        </a:xfrm>
      </p:grpSpPr>
      <p:sp>
        <p:nvSpPr>
          <p:cNvPr id="1927" name="Google Shape;1927;g2e7f2eb583e_0_9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28" name="Google Shape;1928;g2e7f2eb583e_0_9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4"/>
        <p:cNvGrpSpPr/>
        <p:nvPr/>
      </p:nvGrpSpPr>
      <p:grpSpPr>
        <a:xfrm>
          <a:off x="0" y="0"/>
          <a:ext cx="0" cy="0"/>
          <a:chOff x="0" y="0"/>
          <a:chExt cx="0" cy="0"/>
        </a:xfrm>
      </p:grpSpPr>
      <p:sp>
        <p:nvSpPr>
          <p:cNvPr id="1935" name="Google Shape;1935;g2e7f2eb583e_0_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36" name="Google Shape;1936;g2e7f2eb583e_0_9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6"/>
        <p:cNvGrpSpPr/>
        <p:nvPr/>
      </p:nvGrpSpPr>
      <p:grpSpPr>
        <a:xfrm>
          <a:off x="0" y="0"/>
          <a:ext cx="0" cy="0"/>
          <a:chOff x="0" y="0"/>
          <a:chExt cx="0" cy="0"/>
        </a:xfrm>
      </p:grpSpPr>
      <p:sp>
        <p:nvSpPr>
          <p:cNvPr id="1947" name="Google Shape;1947;g2e7f2eb583e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48" name="Google Shape;1948;g2e7f2eb583e_0_9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9"/>
        <p:cNvGrpSpPr/>
        <p:nvPr/>
      </p:nvGrpSpPr>
      <p:grpSpPr>
        <a:xfrm>
          <a:off x="0" y="0"/>
          <a:ext cx="0" cy="0"/>
          <a:chOff x="0" y="0"/>
          <a:chExt cx="0" cy="0"/>
        </a:xfrm>
      </p:grpSpPr>
      <p:sp>
        <p:nvSpPr>
          <p:cNvPr id="1960" name="Google Shape;1960;g2e7f2eb583e_0_9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61" name="Google Shape;1961;g2e7f2eb583e_0_9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e81233599e_1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2e81233599e_1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https://colab.research.google.com/drive/1rB4L_ouPnG3ifAWgX-fsrrGWLfu_k0Ry</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5"/>
        <p:cNvGrpSpPr/>
        <p:nvPr/>
      </p:nvGrpSpPr>
      <p:grpSpPr>
        <a:xfrm>
          <a:off x="0" y="0"/>
          <a:ext cx="0" cy="0"/>
          <a:chOff x="0" y="0"/>
          <a:chExt cx="0" cy="0"/>
        </a:xfrm>
      </p:grpSpPr>
      <p:sp>
        <p:nvSpPr>
          <p:cNvPr id="1976" name="Google Shape;1976;g2740d31efcc_1_1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7" name="Google Shape;1977;g2740d31efcc_1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Clr>
                <a:schemeClr val="dk1"/>
              </a:buClr>
              <a:buSzPts val="1100"/>
              <a:buFont typeface="Arial"/>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5"/>
        <p:cNvGrpSpPr/>
        <p:nvPr/>
      </p:nvGrpSpPr>
      <p:grpSpPr>
        <a:xfrm>
          <a:off x="0" y="0"/>
          <a:ext cx="0" cy="0"/>
          <a:chOff x="0" y="0"/>
          <a:chExt cx="0" cy="0"/>
        </a:xfrm>
      </p:grpSpPr>
      <p:sp>
        <p:nvSpPr>
          <p:cNvPr id="1986" name="Google Shape;1986;g2e7f2eb583e_0_10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87" name="Google Shape;1987;g2e7f2eb583e_0_10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Clr>
                <a:schemeClr val="dk1"/>
              </a:buClr>
              <a:buSzPts val="1100"/>
              <a:buFont typeface="Arial"/>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7"/>
        <p:cNvGrpSpPr/>
        <p:nvPr/>
      </p:nvGrpSpPr>
      <p:grpSpPr>
        <a:xfrm>
          <a:off x="0" y="0"/>
          <a:ext cx="0" cy="0"/>
          <a:chOff x="0" y="0"/>
          <a:chExt cx="0" cy="0"/>
        </a:xfrm>
      </p:grpSpPr>
      <p:sp>
        <p:nvSpPr>
          <p:cNvPr id="1998" name="Google Shape;1998;g2e7f2eb583e_0_10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9" name="Google Shape;1999;g2e7f2eb583e_0_10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000"/>
              </a:spcBef>
              <a:spcAft>
                <a:spcPts val="0"/>
              </a:spcAft>
              <a:buClr>
                <a:schemeClr val="dk1"/>
              </a:buClr>
              <a:buSzPts val="1100"/>
              <a:buFont typeface="Arial"/>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3"/>
        <p:cNvGrpSpPr/>
        <p:nvPr/>
      </p:nvGrpSpPr>
      <p:grpSpPr>
        <a:xfrm>
          <a:off x="0" y="0"/>
          <a:ext cx="0" cy="0"/>
          <a:chOff x="0" y="0"/>
          <a:chExt cx="0" cy="0"/>
        </a:xfrm>
      </p:grpSpPr>
      <p:sp>
        <p:nvSpPr>
          <p:cNvPr id="2014" name="Google Shape;2014;g2e7f2eb583e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15" name="Google Shape;2015;g2e7f2eb583e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https://docs.google.com/document/d/1EBwWa84QEv80LctaoVEBDFoENrdLIX8f/edit</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5"/>
        <p:cNvGrpSpPr/>
        <p:nvPr/>
      </p:nvGrpSpPr>
      <p:grpSpPr>
        <a:xfrm>
          <a:off x="0" y="0"/>
          <a:ext cx="0" cy="0"/>
          <a:chOff x="0" y="0"/>
          <a:chExt cx="0" cy="0"/>
        </a:xfrm>
      </p:grpSpPr>
      <p:sp>
        <p:nvSpPr>
          <p:cNvPr id="2036" name="Google Shape;2036;g2e8bc1913d7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7" name="Google Shape;2037;g2e8bc1913d7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https://docs.google.com/document/d/1EBwWa84QEv80LctaoVEBDFoENrdLIX8f/edit</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1"/>
        <p:cNvGrpSpPr/>
        <p:nvPr/>
      </p:nvGrpSpPr>
      <p:grpSpPr>
        <a:xfrm>
          <a:off x="0" y="0"/>
          <a:ext cx="0" cy="0"/>
          <a:chOff x="0" y="0"/>
          <a:chExt cx="0" cy="0"/>
        </a:xfrm>
      </p:grpSpPr>
      <p:sp>
        <p:nvSpPr>
          <p:cNvPr id="2062" name="Google Shape;2062;g2e7f2eb583e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3" name="Google Shape;2063;g2e7f2eb583e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https://docs.google.com/document/d/1EBwWa84QEv80LctaoVEBDFoENrdLIX8f/edit</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4"/>
        <p:cNvGrpSpPr/>
        <p:nvPr/>
      </p:nvGrpSpPr>
      <p:grpSpPr>
        <a:xfrm>
          <a:off x="0" y="0"/>
          <a:ext cx="0" cy="0"/>
          <a:chOff x="0" y="0"/>
          <a:chExt cx="0" cy="0"/>
        </a:xfrm>
      </p:grpSpPr>
      <p:sp>
        <p:nvSpPr>
          <p:cNvPr id="2085" name="Google Shape;2085;g2e6d2b4995c_1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6" name="Google Shape;2086;g2e6d2b4995c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https://docs.google.com/document/d/1EBwWa84QEv80LctaoVEBDFoENrdLIX8f/edit</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3"/>
        <p:cNvGrpSpPr/>
        <p:nvPr/>
      </p:nvGrpSpPr>
      <p:grpSpPr>
        <a:xfrm>
          <a:off x="0" y="0"/>
          <a:ext cx="0" cy="0"/>
          <a:chOff x="0" y="0"/>
          <a:chExt cx="0" cy="0"/>
        </a:xfrm>
      </p:grpSpPr>
      <p:sp>
        <p:nvSpPr>
          <p:cNvPr id="2114" name="Google Shape;2114;g2e6d2b4995c_1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5" name="Google Shape;2115;g2e6d2b4995c_1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https://docs.google.com/document/d/1EBwWa84QEv80LctaoVEBDFoENrdLIX8f/edit</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9"/>
        <p:cNvGrpSpPr/>
        <p:nvPr/>
      </p:nvGrpSpPr>
      <p:grpSpPr>
        <a:xfrm>
          <a:off x="0" y="0"/>
          <a:ext cx="0" cy="0"/>
          <a:chOff x="0" y="0"/>
          <a:chExt cx="0" cy="0"/>
        </a:xfrm>
      </p:grpSpPr>
      <p:sp>
        <p:nvSpPr>
          <p:cNvPr id="2140" name="Google Shape;2140;g2e7f2eb583e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1" name="Google Shape;2141;g2e7f2eb583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https://docs.google.com/document/d/1EBwWa84QEv80LctaoVEBDFoENrdLIX8f/edit</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3"/>
        <p:cNvGrpSpPr/>
        <p:nvPr/>
      </p:nvGrpSpPr>
      <p:grpSpPr>
        <a:xfrm>
          <a:off x="0" y="0"/>
          <a:ext cx="0" cy="0"/>
          <a:chOff x="0" y="0"/>
          <a:chExt cx="0" cy="0"/>
        </a:xfrm>
      </p:grpSpPr>
      <p:sp>
        <p:nvSpPr>
          <p:cNvPr id="2174" name="Google Shape;2174;g2e7f2eb583e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5" name="Google Shape;2175;g2e7f2eb583e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https://docs.google.com/document/d/1EBwWa84QEv80LctaoVEBDFoENrdLIX8f/edit</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e81233599e_1_2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e81233599e_1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https://colab.research.google.com/drive/1rB4L_ouPnG3ifAWgX-fsrrGWLfu_k0Ry</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2e81233599e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2e81233599e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https://docs.google.com/document/d/1EBwWa84QEv80LctaoVEBDFoENrdLIX8f/edit</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3"/>
        <p:cNvGrpSpPr/>
        <p:nvPr/>
      </p:nvGrpSpPr>
      <p:grpSpPr>
        <a:xfrm>
          <a:off x="0" y="0"/>
          <a:ext cx="0" cy="0"/>
          <a:chOff x="0" y="0"/>
          <a:chExt cx="0" cy="0"/>
        </a:xfrm>
      </p:grpSpPr>
      <p:sp>
        <p:nvSpPr>
          <p:cNvPr id="2234" name="Google Shape;2234;g2e7f2eb583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5" name="Google Shape;2235;g2e7f2eb583e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https://docs.google.com/document/d/1EBwWa84QEv80LctaoVEBDFoENrdLIX8f/edit</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5"/>
        <p:cNvGrpSpPr/>
        <p:nvPr/>
      </p:nvGrpSpPr>
      <p:grpSpPr>
        <a:xfrm>
          <a:off x="0" y="0"/>
          <a:ext cx="0" cy="0"/>
          <a:chOff x="0" y="0"/>
          <a:chExt cx="0" cy="0"/>
        </a:xfrm>
      </p:grpSpPr>
      <p:sp>
        <p:nvSpPr>
          <p:cNvPr id="2266" name="Google Shape;2266;g2e6d2b4995c_1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7" name="Google Shape;2267;g2e6d2b4995c_1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https://docs.google.com/document/d/1EBwWa84QEv80LctaoVEBDFoENrdLIX8f/edit</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3"/>
        <p:cNvGrpSpPr/>
        <p:nvPr/>
      </p:nvGrpSpPr>
      <p:grpSpPr>
        <a:xfrm>
          <a:off x="0" y="0"/>
          <a:ext cx="0" cy="0"/>
          <a:chOff x="0" y="0"/>
          <a:chExt cx="0" cy="0"/>
        </a:xfrm>
      </p:grpSpPr>
      <p:sp>
        <p:nvSpPr>
          <p:cNvPr id="2304" name="Google Shape;2304;g2e81233599e_0_5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5" name="Google Shape;2305;g2e81233599e_0_5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https://docs.google.com/document/d/1EBwWa84QEv80LctaoVEBDFoENrdLIX8f/edit</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e81233599e_1_2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2e81233599e_1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https://colab.research.google.com/drive/1rB4L_ouPnG3ifAWgX-fsrrGWLfu_k0Ry</a:t>
            </a:r>
            <a:endParaRPr/>
          </a:p>
          <a:p>
            <a:pPr marL="0" lvl="0" indent="0" algn="l" rtl="0">
              <a:spcBef>
                <a:spcPts val="0"/>
              </a:spcBef>
              <a:spcAft>
                <a:spcPts val="0"/>
              </a:spcAft>
              <a:buNone/>
            </a:pPr>
            <a:r>
              <a:rPr lang="en" u="sng">
                <a:solidFill>
                  <a:schemeClr val="hlink"/>
                </a:solidFill>
                <a:hlinkClick r:id="rId4"/>
              </a:rPr>
              <a:t>https://colab.research.google.com/drive/1aHGT6o0J-mWOXfMbjZpULJ7h8BmrAmzG</a:t>
            </a: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e81233599e_1_3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e81233599e_1_3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https://colab.research.google.com/drive/1rB4L_ouPnG3ifAWgX-fsrrGWLfu_k0Ry</a:t>
            </a:r>
            <a:endParaRPr/>
          </a:p>
          <a:p>
            <a:pPr marL="0" lvl="0" indent="0" algn="l" rtl="0">
              <a:spcBef>
                <a:spcPts val="0"/>
              </a:spcBef>
              <a:spcAft>
                <a:spcPts val="0"/>
              </a:spcAft>
              <a:buNone/>
            </a:pPr>
            <a:r>
              <a:rPr lang="en" u="sng">
                <a:solidFill>
                  <a:schemeClr val="hlink"/>
                </a:solidFill>
                <a:hlinkClick r:id="rId4"/>
              </a:rPr>
              <a:t>https://colab.research.google.com/drive/1aHGT6o0J-mWOXfMbjZpULJ7h8BmrAmzG</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1"/>
        <p:cNvGrpSpPr/>
        <p:nvPr/>
      </p:nvGrpSpPr>
      <p:grpSpPr>
        <a:xfrm>
          <a:off x="0" y="0"/>
          <a:ext cx="0" cy="0"/>
          <a:chOff x="0" y="0"/>
          <a:chExt cx="0" cy="0"/>
        </a:xfrm>
      </p:grpSpPr>
      <p:sp>
        <p:nvSpPr>
          <p:cNvPr id="472" name="Google Shape;472;g2e81233599e_1_4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3" name="Google Shape;473;g2e81233599e_1_4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https://colab.research.google.com/drive/1rB4L_ouPnG3ifAWgX-fsrrGWLfu_k0Ry</a:t>
            </a:r>
            <a:endParaRPr/>
          </a:p>
          <a:p>
            <a:pPr marL="0" lvl="0" indent="0" algn="l" rtl="0">
              <a:spcBef>
                <a:spcPts val="0"/>
              </a:spcBef>
              <a:spcAft>
                <a:spcPts val="0"/>
              </a:spcAft>
              <a:buNone/>
            </a:pPr>
            <a:r>
              <a:rPr lang="en" u="sng">
                <a:solidFill>
                  <a:schemeClr val="hlink"/>
                </a:solidFill>
                <a:hlinkClick r:id="rId4"/>
              </a:rPr>
              <a:t>https://colab.research.google.com/drive/1aHGT6o0J-mWOXfMbjZpULJ7h8BmrAmzG</a:t>
            </a: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e81233599e_1_5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e81233599e_1_5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https://colab.research.google.com/drive/1rB4L_ouPnG3ifAWgX-fsrrGWLfu_k0Ry</a:t>
            </a:r>
            <a:endParaRPr/>
          </a:p>
          <a:p>
            <a:pPr marL="0" lvl="0" indent="0" algn="l" rtl="0">
              <a:spcBef>
                <a:spcPts val="0"/>
              </a:spcBef>
              <a:spcAft>
                <a:spcPts val="0"/>
              </a:spcAft>
              <a:buNone/>
            </a:pPr>
            <a:r>
              <a:rPr lang="en" u="sng">
                <a:solidFill>
                  <a:schemeClr val="hlink"/>
                </a:solidFill>
                <a:hlinkClick r:id="rId4"/>
              </a:rPr>
              <a:t>https://colab.research.google.com/drive/1aHGT6o0J-mWOXfMbjZpULJ7h8BmrAmzG</a:t>
            </a:r>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e850d6914d_1_3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e850d6914d_1_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e850d6914d_1_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e850d6914d_1_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e81233599e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e81233599e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e850d6914d_1_3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e850d6914d_1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2e643cd4a45_1_18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2e643cd4a45_1_18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2e850d6914d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2e850d6914d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2e850d6914d_1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2e850d6914d_1_4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e850d6914d_1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e850d6914d_1_3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We can talk about how values close to 0 are also interpreted as uncorrelated - and what ‘strong’ and ‘weak’ correlation values look like</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2e81233599e_1_1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2e81233599e_1_1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e850d6914d_1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2e850d6914d_1_4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
        <p:cNvGrpSpPr/>
        <p:nvPr/>
      </p:nvGrpSpPr>
      <p:grpSpPr>
        <a:xfrm>
          <a:off x="0" y="0"/>
          <a:ext cx="0" cy="0"/>
          <a:chOff x="0" y="0"/>
          <a:chExt cx="0" cy="0"/>
        </a:xfrm>
      </p:grpSpPr>
      <p:sp>
        <p:nvSpPr>
          <p:cNvPr id="662" name="Google Shape;662;g2e850d6914d_1_4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3" name="Google Shape;663;g2e850d6914d_1_4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2"/>
        <p:cNvGrpSpPr/>
        <p:nvPr/>
      </p:nvGrpSpPr>
      <p:grpSpPr>
        <a:xfrm>
          <a:off x="0" y="0"/>
          <a:ext cx="0" cy="0"/>
          <a:chOff x="0" y="0"/>
          <a:chExt cx="0" cy="0"/>
        </a:xfrm>
      </p:grpSpPr>
      <p:sp>
        <p:nvSpPr>
          <p:cNvPr id="673" name="Google Shape;673;g2e81233599e_1_1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4" name="Google Shape;674;g2e81233599e_1_1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https://colab.research.google.com/drive/1rB4L_ouPnG3ifAWgX-fsrrGWLfu_k0Ry</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e850d6914d_1_4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8" name="Google Shape;688;g2e850d6914d_1_4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https://colab.research.google.com/drive/1rB4L_ouPnG3ifAWgX-fsrrGWLfu_k0Ry</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2e81233599e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2e81233599e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Diagram was created within the slide, no external sources used</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4"/>
        <p:cNvGrpSpPr/>
        <p:nvPr/>
      </p:nvGrpSpPr>
      <p:grpSpPr>
        <a:xfrm>
          <a:off x="0" y="0"/>
          <a:ext cx="0" cy="0"/>
          <a:chOff x="0" y="0"/>
          <a:chExt cx="0" cy="0"/>
        </a:xfrm>
      </p:grpSpPr>
      <p:sp>
        <p:nvSpPr>
          <p:cNvPr id="705" name="Google Shape;705;g2e835580c9a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6" name="Google Shape;706;g2e835580c9a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https://colab.research.google.com/drive/1rB4L_ouPnG3ifAWgX-fsrrGWLfu_k0Ry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g2e850d6914d_1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 name="Google Shape;716;g2e850d6914d_1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https://colab.research.google.com/drive/1rB4L_ouPnG3ifAWgX-fsrrGWLfu_k0Ry</a:t>
            </a:r>
            <a:endParaRPr/>
          </a:p>
          <a:p>
            <a:pPr marL="0" lvl="0" indent="0" algn="l" rtl="0">
              <a:spcBef>
                <a:spcPts val="0"/>
              </a:spcBef>
              <a:spcAft>
                <a:spcPts val="0"/>
              </a:spcAft>
              <a:buNone/>
            </a:pPr>
            <a:r>
              <a:rPr lang="en" u="sng">
                <a:solidFill>
                  <a:schemeClr val="hlink"/>
                </a:solidFill>
                <a:hlinkClick r:id="rId4"/>
              </a:rPr>
              <a:t>https://colab.research.google.com/drive/1aHGT6o0J-mWOXfMbjZpULJ7h8BmrAmzG</a:t>
            </a:r>
            <a:endParaRPr/>
          </a:p>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2e850d6914d_1_4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2e850d6914d_1_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https://colab.research.google.com/drive/1rB4L_ouPnG3ifAWgX-fsrrGWLfu_k0Ry</a:t>
            </a:r>
            <a:endParaRPr/>
          </a:p>
          <a:p>
            <a:pPr marL="0" lvl="0" indent="0" algn="l" rtl="0">
              <a:spcBef>
                <a:spcPts val="0"/>
              </a:spcBef>
              <a:spcAft>
                <a:spcPts val="0"/>
              </a:spcAft>
              <a:buNone/>
            </a:pPr>
            <a:r>
              <a:rPr lang="en" u="sng">
                <a:solidFill>
                  <a:schemeClr val="hlink"/>
                </a:solidFill>
                <a:hlinkClick r:id="rId4"/>
              </a:rPr>
              <a:t>https://colab.research.google.com/drive/1aHGT6o0J-mWOXfMbjZpULJ7h8BmrAmzG</a:t>
            </a:r>
            <a:endParaRPr/>
          </a:p>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e643cd4a45_1_18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59" name="Google Shape;759;g2e643cd4a45_1_18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e81233599e_1_2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1" name="Google Shape;771;g2e81233599e_1_248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https://colab.research.google.com/drive/1rB4L_ouPnG3ifAWgX-fsrrGWLfu_k0Ry</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9"/>
        <p:cNvGrpSpPr/>
        <p:nvPr/>
      </p:nvGrpSpPr>
      <p:grpSpPr>
        <a:xfrm>
          <a:off x="0" y="0"/>
          <a:ext cx="0" cy="0"/>
          <a:chOff x="0" y="0"/>
          <a:chExt cx="0" cy="0"/>
        </a:xfrm>
      </p:grpSpPr>
      <p:sp>
        <p:nvSpPr>
          <p:cNvPr id="780" name="Google Shape;780;g2e850d6914d_1_5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81" name="Google Shape;781;g2e850d6914d_1_5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https://colab.research.google.com/drive/1rB4L_ouPnG3ifAWgX-fsrrGWLfu_k0Ry</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2e850d6914d_1_5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97" name="Google Shape;797;g2e850d6914d_1_5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https://colab.research.google.com/drive/1rB4L_ouPnG3ifAWgX-fsrrGWLfu_k0Ry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5"/>
        <p:cNvGrpSpPr/>
        <p:nvPr/>
      </p:nvGrpSpPr>
      <p:grpSpPr>
        <a:xfrm>
          <a:off x="0" y="0"/>
          <a:ext cx="0" cy="0"/>
          <a:chOff x="0" y="0"/>
          <a:chExt cx="0" cy="0"/>
        </a:xfrm>
      </p:grpSpPr>
      <p:sp>
        <p:nvSpPr>
          <p:cNvPr id="816" name="Google Shape;816;g2e850d6914d_1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17" name="Google Shape;817;g2e850d6914d_1_4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https://colab.research.google.com/drive/1rB4L_ouPnG3ifAWgX-fsrrGWLfu_k0Ry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6"/>
        <p:cNvGrpSpPr/>
        <p:nvPr/>
      </p:nvGrpSpPr>
      <p:grpSpPr>
        <a:xfrm>
          <a:off x="0" y="0"/>
          <a:ext cx="0" cy="0"/>
          <a:chOff x="0" y="0"/>
          <a:chExt cx="0" cy="0"/>
        </a:xfrm>
      </p:grpSpPr>
      <p:sp>
        <p:nvSpPr>
          <p:cNvPr id="837" name="Google Shape;837;g2e81233599e_1_1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38" name="Google Shape;838;g2e81233599e_1_18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https://colab.research.google.com/drive/1rB4L_ouPnG3ifAWgX-fsrrGWLfu_k0Ry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2e81233599e_1_19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2" name="Google Shape;852;g2e81233599e_1_19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https://colab.research.google.com/drive/1rB4L_ouPnG3ifAWgX-fsrrGWLfu_k0Ry</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2e643cd4a45_1_4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 name="Google Shape;148;g2e643cd4a45_1_4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Diagram was created within the slide, no external sources used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5"/>
        <p:cNvGrpSpPr/>
        <p:nvPr/>
      </p:nvGrpSpPr>
      <p:grpSpPr>
        <a:xfrm>
          <a:off x="0" y="0"/>
          <a:ext cx="0" cy="0"/>
          <a:chOff x="0" y="0"/>
          <a:chExt cx="0" cy="0"/>
        </a:xfrm>
      </p:grpSpPr>
      <p:sp>
        <p:nvSpPr>
          <p:cNvPr id="876" name="Google Shape;876;g2e81233599e_1_2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7" name="Google Shape;877;g2e81233599e_1_2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https://colab.research.google.com/drive/1rB4L_ouPnG3ifAWgX-fsrrGWLfu_k0Ry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e7f2eb583e_0_1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90" name="Google Shape;890;g2e7f2eb583e_0_1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https://colab.research.google.com/drive/1rB4L_ouPnG3ifAWgX-fsrrGWLfu_k0Ry</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2e850d6914d_1_5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4" name="Google Shape;904;g2e850d6914d_1_5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https://colab.research.google.com/drive/1rB4L_ouPnG3ifAWgX-fsrrGWLfu_k0Ry</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7"/>
        <p:cNvGrpSpPr/>
        <p:nvPr/>
      </p:nvGrpSpPr>
      <p:grpSpPr>
        <a:xfrm>
          <a:off x="0" y="0"/>
          <a:ext cx="0" cy="0"/>
          <a:chOff x="0" y="0"/>
          <a:chExt cx="0" cy="0"/>
        </a:xfrm>
      </p:grpSpPr>
      <p:sp>
        <p:nvSpPr>
          <p:cNvPr id="918" name="Google Shape;918;g2e850d6914d_1_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9" name="Google Shape;919;g2e850d6914d_1_5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https://colab.research.google.com/drive/1rB4L_ouPnG3ifAWgX-fsrrGWLfu_k0Ry</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9fb6b9594e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8" name="Google Shape;308;g39fb6b9594e_0_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9fb6b9594e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4" name="Google Shape;314;g39fb6b9594e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9"/>
        <p:cNvGrpSpPr/>
        <p:nvPr/>
      </p:nvGrpSpPr>
      <p:grpSpPr>
        <a:xfrm>
          <a:off x="0" y="0"/>
          <a:ext cx="0" cy="0"/>
          <a:chOff x="0" y="0"/>
          <a:chExt cx="0" cy="0"/>
        </a:xfrm>
      </p:grpSpPr>
      <p:sp>
        <p:nvSpPr>
          <p:cNvPr id="940" name="Google Shape;940;g2e754d67628_0_2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1" name="Google Shape;941;g2e754d67628_0_2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https://colab.research.google.com/drive/1rB4L_ouPnG3ifAWgX-fsrrGWLfu_k0Ry</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e850d6914d_1_6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5" name="Google Shape;955;g2e850d6914d_1_6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https://colab.research.google.com/drive/1rB4L_ouPnG3ifAWgX-fsrrGWLfu_k0Ry</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1"/>
        <p:cNvGrpSpPr/>
        <p:nvPr/>
      </p:nvGrpSpPr>
      <p:grpSpPr>
        <a:xfrm>
          <a:off x="0" y="0"/>
          <a:ext cx="0" cy="0"/>
          <a:chOff x="0" y="0"/>
          <a:chExt cx="0" cy="0"/>
        </a:xfrm>
      </p:grpSpPr>
      <p:sp>
        <p:nvSpPr>
          <p:cNvPr id="972" name="Google Shape;972;g2e850d6914d_1_6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3" name="Google Shape;973;g2e850d6914d_1_6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https://colab.research.google.com/drive/1rB4L_ouPnG3ifAWgX-fsrrGWLfu_k0Ry</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2e850d6914d_1_6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95" name="Google Shape;995;g2e850d6914d_1_6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https://colab.research.google.com/drive/1rB4L_ouPnG3ifAWgX-fsrrGWLfu_k0Ry</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e643cd4a45_1_2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9" name="Google Shape;169;g2e643cd4a45_1_2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Diagram was created within the slide, no external sources used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e850d6914d_1_5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23" name="Google Shape;1023;g2e850d6914d_1_59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https://colab.research.google.com/drive/1rB4L_ouPnG3ifAWgX-fsrrGWLfu_k0Ry</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2e7f2eb583e_0_1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6" name="Google Shape;1056;g2e7f2eb583e_0_1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4"/>
        <p:cNvGrpSpPr/>
        <p:nvPr/>
      </p:nvGrpSpPr>
      <p:grpSpPr>
        <a:xfrm>
          <a:off x="0" y="0"/>
          <a:ext cx="0" cy="0"/>
          <a:chOff x="0" y="0"/>
          <a:chExt cx="0" cy="0"/>
        </a:xfrm>
      </p:grpSpPr>
      <p:sp>
        <p:nvSpPr>
          <p:cNvPr id="1065" name="Google Shape;1065;g2e850d6914d_1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66" name="Google Shape;1066;g2e850d6914d_1_7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6"/>
        <p:cNvGrpSpPr/>
        <p:nvPr/>
      </p:nvGrpSpPr>
      <p:grpSpPr>
        <a:xfrm>
          <a:off x="0" y="0"/>
          <a:ext cx="0" cy="0"/>
          <a:chOff x="0" y="0"/>
          <a:chExt cx="0" cy="0"/>
        </a:xfrm>
      </p:grpSpPr>
      <p:sp>
        <p:nvSpPr>
          <p:cNvPr id="1077" name="Google Shape;1077;g2e850d6914d_1_7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78" name="Google Shape;1078;g2e850d6914d_1_7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9"/>
        <p:cNvGrpSpPr/>
        <p:nvPr/>
      </p:nvGrpSpPr>
      <p:grpSpPr>
        <a:xfrm>
          <a:off x="0" y="0"/>
          <a:ext cx="0" cy="0"/>
          <a:chOff x="0" y="0"/>
          <a:chExt cx="0" cy="0"/>
        </a:xfrm>
      </p:grpSpPr>
      <p:sp>
        <p:nvSpPr>
          <p:cNvPr id="1090" name="Google Shape;1090;g2e850d6914d_1_7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91" name="Google Shape;1091;g2e850d6914d_1_7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1"/>
        <p:cNvGrpSpPr/>
        <p:nvPr/>
      </p:nvGrpSpPr>
      <p:grpSpPr>
        <a:xfrm>
          <a:off x="0" y="0"/>
          <a:ext cx="0" cy="0"/>
          <a:chOff x="0" y="0"/>
          <a:chExt cx="0" cy="0"/>
        </a:xfrm>
      </p:grpSpPr>
      <p:sp>
        <p:nvSpPr>
          <p:cNvPr id="1102" name="Google Shape;1102;g2e850d6914d_1_7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03" name="Google Shape;1103;g2e850d6914d_1_7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2e850d6914d_1_7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16" name="Google Shape;1116;g2e850d6914d_1_70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2e850d6914d_1_6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0" name="Google Shape;1130;g2e850d6914d_1_6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4"/>
        <p:cNvGrpSpPr/>
        <p:nvPr/>
      </p:nvGrpSpPr>
      <p:grpSpPr>
        <a:xfrm>
          <a:off x="0" y="0"/>
          <a:ext cx="0" cy="0"/>
          <a:chOff x="0" y="0"/>
          <a:chExt cx="0" cy="0"/>
        </a:xfrm>
      </p:grpSpPr>
      <p:sp>
        <p:nvSpPr>
          <p:cNvPr id="1145" name="Google Shape;1145;g2e7f2eb583e_0_1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46" name="Google Shape;1146;g2e7f2eb583e_0_14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3"/>
        <p:cNvGrpSpPr/>
        <p:nvPr/>
      </p:nvGrpSpPr>
      <p:grpSpPr>
        <a:xfrm>
          <a:off x="0" y="0"/>
          <a:ext cx="0" cy="0"/>
          <a:chOff x="0" y="0"/>
          <a:chExt cx="0" cy="0"/>
        </a:xfrm>
      </p:grpSpPr>
      <p:sp>
        <p:nvSpPr>
          <p:cNvPr id="1154" name="Google Shape;1154;g2e850d6914d_1_8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55" name="Google Shape;1155;g2e850d6914d_1_8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2e850d6914d_1_1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0" name="Google Shape;200;g2e850d6914d_1_19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Diagram was created within the slide, no external sources used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6"/>
        <p:cNvGrpSpPr/>
        <p:nvPr/>
      </p:nvGrpSpPr>
      <p:grpSpPr>
        <a:xfrm>
          <a:off x="0" y="0"/>
          <a:ext cx="0" cy="0"/>
          <a:chOff x="0" y="0"/>
          <a:chExt cx="0" cy="0"/>
        </a:xfrm>
      </p:grpSpPr>
      <p:sp>
        <p:nvSpPr>
          <p:cNvPr id="1167" name="Google Shape;1167;g2e850d6914d_1_8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68" name="Google Shape;1168;g2e850d6914d_1_80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g2e850d6914d_1_7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79" name="Google Shape;1179;g2e850d6914d_1_7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1"/>
        <p:cNvGrpSpPr/>
        <p:nvPr/>
      </p:nvGrpSpPr>
      <p:grpSpPr>
        <a:xfrm>
          <a:off x="0" y="0"/>
          <a:ext cx="0" cy="0"/>
          <a:chOff x="0" y="0"/>
          <a:chExt cx="0" cy="0"/>
        </a:xfrm>
      </p:grpSpPr>
      <p:sp>
        <p:nvSpPr>
          <p:cNvPr id="1192" name="Google Shape;1192;g2e850d6914d_1_7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93" name="Google Shape;1193;g2e850d6914d_1_7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2e74addfb5e_0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09" name="Google Shape;1209;g2e74addfb5e_0_10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https://colab.research.google.com/drive/1aHGT6o0J-mWOXfMbjZpULJ7h8BmrAmzG</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6"/>
        <p:cNvGrpSpPr/>
        <p:nvPr/>
      </p:nvGrpSpPr>
      <p:grpSpPr>
        <a:xfrm>
          <a:off x="0" y="0"/>
          <a:ext cx="0" cy="0"/>
          <a:chOff x="0" y="0"/>
          <a:chExt cx="0" cy="0"/>
        </a:xfrm>
      </p:grpSpPr>
      <p:sp>
        <p:nvSpPr>
          <p:cNvPr id="1217" name="Google Shape;1217;g2e850d6914d_1_9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8" name="Google Shape;1218;g2e850d6914d_1_9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https://colab.research.google.com/drive/1aHGT6o0J-mWOXfMbjZpULJ7h8BmrAmzG</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7"/>
        <p:cNvGrpSpPr/>
        <p:nvPr/>
      </p:nvGrpSpPr>
      <p:grpSpPr>
        <a:xfrm>
          <a:off x="0" y="0"/>
          <a:ext cx="0" cy="0"/>
          <a:chOff x="0" y="0"/>
          <a:chExt cx="0" cy="0"/>
        </a:xfrm>
      </p:grpSpPr>
      <p:sp>
        <p:nvSpPr>
          <p:cNvPr id="1228" name="Google Shape;1228;g2e850d6914d_1_9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29" name="Google Shape;1229;g2e850d6914d_1_9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https://colab.research.google.com/drive/1aHGT6o0J-mWOXfMbjZpULJ7h8BmrAmzG</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2e850d6914d_1_9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0" name="Google Shape;1240;g2e850d6914d_1_9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https://colab.research.google.com/drive/1aHGT6o0J-mWOXfMbjZpULJ7h8BmrAmzG</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9"/>
        <p:cNvGrpSpPr/>
        <p:nvPr/>
      </p:nvGrpSpPr>
      <p:grpSpPr>
        <a:xfrm>
          <a:off x="0" y="0"/>
          <a:ext cx="0" cy="0"/>
          <a:chOff x="0" y="0"/>
          <a:chExt cx="0" cy="0"/>
        </a:xfrm>
      </p:grpSpPr>
      <p:sp>
        <p:nvSpPr>
          <p:cNvPr id="1250" name="Google Shape;1250;g2e850d6914d_1_9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51" name="Google Shape;1251;g2e850d6914d_1_9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https://colab.research.google.com/drive/1aHGT6o0J-mWOXfMbjZpULJ7h8BmrAmzG</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2e7f2eb583e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2e7f2eb583e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https://colab.research.google.com/drive/1aHGT6o0J-mWOXfMbjZpULJ7h8BmrAmzG</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2e850d6914d_1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4" name="Google Shape;1274;g2e850d6914d_1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https://colab.research.google.com/drive/1aHGT6o0J-mWOXfMbjZpULJ7h8BmrAmzG</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e850d6914d_1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3" name="Google Shape;243;g2e850d6914d_1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Diagram was created within the slide, no external sources used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
        <p:cNvGrpSpPr/>
        <p:nvPr/>
      </p:nvGrpSpPr>
      <p:grpSpPr>
        <a:xfrm>
          <a:off x="0" y="0"/>
          <a:ext cx="0" cy="0"/>
          <a:chOff x="0" y="0"/>
          <a:chExt cx="0" cy="0"/>
        </a:xfrm>
      </p:grpSpPr>
      <p:sp>
        <p:nvSpPr>
          <p:cNvPr id="1287" name="Google Shape;1287;g2e7f2eb583e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88" name="Google Shape;1288;g2e7f2eb583e_0_4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https://colab.research.google.com/drive/1aHGT6o0J-mWOXfMbjZpULJ7h8BmrAmzG</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2e850d6914d_1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98" name="Google Shape;1298;g2e850d6914d_1_8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https://colab.research.google.com/drive/1aHGT6o0J-mWOXfMbjZpULJ7h8BmrAmzG</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e850d6914d_1_8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0" name="Google Shape;1310;g2e850d6914d_1_88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https://colab.research.google.com/drive/1aHGT6o0J-mWOXfMbjZpULJ7h8BmrAmzG</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2e850d6914d_1_8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5" name="Google Shape;1325;g2e850d6914d_1_8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https://colab.research.google.com/drive/1aHGT6o0J-mWOXfMbjZpULJ7h8BmrAmzG</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5"/>
        <p:cNvGrpSpPr/>
        <p:nvPr/>
      </p:nvGrpSpPr>
      <p:grpSpPr>
        <a:xfrm>
          <a:off x="0" y="0"/>
          <a:ext cx="0" cy="0"/>
          <a:chOff x="0" y="0"/>
          <a:chExt cx="0" cy="0"/>
        </a:xfrm>
      </p:grpSpPr>
      <p:sp>
        <p:nvSpPr>
          <p:cNvPr id="1336" name="Google Shape;1336;g2e850d6914d_1_8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37" name="Google Shape;1337;g2e850d6914d_1_8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https://colab.research.google.com/drive/1aHGT6o0J-mWOXfMbjZpULJ7h8BmrAmzG</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2e78689326b_0_1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0" name="Google Shape;1350;g2e78689326b_0_1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https://colab.research.google.com/drive/1aHGT6o0J-mWOXfMbjZpULJ7h8BmrAmzG</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7"/>
        <p:cNvGrpSpPr/>
        <p:nvPr/>
      </p:nvGrpSpPr>
      <p:grpSpPr>
        <a:xfrm>
          <a:off x="0" y="0"/>
          <a:ext cx="0" cy="0"/>
          <a:chOff x="0" y="0"/>
          <a:chExt cx="0" cy="0"/>
        </a:xfrm>
      </p:grpSpPr>
      <p:sp>
        <p:nvSpPr>
          <p:cNvPr id="1358" name="Google Shape;1358;g2e5b56a07ea_0_25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9" name="Google Shape;1359;g2e5b56a07ea_0_25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https://colab.research.google.com/drive/1aHGT6o0J-mWOXfMbjZpULJ7h8BmrAmzG</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1"/>
        <p:cNvGrpSpPr/>
        <p:nvPr/>
      </p:nvGrpSpPr>
      <p:grpSpPr>
        <a:xfrm>
          <a:off x="0" y="0"/>
          <a:ext cx="0" cy="0"/>
          <a:chOff x="0" y="0"/>
          <a:chExt cx="0" cy="0"/>
        </a:xfrm>
      </p:grpSpPr>
      <p:sp>
        <p:nvSpPr>
          <p:cNvPr id="1372" name="Google Shape;1372;g2e78689326b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3" name="Google Shape;1373;g2e78689326b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https://colab.research.google.com/drive/1aHGT6o0J-mWOXfMbjZpULJ7h8BmrAmzG</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0"/>
        <p:cNvGrpSpPr/>
        <p:nvPr/>
      </p:nvGrpSpPr>
      <p:grpSpPr>
        <a:xfrm>
          <a:off x="0" y="0"/>
          <a:ext cx="0" cy="0"/>
          <a:chOff x="0" y="0"/>
          <a:chExt cx="0" cy="0"/>
        </a:xfrm>
      </p:grpSpPr>
      <p:sp>
        <p:nvSpPr>
          <p:cNvPr id="1391" name="Google Shape;1391;g2e78689326b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92" name="Google Shape;1392;g2e78689326b_0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9"/>
        <p:cNvGrpSpPr/>
        <p:nvPr/>
      </p:nvGrpSpPr>
      <p:grpSpPr>
        <a:xfrm>
          <a:off x="0" y="0"/>
          <a:ext cx="0" cy="0"/>
          <a:chOff x="0" y="0"/>
          <a:chExt cx="0" cy="0"/>
        </a:xfrm>
      </p:grpSpPr>
      <p:sp>
        <p:nvSpPr>
          <p:cNvPr id="1400" name="Google Shape;1400;g2e78689326b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01" name="Google Shape;1401;g2e78689326b_0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e643cd4a45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6" name="Google Shape;296;g2e643cd4a45_1_1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Diagram was created within the slide, no external sources used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2e78689326b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12" name="Google Shape;1412;g2e78689326b_0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2"/>
        <p:cNvGrpSpPr/>
        <p:nvPr/>
      </p:nvGrpSpPr>
      <p:grpSpPr>
        <a:xfrm>
          <a:off x="0" y="0"/>
          <a:ext cx="0" cy="0"/>
          <a:chOff x="0" y="0"/>
          <a:chExt cx="0" cy="0"/>
        </a:xfrm>
      </p:grpSpPr>
      <p:sp>
        <p:nvSpPr>
          <p:cNvPr id="1423" name="Google Shape;1423;g2e692d23501_9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24" name="Google Shape;1424;g2e692d23501_9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0"/>
        <p:cNvGrpSpPr/>
        <p:nvPr/>
      </p:nvGrpSpPr>
      <p:grpSpPr>
        <a:xfrm>
          <a:off x="0" y="0"/>
          <a:ext cx="0" cy="0"/>
          <a:chOff x="0" y="0"/>
          <a:chExt cx="0" cy="0"/>
        </a:xfrm>
      </p:grpSpPr>
      <p:sp>
        <p:nvSpPr>
          <p:cNvPr id="1431" name="Google Shape;1431;g2e78689326b_0_1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32" name="Google Shape;1432;g2e78689326b_0_1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1"/>
        <p:cNvGrpSpPr/>
        <p:nvPr/>
      </p:nvGrpSpPr>
      <p:grpSpPr>
        <a:xfrm>
          <a:off x="0" y="0"/>
          <a:ext cx="0" cy="0"/>
          <a:chOff x="0" y="0"/>
          <a:chExt cx="0" cy="0"/>
        </a:xfrm>
      </p:grpSpPr>
      <p:sp>
        <p:nvSpPr>
          <p:cNvPr id="1442" name="Google Shape;1442;g2e78689326b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3" name="Google Shape;1443;g2e78689326b_0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Diagram was created within the slide, no external sources used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7"/>
        <p:cNvGrpSpPr/>
        <p:nvPr/>
      </p:nvGrpSpPr>
      <p:grpSpPr>
        <a:xfrm>
          <a:off x="0" y="0"/>
          <a:ext cx="0" cy="0"/>
          <a:chOff x="0" y="0"/>
          <a:chExt cx="0" cy="0"/>
        </a:xfrm>
      </p:grpSpPr>
      <p:sp>
        <p:nvSpPr>
          <p:cNvPr id="1468" name="Google Shape;1468;g2e78689326b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69" name="Google Shape;1469;g2e78689326b_0_20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6"/>
        <p:cNvGrpSpPr/>
        <p:nvPr/>
      </p:nvGrpSpPr>
      <p:grpSpPr>
        <a:xfrm>
          <a:off x="0" y="0"/>
          <a:ext cx="0" cy="0"/>
          <a:chOff x="0" y="0"/>
          <a:chExt cx="0" cy="0"/>
        </a:xfrm>
      </p:grpSpPr>
      <p:sp>
        <p:nvSpPr>
          <p:cNvPr id="1477" name="Google Shape;1477;g2e78689326b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8" name="Google Shape;1478;g2e78689326b_0_2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7"/>
        <p:cNvGrpSpPr/>
        <p:nvPr/>
      </p:nvGrpSpPr>
      <p:grpSpPr>
        <a:xfrm>
          <a:off x="0" y="0"/>
          <a:ext cx="0" cy="0"/>
          <a:chOff x="0" y="0"/>
          <a:chExt cx="0" cy="0"/>
        </a:xfrm>
      </p:grpSpPr>
      <p:sp>
        <p:nvSpPr>
          <p:cNvPr id="1488" name="Google Shape;1488;g2e78689326b_0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89" name="Google Shape;1489;g2e78689326b_0_26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Diagram was created within the slide, no external sources used</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1"/>
        <p:cNvGrpSpPr/>
        <p:nvPr/>
      </p:nvGrpSpPr>
      <p:grpSpPr>
        <a:xfrm>
          <a:off x="0" y="0"/>
          <a:ext cx="0" cy="0"/>
          <a:chOff x="0" y="0"/>
          <a:chExt cx="0" cy="0"/>
        </a:xfrm>
      </p:grpSpPr>
      <p:sp>
        <p:nvSpPr>
          <p:cNvPr id="1512" name="Google Shape;1512;g2e81233599e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13" name="Google Shape;1513;g2e81233599e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2"/>
        <p:cNvGrpSpPr/>
        <p:nvPr/>
      </p:nvGrpSpPr>
      <p:grpSpPr>
        <a:xfrm>
          <a:off x="0" y="0"/>
          <a:ext cx="0" cy="0"/>
          <a:chOff x="0" y="0"/>
          <a:chExt cx="0" cy="0"/>
        </a:xfrm>
      </p:grpSpPr>
      <p:sp>
        <p:nvSpPr>
          <p:cNvPr id="1523" name="Google Shape;1523;g2e81233599e_0_4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24" name="Google Shape;1524;g2e81233599e_0_4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5"/>
        <p:cNvGrpSpPr/>
        <p:nvPr/>
      </p:nvGrpSpPr>
      <p:grpSpPr>
        <a:xfrm>
          <a:off x="0" y="0"/>
          <a:ext cx="0" cy="0"/>
          <a:chOff x="0" y="0"/>
          <a:chExt cx="0" cy="0"/>
        </a:xfrm>
      </p:grpSpPr>
      <p:sp>
        <p:nvSpPr>
          <p:cNvPr id="1536" name="Google Shape;1536;g2e5b56a07ea_0_25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37" name="Google Shape;1537;g2e5b56a07ea_0_25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2e81233599e_1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2e81233599e_1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273c6830ac6_1_8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47" name="Google Shape;1547;g273c6830ac6_1_8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273c6830ac6_1_5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64" name="Google Shape;1564;g273c6830ac6_1_59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7"/>
        <p:cNvGrpSpPr/>
        <p:nvPr/>
      </p:nvGrpSpPr>
      <p:grpSpPr>
        <a:xfrm>
          <a:off x="0" y="0"/>
          <a:ext cx="0" cy="0"/>
          <a:chOff x="0" y="0"/>
          <a:chExt cx="0" cy="0"/>
        </a:xfrm>
      </p:grpSpPr>
      <p:sp>
        <p:nvSpPr>
          <p:cNvPr id="1578" name="Google Shape;1578;g2e7f2eb583e_0_9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79" name="Google Shape;1579;g2e7f2eb583e_0_9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4"/>
        <p:cNvGrpSpPr/>
        <p:nvPr/>
      </p:nvGrpSpPr>
      <p:grpSpPr>
        <a:xfrm>
          <a:off x="0" y="0"/>
          <a:ext cx="0" cy="0"/>
          <a:chOff x="0" y="0"/>
          <a:chExt cx="0" cy="0"/>
        </a:xfrm>
      </p:grpSpPr>
      <p:sp>
        <p:nvSpPr>
          <p:cNvPr id="1595" name="Google Shape;1595;g2e7f2eb583e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96" name="Google Shape;1596;g2e7f2eb583e_0_55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3"/>
        <p:cNvGrpSpPr/>
        <p:nvPr/>
      </p:nvGrpSpPr>
      <p:grpSpPr>
        <a:xfrm>
          <a:off x="0" y="0"/>
          <a:ext cx="0" cy="0"/>
          <a:chOff x="0" y="0"/>
          <a:chExt cx="0" cy="0"/>
        </a:xfrm>
      </p:grpSpPr>
      <p:sp>
        <p:nvSpPr>
          <p:cNvPr id="1604" name="Google Shape;1604;g2e7f2eb583e_0_4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05" name="Google Shape;1605;g2e7f2eb583e_0_4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8"/>
        <p:cNvGrpSpPr/>
        <p:nvPr/>
      </p:nvGrpSpPr>
      <p:grpSpPr>
        <a:xfrm>
          <a:off x="0" y="0"/>
          <a:ext cx="0" cy="0"/>
          <a:chOff x="0" y="0"/>
          <a:chExt cx="0" cy="0"/>
        </a:xfrm>
      </p:grpSpPr>
      <p:sp>
        <p:nvSpPr>
          <p:cNvPr id="1619" name="Google Shape;1619;g2e7f2eb583e_0_5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20" name="Google Shape;1620;g2e7f2eb583e_0_5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7"/>
        <p:cNvGrpSpPr/>
        <p:nvPr/>
      </p:nvGrpSpPr>
      <p:grpSpPr>
        <a:xfrm>
          <a:off x="0" y="0"/>
          <a:ext cx="0" cy="0"/>
          <a:chOff x="0" y="0"/>
          <a:chExt cx="0" cy="0"/>
        </a:xfrm>
      </p:grpSpPr>
      <p:sp>
        <p:nvSpPr>
          <p:cNvPr id="1638" name="Google Shape;1638;g273c6830ac6_1_7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39" name="Google Shape;1639;g273c6830ac6_1_7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https://colab.research.google.com/drive/1aHGT6o0J-mWOXfMbjZpULJ7h8BmrAmzG</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7"/>
        <p:cNvGrpSpPr/>
        <p:nvPr/>
      </p:nvGrpSpPr>
      <p:grpSpPr>
        <a:xfrm>
          <a:off x="0" y="0"/>
          <a:ext cx="0" cy="0"/>
          <a:chOff x="0" y="0"/>
          <a:chExt cx="0" cy="0"/>
        </a:xfrm>
      </p:grpSpPr>
      <p:sp>
        <p:nvSpPr>
          <p:cNvPr id="1648" name="Google Shape;1648;g2e7f2eb583e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49" name="Google Shape;1649;g2e7f2eb583e_0_6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https://colab.research.google.com/drive/1aHGT6o0J-mWOXfMbjZpULJ7h8BmrAmzG</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2"/>
        <p:cNvGrpSpPr/>
        <p:nvPr/>
      </p:nvGrpSpPr>
      <p:grpSpPr>
        <a:xfrm>
          <a:off x="0" y="0"/>
          <a:ext cx="0" cy="0"/>
          <a:chOff x="0" y="0"/>
          <a:chExt cx="0" cy="0"/>
        </a:xfrm>
      </p:grpSpPr>
      <p:sp>
        <p:nvSpPr>
          <p:cNvPr id="1663" name="Google Shape;1663;g2e81233599e_0_4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64" name="Google Shape;1664;g2e81233599e_0_4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model allows us to determine/predict the value of one quantity (the output) based on another quantity (the input)</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1"/>
        <p:cNvGrpSpPr/>
        <p:nvPr/>
      </p:nvGrpSpPr>
      <p:grpSpPr>
        <a:xfrm>
          <a:off x="0" y="0"/>
          <a:ext cx="0" cy="0"/>
          <a:chOff x="0" y="0"/>
          <a:chExt cx="0" cy="0"/>
        </a:xfrm>
      </p:grpSpPr>
      <p:sp>
        <p:nvSpPr>
          <p:cNvPr id="1672" name="Google Shape;1672;g2e81233599e_0_4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673" name="Google Shape;1673;g2e81233599e_0_4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t>The model allows us to determine/predict the value of one quantity (the output) based on another quantity (the input)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Content 1" type="obj">
  <p:cSld name="OBJECT">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0" y="0"/>
            <a:ext cx="3000000" cy="225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Clr>
                <a:schemeClr val="dk1"/>
              </a:buClr>
              <a:buSzPts val="3000"/>
              <a:buFont typeface="Arial"/>
              <a:buNone/>
              <a:defRPr sz="3000" b="1" i="0" u="none" strike="noStrike" cap="none">
                <a:solidFill>
                  <a:schemeClr val="dk1"/>
                </a:solidFill>
                <a:latin typeface="Arial"/>
                <a:ea typeface="Arial"/>
                <a:cs typeface="Arial"/>
                <a:sym typeface="Arial"/>
              </a:defRPr>
            </a:lvl1pPr>
            <a:lvl2pPr lvl="1" algn="l">
              <a:lnSpc>
                <a:spcPct val="100000"/>
              </a:lnSpc>
              <a:spcBef>
                <a:spcPts val="0"/>
              </a:spcBef>
              <a:spcAft>
                <a:spcPts val="0"/>
              </a:spcAft>
              <a:buSzPts val="2500"/>
              <a:buNone/>
              <a:defRPr sz="1800"/>
            </a:lvl2pPr>
            <a:lvl3pPr lvl="2" algn="l">
              <a:lnSpc>
                <a:spcPct val="100000"/>
              </a:lnSpc>
              <a:spcBef>
                <a:spcPts val="0"/>
              </a:spcBef>
              <a:spcAft>
                <a:spcPts val="0"/>
              </a:spcAft>
              <a:buSzPts val="2500"/>
              <a:buNone/>
              <a:defRPr sz="1800"/>
            </a:lvl3pPr>
            <a:lvl4pPr lvl="3" algn="l">
              <a:lnSpc>
                <a:spcPct val="100000"/>
              </a:lnSpc>
              <a:spcBef>
                <a:spcPts val="0"/>
              </a:spcBef>
              <a:spcAft>
                <a:spcPts val="0"/>
              </a:spcAft>
              <a:buSzPts val="2500"/>
              <a:buNone/>
              <a:defRPr sz="1800"/>
            </a:lvl4pPr>
            <a:lvl5pPr lvl="4" algn="l">
              <a:lnSpc>
                <a:spcPct val="100000"/>
              </a:lnSpc>
              <a:spcBef>
                <a:spcPts val="0"/>
              </a:spcBef>
              <a:spcAft>
                <a:spcPts val="0"/>
              </a:spcAft>
              <a:buSzPts val="2500"/>
              <a:buNone/>
              <a:defRPr sz="1800"/>
            </a:lvl5pPr>
            <a:lvl6pPr lvl="5" algn="l">
              <a:lnSpc>
                <a:spcPct val="100000"/>
              </a:lnSpc>
              <a:spcBef>
                <a:spcPts val="0"/>
              </a:spcBef>
              <a:spcAft>
                <a:spcPts val="0"/>
              </a:spcAft>
              <a:buSzPts val="2500"/>
              <a:buNone/>
              <a:defRPr sz="1800"/>
            </a:lvl6pPr>
            <a:lvl7pPr lvl="6" algn="l">
              <a:lnSpc>
                <a:spcPct val="100000"/>
              </a:lnSpc>
              <a:spcBef>
                <a:spcPts val="0"/>
              </a:spcBef>
              <a:spcAft>
                <a:spcPts val="0"/>
              </a:spcAft>
              <a:buSzPts val="2500"/>
              <a:buNone/>
              <a:defRPr sz="1800"/>
            </a:lvl7pPr>
            <a:lvl8pPr lvl="7" algn="l">
              <a:lnSpc>
                <a:spcPct val="100000"/>
              </a:lnSpc>
              <a:spcBef>
                <a:spcPts val="0"/>
              </a:spcBef>
              <a:spcAft>
                <a:spcPts val="0"/>
              </a:spcAft>
              <a:buSzPts val="2500"/>
              <a:buNone/>
              <a:defRPr sz="1800"/>
            </a:lvl8pPr>
            <a:lvl9pPr lvl="8" algn="l">
              <a:lnSpc>
                <a:spcPct val="100000"/>
              </a:lnSpc>
              <a:spcBef>
                <a:spcPts val="0"/>
              </a:spcBef>
              <a:spcAft>
                <a:spcPts val="0"/>
              </a:spcAft>
              <a:buSzPts val="2500"/>
              <a:buNone/>
              <a:defRPr sz="1800"/>
            </a:lvl9pPr>
          </a:lstStyle>
          <a:p>
            <a:endParaRPr/>
          </a:p>
        </p:txBody>
      </p:sp>
      <p:sp>
        <p:nvSpPr>
          <p:cNvPr id="52" name="Google Shape;52;p13"/>
          <p:cNvSpPr txBox="1">
            <a:spLocks noGrp="1"/>
          </p:cNvSpPr>
          <p:nvPr>
            <p:ph type="body" idx="1"/>
          </p:nvPr>
        </p:nvSpPr>
        <p:spPr>
          <a:xfrm>
            <a:off x="457200" y="1021842"/>
            <a:ext cx="8229600" cy="3394500"/>
          </a:xfrm>
          <a:prstGeom prst="rect">
            <a:avLst/>
          </a:prstGeom>
          <a:noFill/>
          <a:ln>
            <a:noFill/>
          </a:ln>
        </p:spPr>
        <p:txBody>
          <a:bodyPr spcFirstLastPara="1" wrap="square" lIns="91425" tIns="45700" rIns="91425" bIns="45700" anchor="t" anchorCtr="0">
            <a:normAutofit/>
          </a:bodyPr>
          <a:lstStyle>
            <a:lvl1pPr marL="457200" lvl="0" indent="-342900" algn="l">
              <a:lnSpc>
                <a:spcPct val="115000"/>
              </a:lnSpc>
              <a:spcBef>
                <a:spcPts val="360"/>
              </a:spcBef>
              <a:spcAft>
                <a:spcPts val="0"/>
              </a:spcAft>
              <a:buClr>
                <a:schemeClr val="dk1"/>
              </a:buClr>
              <a:buSzPts val="1800"/>
              <a:buChar char="●"/>
              <a:defRPr/>
            </a:lvl1pPr>
            <a:lvl2pPr marL="914400" lvl="1" indent="-342900" algn="l">
              <a:lnSpc>
                <a:spcPct val="115000"/>
              </a:lnSpc>
              <a:spcBef>
                <a:spcPts val="360"/>
              </a:spcBef>
              <a:spcAft>
                <a:spcPts val="0"/>
              </a:spcAft>
              <a:buClr>
                <a:schemeClr val="dk1"/>
              </a:buClr>
              <a:buSzPts val="1800"/>
              <a:buChar char="○"/>
              <a:defRPr/>
            </a:lvl2pPr>
            <a:lvl3pPr marL="1371600" lvl="2" indent="-342900" algn="l">
              <a:lnSpc>
                <a:spcPct val="115000"/>
              </a:lnSpc>
              <a:spcBef>
                <a:spcPts val="360"/>
              </a:spcBef>
              <a:spcAft>
                <a:spcPts val="0"/>
              </a:spcAft>
              <a:buClr>
                <a:schemeClr val="dk1"/>
              </a:buClr>
              <a:buSzPts val="1800"/>
              <a:buChar char="■"/>
              <a:defRPr/>
            </a:lvl3pPr>
            <a:lvl4pPr marL="1828800" lvl="3" indent="-342900" algn="l">
              <a:lnSpc>
                <a:spcPct val="115000"/>
              </a:lnSpc>
              <a:spcBef>
                <a:spcPts val="360"/>
              </a:spcBef>
              <a:spcAft>
                <a:spcPts val="0"/>
              </a:spcAft>
              <a:buClr>
                <a:schemeClr val="dk1"/>
              </a:buClr>
              <a:buSzPts val="1800"/>
              <a:buChar char="●"/>
              <a:defRPr/>
            </a:lvl4pPr>
            <a:lvl5pPr marL="2286000" lvl="4" indent="-342900" algn="l">
              <a:lnSpc>
                <a:spcPct val="115000"/>
              </a:lnSpc>
              <a:spcBef>
                <a:spcPts val="360"/>
              </a:spcBef>
              <a:spcAft>
                <a:spcPts val="0"/>
              </a:spcAft>
              <a:buClr>
                <a:schemeClr val="dk1"/>
              </a:buClr>
              <a:buSzPts val="1800"/>
              <a:buChar char="○"/>
              <a:defRPr/>
            </a:lvl5pPr>
            <a:lvl6pPr marL="2743200" lvl="5" indent="-342900" algn="l">
              <a:lnSpc>
                <a:spcPct val="115000"/>
              </a:lnSpc>
              <a:spcBef>
                <a:spcPts val="360"/>
              </a:spcBef>
              <a:spcAft>
                <a:spcPts val="0"/>
              </a:spcAft>
              <a:buClr>
                <a:schemeClr val="dk1"/>
              </a:buClr>
              <a:buSzPts val="1800"/>
              <a:buChar char="■"/>
              <a:defRPr/>
            </a:lvl6pPr>
            <a:lvl7pPr marL="3200400" lvl="6" indent="-342900" algn="l">
              <a:lnSpc>
                <a:spcPct val="115000"/>
              </a:lnSpc>
              <a:spcBef>
                <a:spcPts val="360"/>
              </a:spcBef>
              <a:spcAft>
                <a:spcPts val="0"/>
              </a:spcAft>
              <a:buClr>
                <a:schemeClr val="dk1"/>
              </a:buClr>
              <a:buSzPts val="1800"/>
              <a:buChar char="●"/>
              <a:defRPr/>
            </a:lvl7pPr>
            <a:lvl8pPr marL="3657600" lvl="7" indent="-342900" algn="l">
              <a:lnSpc>
                <a:spcPct val="115000"/>
              </a:lnSpc>
              <a:spcBef>
                <a:spcPts val="360"/>
              </a:spcBef>
              <a:spcAft>
                <a:spcPts val="0"/>
              </a:spcAft>
              <a:buClr>
                <a:schemeClr val="dk1"/>
              </a:buClr>
              <a:buSzPts val="1800"/>
              <a:buChar char="○"/>
              <a:defRPr/>
            </a:lvl8pPr>
            <a:lvl9pPr marL="4114800" lvl="8" indent="-342900" algn="l">
              <a:lnSpc>
                <a:spcPct val="115000"/>
              </a:lnSpc>
              <a:spcBef>
                <a:spcPts val="360"/>
              </a:spcBef>
              <a:spcAft>
                <a:spcPts val="1600"/>
              </a:spcAft>
              <a:buClr>
                <a:schemeClr val="dk1"/>
              </a:buClr>
              <a:buSzPts val="1800"/>
              <a:buChar char="■"/>
              <a:defRPr/>
            </a:lvl9pPr>
          </a:lstStyle>
          <a:p>
            <a:endParaRPr/>
          </a:p>
        </p:txBody>
      </p:sp>
      <p:sp>
        <p:nvSpPr>
          <p:cNvPr id="53" name="Google Shape;53;p13"/>
          <p:cNvSpPr txBox="1">
            <a:spLocks noGrp="1"/>
          </p:cNvSpPr>
          <p:nvPr>
            <p:ph type="dt" idx="10"/>
          </p:nvPr>
        </p:nvSpPr>
        <p:spPr>
          <a:xfrm>
            <a:off x="0" y="0"/>
            <a:ext cx="3000000" cy="225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0" y="0"/>
            <a:ext cx="3000000" cy="2250000"/>
          </a:xfrm>
          <a:prstGeom prst="rect">
            <a:avLst/>
          </a:prstGeom>
          <a:noFill/>
          <a:ln>
            <a:noFill/>
          </a:ln>
        </p:spPr>
        <p:txBody>
          <a:bodyPr spcFirstLastPara="1" wrap="square" lIns="91425" tIns="45700" rIns="91425" bIns="45700" anchor="t" anchorCtr="0">
            <a:noAutofit/>
          </a:bodyPr>
          <a:lstStyle>
            <a:lvl1pPr marR="0" lvl="0"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1pPr>
            <a:lvl2pPr marR="0" lvl="1"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0" y="0"/>
            <a:ext cx="3000000" cy="22500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800"/>
              <a:buFont typeface="Arial"/>
              <a:buNone/>
              <a:defRPr sz="1800" b="1"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800"/>
              <a:buFont typeface="Arial"/>
              <a:buNone/>
              <a:defRPr sz="1800" b="1"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800"/>
              <a:buFont typeface="Arial"/>
              <a:buNone/>
              <a:defRPr sz="1800" b="1"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800"/>
              <a:buFont typeface="Arial"/>
              <a:buNone/>
              <a:defRPr sz="1800" b="1"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800"/>
              <a:buFont typeface="Arial"/>
              <a:buNone/>
              <a:defRPr sz="1800" b="1"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800"/>
              <a:buFont typeface="Arial"/>
              <a:buNone/>
              <a:defRPr sz="1800" b="1"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800"/>
              <a:buFont typeface="Arial"/>
              <a:buNone/>
              <a:defRPr sz="1800" b="1"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800"/>
              <a:buFont typeface="Arial"/>
              <a:buNone/>
              <a:defRPr sz="1800" b="1"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800"/>
              <a:buFont typeface="Arial"/>
              <a:buNone/>
              <a:defRPr sz="1800" b="1"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_6">
  <p:cSld name="BLANK_6">
    <p:spTree>
      <p:nvGrpSpPr>
        <p:cNvPr id="1" name="Shape 56"/>
        <p:cNvGrpSpPr/>
        <p:nvPr/>
      </p:nvGrpSpPr>
      <p:grpSpPr>
        <a:xfrm>
          <a:off x="0" y="0"/>
          <a:ext cx="0" cy="0"/>
          <a:chOff x="0" y="0"/>
          <a:chExt cx="0" cy="0"/>
        </a:xfrm>
      </p:grpSpPr>
      <p:sp>
        <p:nvSpPr>
          <p:cNvPr id="57" name="Google Shape;57;p14"/>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rmAutofit fontScale="32500" lnSpcReduction="20000"/>
          </a:bodyPr>
          <a:lstStyle>
            <a:lvl1pPr lvl="0">
              <a:buNone/>
              <a:defRPr sz="800" b="1">
                <a:solidFill>
                  <a:srgbClr val="434343"/>
                </a:solidFill>
                <a:latin typeface="Nunito"/>
                <a:ea typeface="Nunito"/>
                <a:cs typeface="Nunito"/>
                <a:sym typeface="Nunito"/>
              </a:defRPr>
            </a:lvl1pPr>
            <a:lvl2pPr lvl="1">
              <a:buNone/>
              <a:defRPr sz="800" b="1">
                <a:solidFill>
                  <a:srgbClr val="434343"/>
                </a:solidFill>
                <a:latin typeface="Nunito"/>
                <a:ea typeface="Nunito"/>
                <a:cs typeface="Nunito"/>
                <a:sym typeface="Nunito"/>
              </a:defRPr>
            </a:lvl2pPr>
            <a:lvl3pPr lvl="2">
              <a:buNone/>
              <a:defRPr sz="800" b="1">
                <a:solidFill>
                  <a:srgbClr val="434343"/>
                </a:solidFill>
                <a:latin typeface="Nunito"/>
                <a:ea typeface="Nunito"/>
                <a:cs typeface="Nunito"/>
                <a:sym typeface="Nunito"/>
              </a:defRPr>
            </a:lvl3pPr>
            <a:lvl4pPr lvl="3">
              <a:buNone/>
              <a:defRPr sz="800" b="1">
                <a:solidFill>
                  <a:srgbClr val="434343"/>
                </a:solidFill>
                <a:latin typeface="Nunito"/>
                <a:ea typeface="Nunito"/>
                <a:cs typeface="Nunito"/>
                <a:sym typeface="Nunito"/>
              </a:defRPr>
            </a:lvl4pPr>
            <a:lvl5pPr lvl="4">
              <a:buNone/>
              <a:defRPr sz="800" b="1">
                <a:solidFill>
                  <a:srgbClr val="434343"/>
                </a:solidFill>
                <a:latin typeface="Nunito"/>
                <a:ea typeface="Nunito"/>
                <a:cs typeface="Nunito"/>
                <a:sym typeface="Nunito"/>
              </a:defRPr>
            </a:lvl5pPr>
            <a:lvl6pPr lvl="5">
              <a:buNone/>
              <a:defRPr sz="800" b="1">
                <a:solidFill>
                  <a:srgbClr val="434343"/>
                </a:solidFill>
                <a:latin typeface="Nunito"/>
                <a:ea typeface="Nunito"/>
                <a:cs typeface="Nunito"/>
                <a:sym typeface="Nunito"/>
              </a:defRPr>
            </a:lvl6pPr>
            <a:lvl7pPr lvl="6">
              <a:buNone/>
              <a:defRPr sz="800" b="1">
                <a:solidFill>
                  <a:srgbClr val="434343"/>
                </a:solidFill>
                <a:latin typeface="Nunito"/>
                <a:ea typeface="Nunito"/>
                <a:cs typeface="Nunito"/>
                <a:sym typeface="Nunito"/>
              </a:defRPr>
            </a:lvl7pPr>
            <a:lvl8pPr lvl="7">
              <a:buNone/>
              <a:defRPr sz="800" b="1">
                <a:solidFill>
                  <a:srgbClr val="434343"/>
                </a:solidFill>
                <a:latin typeface="Nunito"/>
                <a:ea typeface="Nunito"/>
                <a:cs typeface="Nunito"/>
                <a:sym typeface="Nunito"/>
              </a:defRPr>
            </a:lvl8pPr>
            <a:lvl9pPr lvl="8">
              <a:buNone/>
              <a:defRPr sz="800" b="1">
                <a:solidFill>
                  <a:srgbClr val="434343"/>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_4">
  <p:cSld name="BLANK_4">
    <p:spTree>
      <p:nvGrpSpPr>
        <p:cNvPr id="1" name="Shape 58"/>
        <p:cNvGrpSpPr/>
        <p:nvPr/>
      </p:nvGrpSpPr>
      <p:grpSpPr>
        <a:xfrm>
          <a:off x="0" y="0"/>
          <a:ext cx="0" cy="0"/>
          <a:chOff x="0" y="0"/>
          <a:chExt cx="0" cy="0"/>
        </a:xfrm>
      </p:grpSpPr>
      <p:sp>
        <p:nvSpPr>
          <p:cNvPr id="59" name="Google Shape;59;p15"/>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rmAutofit fontScale="32500" lnSpcReduction="20000"/>
          </a:bodyPr>
          <a:lstStyle>
            <a:lvl1pPr lvl="0">
              <a:buNone/>
              <a:defRPr sz="800" b="1">
                <a:solidFill>
                  <a:srgbClr val="434343"/>
                </a:solidFill>
                <a:latin typeface="Nunito"/>
                <a:ea typeface="Nunito"/>
                <a:cs typeface="Nunito"/>
                <a:sym typeface="Nunito"/>
              </a:defRPr>
            </a:lvl1pPr>
            <a:lvl2pPr lvl="1">
              <a:buNone/>
              <a:defRPr sz="800" b="1">
                <a:solidFill>
                  <a:srgbClr val="434343"/>
                </a:solidFill>
                <a:latin typeface="Nunito"/>
                <a:ea typeface="Nunito"/>
                <a:cs typeface="Nunito"/>
                <a:sym typeface="Nunito"/>
              </a:defRPr>
            </a:lvl2pPr>
            <a:lvl3pPr lvl="2">
              <a:buNone/>
              <a:defRPr sz="800" b="1">
                <a:solidFill>
                  <a:srgbClr val="434343"/>
                </a:solidFill>
                <a:latin typeface="Nunito"/>
                <a:ea typeface="Nunito"/>
                <a:cs typeface="Nunito"/>
                <a:sym typeface="Nunito"/>
              </a:defRPr>
            </a:lvl3pPr>
            <a:lvl4pPr lvl="3">
              <a:buNone/>
              <a:defRPr sz="800" b="1">
                <a:solidFill>
                  <a:srgbClr val="434343"/>
                </a:solidFill>
                <a:latin typeface="Nunito"/>
                <a:ea typeface="Nunito"/>
                <a:cs typeface="Nunito"/>
                <a:sym typeface="Nunito"/>
              </a:defRPr>
            </a:lvl4pPr>
            <a:lvl5pPr lvl="4">
              <a:buNone/>
              <a:defRPr sz="800" b="1">
                <a:solidFill>
                  <a:srgbClr val="434343"/>
                </a:solidFill>
                <a:latin typeface="Nunito"/>
                <a:ea typeface="Nunito"/>
                <a:cs typeface="Nunito"/>
                <a:sym typeface="Nunito"/>
              </a:defRPr>
            </a:lvl5pPr>
            <a:lvl6pPr lvl="5">
              <a:buNone/>
              <a:defRPr sz="800" b="1">
                <a:solidFill>
                  <a:srgbClr val="434343"/>
                </a:solidFill>
                <a:latin typeface="Nunito"/>
                <a:ea typeface="Nunito"/>
                <a:cs typeface="Nunito"/>
                <a:sym typeface="Nunito"/>
              </a:defRPr>
            </a:lvl6pPr>
            <a:lvl7pPr lvl="6">
              <a:buNone/>
              <a:defRPr sz="800" b="1">
                <a:solidFill>
                  <a:srgbClr val="434343"/>
                </a:solidFill>
                <a:latin typeface="Nunito"/>
                <a:ea typeface="Nunito"/>
                <a:cs typeface="Nunito"/>
                <a:sym typeface="Nunito"/>
              </a:defRPr>
            </a:lvl7pPr>
            <a:lvl8pPr lvl="7">
              <a:buNone/>
              <a:defRPr sz="800" b="1">
                <a:solidFill>
                  <a:srgbClr val="434343"/>
                </a:solidFill>
                <a:latin typeface="Nunito"/>
                <a:ea typeface="Nunito"/>
                <a:cs typeface="Nunito"/>
                <a:sym typeface="Nunito"/>
              </a:defRPr>
            </a:lvl8pPr>
            <a:lvl9pPr lvl="8">
              <a:buNone/>
              <a:defRPr sz="800" b="1">
                <a:solidFill>
                  <a:srgbClr val="434343"/>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2">
  <p:cSld name="Title and Content 2">
    <p:spTree>
      <p:nvGrpSpPr>
        <p:cNvPr id="1" name="Shape 87"/>
        <p:cNvGrpSpPr/>
        <p:nvPr/>
      </p:nvGrpSpPr>
      <p:grpSpPr>
        <a:xfrm>
          <a:off x="0" y="0"/>
          <a:ext cx="0" cy="0"/>
          <a:chOff x="0" y="0"/>
          <a:chExt cx="0" cy="0"/>
        </a:xfrm>
      </p:grpSpPr>
      <p:sp>
        <p:nvSpPr>
          <p:cNvPr id="88" name="Google Shape;88;p21"/>
          <p:cNvSpPr txBox="1">
            <a:spLocks noGrp="1"/>
          </p:cNvSpPr>
          <p:nvPr>
            <p:ph type="title"/>
          </p:nvPr>
        </p:nvSpPr>
        <p:spPr>
          <a:xfrm>
            <a:off x="311700" y="216425"/>
            <a:ext cx="8520600" cy="572700"/>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3200"/>
              <a:buNone/>
              <a:defRPr i="0">
                <a:solidFill>
                  <a:schemeClr val="dk1"/>
                </a:solidFill>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a:endParaRPr/>
          </a:p>
        </p:txBody>
      </p:sp>
      <p:sp>
        <p:nvSpPr>
          <p:cNvPr id="89" name="Google Shape;89;p21"/>
          <p:cNvSpPr txBox="1">
            <a:spLocks noGrp="1"/>
          </p:cNvSpPr>
          <p:nvPr>
            <p:ph type="body" idx="1"/>
          </p:nvPr>
        </p:nvSpPr>
        <p:spPr>
          <a:xfrm>
            <a:off x="311700" y="1152475"/>
            <a:ext cx="8520600" cy="3416400"/>
          </a:xfrm>
          <a:prstGeom prst="rect">
            <a:avLst/>
          </a:prstGeom>
          <a:noFill/>
          <a:ln>
            <a:noFill/>
          </a:ln>
        </p:spPr>
        <p:txBody>
          <a:bodyPr spcFirstLastPara="1" wrap="square" lIns="0" tIns="0" rIns="0" bIns="0" anchor="t" anchorCtr="0">
            <a:noAutofit/>
          </a:bodyPr>
          <a:lstStyle>
            <a:lvl1pPr marL="457200" lvl="0" indent="-330200" algn="l">
              <a:lnSpc>
                <a:spcPct val="115000"/>
              </a:lnSpc>
              <a:spcBef>
                <a:spcPts val="0"/>
              </a:spcBef>
              <a:spcAft>
                <a:spcPts val="0"/>
              </a:spcAft>
              <a:buSzPts val="1600"/>
              <a:buChar char="●"/>
              <a:defRPr sz="1598" b="0" i="0">
                <a:solidFill>
                  <a:schemeClr val="dk1"/>
                </a:solidFill>
                <a:latin typeface="Tahoma"/>
                <a:ea typeface="Tahoma"/>
                <a:cs typeface="Tahoma"/>
                <a:sym typeface="Tahoma"/>
              </a:defRPr>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0" name="Google Shape;90;p21"/>
          <p:cNvSpPr txBox="1">
            <a:spLocks noGrp="1"/>
          </p:cNvSpPr>
          <p:nvPr>
            <p:ph type="sldNum" idx="12"/>
          </p:nvPr>
        </p:nvSpPr>
        <p:spPr>
          <a:xfrm>
            <a:off x="8472458" y="4663217"/>
            <a:ext cx="548700" cy="393600"/>
          </a:xfrm>
          <a:prstGeom prst="rect">
            <a:avLst/>
          </a:prstGeom>
          <a:noFill/>
          <a:ln>
            <a:noFill/>
          </a:ln>
        </p:spPr>
        <p:txBody>
          <a:bodyPr spcFirstLastPara="1" wrap="square" lIns="0" tIns="0" rIns="0" bIns="0" anchor="ctr" anchorCtr="0">
            <a:no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cxnSp>
        <p:nvCxnSpPr>
          <p:cNvPr id="91" name="Google Shape;91;p21"/>
          <p:cNvCxnSpPr/>
          <p:nvPr/>
        </p:nvCxnSpPr>
        <p:spPr>
          <a:xfrm rot="10800000" flipH="1">
            <a:off x="359850" y="914275"/>
            <a:ext cx="8357400" cy="9600"/>
          </a:xfrm>
          <a:prstGeom prst="straightConnector1">
            <a:avLst/>
          </a:prstGeom>
          <a:noFill/>
          <a:ln w="28575" cap="flat" cmpd="sng">
            <a:solidFill>
              <a:srgbClr val="095A82"/>
            </a:solidFill>
            <a:prstDash val="solid"/>
            <a:round/>
            <a:headEnd type="none" w="sm" len="sm"/>
            <a:tailEnd type="none" w="sm" len="sm"/>
          </a:ln>
        </p:spPr>
      </p:cxnSp>
    </p:spTree>
    <p:extLst>
      <p:ext uri="{BB962C8B-B14F-4D97-AF65-F5344CB8AC3E}">
        <p14:creationId xmlns:p14="http://schemas.microsoft.com/office/powerpoint/2010/main" val="1681224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4"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6.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4.xml"/><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6.xml"/><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8.xml"/><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0.xml"/><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2.xml"/><Relationship Id="rId1" Type="http://schemas.openxmlformats.org/officeDocument/2006/relationships/slideLayout" Target="../slideLayouts/slideLayout1.xml"/></Relationships>
</file>

<file path=ppt/slides/_rels/slide1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15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1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4.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customXml" Target="../ink/ink1.xml"/><Relationship Id="rId1" Type="http://schemas.openxmlformats.org/officeDocument/2006/relationships/slideLayout" Target="../slideLayouts/slideLayout13.xml"/></Relationships>
</file>

<file path=ppt/slides/_rels/slide1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customXml" Target="../ink/ink2.xml"/><Relationship Id="rId1" Type="http://schemas.openxmlformats.org/officeDocument/2006/relationships/slideLayout" Target="../slideLayouts/slideLayout13.xml"/></Relationships>
</file>

<file path=ppt/slides/_rels/slide15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customXml" Target="../ink/ink3.xml"/><Relationship Id="rId1" Type="http://schemas.openxmlformats.org/officeDocument/2006/relationships/slideLayout" Target="../slideLayouts/slideLayout13.xml"/></Relationships>
</file>

<file path=ppt/slides/_rels/slide15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customXml" Target="../ink/ink4.xml"/><Relationship Id="rId1" Type="http://schemas.openxmlformats.org/officeDocument/2006/relationships/slideLayout" Target="../slideLayouts/slideLayout13.xml"/></Relationships>
</file>

<file path=ppt/slides/_rels/slide15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customXml" Target="../ink/ink5.xml"/><Relationship Id="rId1" Type="http://schemas.openxmlformats.org/officeDocument/2006/relationships/slideLayout" Target="../slideLayouts/slideLayout13.xml"/><Relationship Id="rId5" Type="http://schemas.openxmlformats.org/officeDocument/2006/relationships/image" Target="../media/image51.png"/><Relationship Id="rId4" Type="http://schemas.openxmlformats.org/officeDocument/2006/relationships/customXml" Target="../ink/ink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0.xml"/><Relationship Id="rId5" Type="http://schemas.openxmlformats.org/officeDocument/2006/relationships/image" Target="../media/image8.png"/><Relationship Id="rId4" Type="http://schemas.openxmlformats.org/officeDocument/2006/relationships/image" Target="../media/image9.png"/></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0.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1.xml"/><Relationship Id="rId1" Type="http://schemas.openxmlformats.org/officeDocument/2006/relationships/slideLayout" Target="../slideLayouts/slideLayout11.xml"/><Relationship Id="rId4" Type="http://schemas.openxmlformats.org/officeDocument/2006/relationships/image" Target="../media/image12.png"/></Relationships>
</file>

<file path=ppt/slides/_rels/slide3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8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5.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6.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8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7.xml"/><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8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9.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8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0.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4.xml"/><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6.xml"/><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7.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9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8.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
        <p:cNvGrpSpPr/>
        <p:nvPr/>
      </p:nvGrpSpPr>
      <p:grpSpPr>
        <a:xfrm>
          <a:off x="0" y="0"/>
          <a:ext cx="0" cy="0"/>
          <a:chOff x="0" y="0"/>
          <a:chExt cx="0" cy="0"/>
        </a:xfrm>
      </p:grpSpPr>
      <p:sp>
        <p:nvSpPr>
          <p:cNvPr id="70" name="Google Shape;70;p17"/>
          <p:cNvSpPr/>
          <p:nvPr/>
        </p:nvSpPr>
        <p:spPr>
          <a:xfrm>
            <a:off x="2633250" y="2001100"/>
            <a:ext cx="6017100" cy="1141200"/>
          </a:xfrm>
          <a:prstGeom prst="roundRect">
            <a:avLst>
              <a:gd name="adj" fmla="val 16667"/>
            </a:avLst>
          </a:pr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600" b="1">
                <a:latin typeface="Montserrat"/>
                <a:ea typeface="Montserrat"/>
                <a:cs typeface="Montserrat"/>
                <a:sym typeface="Montserrat"/>
              </a:rPr>
              <a:t>     Linear Regression</a:t>
            </a:r>
            <a:endParaRPr sz="3600" b="1">
              <a:latin typeface="Montserrat"/>
              <a:ea typeface="Montserrat"/>
              <a:cs typeface="Montserrat"/>
              <a:sym typeface="Montserrat"/>
            </a:endParaRPr>
          </a:p>
        </p:txBody>
      </p:sp>
      <p:sp>
        <p:nvSpPr>
          <p:cNvPr id="71" name="Google Shape;71;p17"/>
          <p:cNvSpPr/>
          <p:nvPr/>
        </p:nvSpPr>
        <p:spPr>
          <a:xfrm>
            <a:off x="965397" y="1501900"/>
            <a:ext cx="2139600" cy="2139600"/>
          </a:xfrm>
          <a:prstGeom prst="diamond">
            <a:avLst/>
          </a:prstGeom>
          <a:solidFill>
            <a:schemeClr val="lt1"/>
          </a:solidFill>
          <a:ln w="152400" cap="flat" cmpd="sng">
            <a:solidFill>
              <a:srgbClr val="5B9BD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7"/>
          <p:cNvSpPr/>
          <p:nvPr/>
        </p:nvSpPr>
        <p:spPr>
          <a:xfrm>
            <a:off x="493650" y="1501900"/>
            <a:ext cx="2139600" cy="2139600"/>
          </a:xfrm>
          <a:prstGeom prst="diamond">
            <a:avLst/>
          </a:prstGeom>
          <a:solidFill>
            <a:schemeClr val="lt1"/>
          </a:solidFill>
          <a:ln w="152400" cap="flat" cmpd="sng">
            <a:solidFill>
              <a:srgbClr val="0F3FA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3" name="Google Shape;73;p17"/>
          <p:cNvPicPr preferRelativeResize="0"/>
          <p:nvPr/>
        </p:nvPicPr>
        <p:blipFill>
          <a:blip r:embed="rId3">
            <a:alphaModFix/>
          </a:blip>
          <a:stretch>
            <a:fillRect/>
          </a:stretch>
        </p:blipFill>
        <p:spPr>
          <a:xfrm>
            <a:off x="1151618" y="2159864"/>
            <a:ext cx="823858" cy="823852"/>
          </a:xfrm>
          <a:prstGeom prst="rect">
            <a:avLst/>
          </a:prstGeom>
          <a:noFill/>
          <a:ln>
            <a:noFill/>
          </a:ln>
        </p:spPr>
      </p:pic>
      <p:cxnSp>
        <p:nvCxnSpPr>
          <p:cNvPr id="74" name="Google Shape;74;p17"/>
          <p:cNvCxnSpPr>
            <a:stCxn id="75" idx="1"/>
          </p:cNvCxnSpPr>
          <p:nvPr/>
        </p:nvCxnSpPr>
        <p:spPr>
          <a:xfrm>
            <a:off x="0" y="1074925"/>
            <a:ext cx="2843100" cy="0"/>
          </a:xfrm>
          <a:prstGeom prst="straightConnector1">
            <a:avLst/>
          </a:prstGeom>
          <a:noFill/>
          <a:ln w="38100" cap="flat" cmpd="sng">
            <a:solidFill>
              <a:schemeClr val="lt1"/>
            </a:solidFill>
            <a:prstDash val="solid"/>
            <a:round/>
            <a:headEnd type="none" w="med" len="med"/>
            <a:tailEnd type="oval" w="med" len="med"/>
          </a:ln>
        </p:spPr>
      </p:cxnSp>
      <p:cxnSp>
        <p:nvCxnSpPr>
          <p:cNvPr id="76" name="Google Shape;76;p17"/>
          <p:cNvCxnSpPr/>
          <p:nvPr/>
        </p:nvCxnSpPr>
        <p:spPr>
          <a:xfrm rot="10800000">
            <a:off x="6292583" y="1066338"/>
            <a:ext cx="2844300" cy="0"/>
          </a:xfrm>
          <a:prstGeom prst="straightConnector1">
            <a:avLst/>
          </a:prstGeom>
          <a:noFill/>
          <a:ln w="38100" cap="flat" cmpd="sng">
            <a:solidFill>
              <a:schemeClr val="lt1"/>
            </a:solidFill>
            <a:prstDash val="solid"/>
            <a:round/>
            <a:headEnd type="none" w="med" len="med"/>
            <a:tailEnd type="oval" w="med" len="med"/>
          </a:ln>
        </p:spPr>
      </p:cxnSp>
      <p:sp>
        <p:nvSpPr>
          <p:cNvPr id="77" name="Google Shape;77;p17"/>
          <p:cNvSpPr/>
          <p:nvPr/>
        </p:nvSpPr>
        <p:spPr>
          <a:xfrm>
            <a:off x="7664825" y="31525"/>
            <a:ext cx="1479000" cy="6276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7"/>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24"/>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4"/>
          <p:cNvSpPr/>
          <p:nvPr/>
        </p:nvSpPr>
        <p:spPr>
          <a:xfrm>
            <a:off x="2025404" y="1679974"/>
            <a:ext cx="304200" cy="292500"/>
          </a:xfrm>
          <a:prstGeom prst="ellipse">
            <a:avLst/>
          </a:prstGeom>
          <a:solidFill>
            <a:srgbClr val="FFAB40"/>
          </a:solidFill>
          <a:ln w="2857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204" name="Google Shape;204;p24"/>
          <p:cNvSpPr/>
          <p:nvPr/>
        </p:nvSpPr>
        <p:spPr>
          <a:xfrm>
            <a:off x="3213676" y="1804367"/>
            <a:ext cx="197400" cy="1899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205" name="Google Shape;205;p24"/>
          <p:cNvSpPr/>
          <p:nvPr/>
        </p:nvSpPr>
        <p:spPr>
          <a:xfrm>
            <a:off x="1597176" y="1126654"/>
            <a:ext cx="197400" cy="1899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206" name="Google Shape;206;p24"/>
          <p:cNvSpPr/>
          <p:nvPr/>
        </p:nvSpPr>
        <p:spPr>
          <a:xfrm>
            <a:off x="786701" y="2248854"/>
            <a:ext cx="197400" cy="1899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cxnSp>
        <p:nvCxnSpPr>
          <p:cNvPr id="207" name="Google Shape;207;p24"/>
          <p:cNvCxnSpPr>
            <a:stCxn id="203" idx="1"/>
            <a:endCxn id="205" idx="5"/>
          </p:cNvCxnSpPr>
          <p:nvPr/>
        </p:nvCxnSpPr>
        <p:spPr>
          <a:xfrm rot="10800000">
            <a:off x="1765753" y="1288710"/>
            <a:ext cx="304200" cy="434100"/>
          </a:xfrm>
          <a:prstGeom prst="straightConnector1">
            <a:avLst/>
          </a:prstGeom>
          <a:noFill/>
          <a:ln w="9525" cap="flat" cmpd="sng">
            <a:solidFill>
              <a:srgbClr val="F6B26B"/>
            </a:solidFill>
            <a:prstDash val="dash"/>
            <a:round/>
            <a:headEnd type="none" w="med" len="med"/>
            <a:tailEnd type="none" w="med" len="med"/>
          </a:ln>
        </p:spPr>
      </p:cxnSp>
      <p:cxnSp>
        <p:nvCxnSpPr>
          <p:cNvPr id="208" name="Google Shape;208;p24"/>
          <p:cNvCxnSpPr>
            <a:stCxn id="203" idx="3"/>
            <a:endCxn id="206" idx="7"/>
          </p:cNvCxnSpPr>
          <p:nvPr/>
        </p:nvCxnSpPr>
        <p:spPr>
          <a:xfrm flipH="1">
            <a:off x="955153" y="1929639"/>
            <a:ext cx="1114800" cy="347100"/>
          </a:xfrm>
          <a:prstGeom prst="straightConnector1">
            <a:avLst/>
          </a:prstGeom>
          <a:noFill/>
          <a:ln w="9525" cap="flat" cmpd="sng">
            <a:solidFill>
              <a:srgbClr val="F6B26B"/>
            </a:solidFill>
            <a:prstDash val="dash"/>
            <a:round/>
            <a:headEnd type="none" w="med" len="med"/>
            <a:tailEnd type="none" w="med" len="med"/>
          </a:ln>
        </p:spPr>
      </p:cxnSp>
      <p:cxnSp>
        <p:nvCxnSpPr>
          <p:cNvPr id="209" name="Google Shape;209;p24"/>
          <p:cNvCxnSpPr>
            <a:endCxn id="204" idx="2"/>
          </p:cNvCxnSpPr>
          <p:nvPr/>
        </p:nvCxnSpPr>
        <p:spPr>
          <a:xfrm>
            <a:off x="2329576" y="1826117"/>
            <a:ext cx="884100" cy="73200"/>
          </a:xfrm>
          <a:prstGeom prst="straightConnector1">
            <a:avLst/>
          </a:prstGeom>
          <a:noFill/>
          <a:ln w="9525" cap="flat" cmpd="sng">
            <a:solidFill>
              <a:srgbClr val="F6B26B"/>
            </a:solidFill>
            <a:prstDash val="dash"/>
            <a:round/>
            <a:headEnd type="none" w="med" len="med"/>
            <a:tailEnd type="none" w="med" len="med"/>
          </a:ln>
        </p:spPr>
      </p:cxnSp>
      <p:sp>
        <p:nvSpPr>
          <p:cNvPr id="210" name="Google Shape;210;p24"/>
          <p:cNvSpPr txBox="1"/>
          <p:nvPr/>
        </p:nvSpPr>
        <p:spPr>
          <a:xfrm>
            <a:off x="2861113" y="1423525"/>
            <a:ext cx="885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E69138"/>
                </a:solidFill>
                <a:latin typeface="Montserrat SemiBold"/>
                <a:ea typeface="Montserrat SemiBold"/>
                <a:cs typeface="Montserrat SemiBold"/>
                <a:sym typeface="Montserrat SemiBold"/>
              </a:rPr>
              <a:t>Price Optimization</a:t>
            </a:r>
            <a:endParaRPr sz="800">
              <a:solidFill>
                <a:srgbClr val="E69138"/>
              </a:solidFill>
              <a:latin typeface="Montserrat SemiBold"/>
              <a:ea typeface="Montserrat SemiBold"/>
              <a:cs typeface="Montserrat SemiBold"/>
              <a:sym typeface="Montserrat SemiBold"/>
            </a:endParaRPr>
          </a:p>
        </p:txBody>
      </p:sp>
      <p:sp>
        <p:nvSpPr>
          <p:cNvPr id="211" name="Google Shape;211;p24"/>
          <p:cNvSpPr txBox="1"/>
          <p:nvPr/>
        </p:nvSpPr>
        <p:spPr>
          <a:xfrm>
            <a:off x="1137125" y="749450"/>
            <a:ext cx="1117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E69138"/>
                </a:solidFill>
                <a:latin typeface="Montserrat SemiBold"/>
                <a:ea typeface="Montserrat SemiBold"/>
                <a:cs typeface="Montserrat SemiBold"/>
                <a:sym typeface="Montserrat SemiBold"/>
              </a:rPr>
              <a:t>Sales Forecasting and Optimization</a:t>
            </a:r>
            <a:endParaRPr sz="800">
              <a:solidFill>
                <a:srgbClr val="E69138"/>
              </a:solidFill>
              <a:latin typeface="Montserrat SemiBold"/>
              <a:ea typeface="Montserrat SemiBold"/>
              <a:cs typeface="Montserrat SemiBold"/>
              <a:sym typeface="Montserrat SemiBold"/>
            </a:endParaRPr>
          </a:p>
        </p:txBody>
      </p:sp>
      <p:sp>
        <p:nvSpPr>
          <p:cNvPr id="212" name="Google Shape;212;p24"/>
          <p:cNvSpPr txBox="1"/>
          <p:nvPr/>
        </p:nvSpPr>
        <p:spPr>
          <a:xfrm>
            <a:off x="334001" y="2438750"/>
            <a:ext cx="1102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E69138"/>
                </a:solidFill>
                <a:latin typeface="Montserrat SemiBold"/>
                <a:ea typeface="Montserrat SemiBold"/>
                <a:cs typeface="Montserrat SemiBold"/>
                <a:sym typeface="Montserrat SemiBold"/>
              </a:rPr>
              <a:t>Customer Lifetime Value Prediction</a:t>
            </a:r>
            <a:endParaRPr sz="800">
              <a:solidFill>
                <a:srgbClr val="E69138"/>
              </a:solidFill>
              <a:latin typeface="Montserrat SemiBold"/>
              <a:ea typeface="Montserrat SemiBold"/>
              <a:cs typeface="Montserrat SemiBold"/>
              <a:sym typeface="Montserrat SemiBold"/>
            </a:endParaRPr>
          </a:p>
        </p:txBody>
      </p:sp>
      <p:sp>
        <p:nvSpPr>
          <p:cNvPr id="213" name="Google Shape;213;p24"/>
          <p:cNvSpPr txBox="1"/>
          <p:nvPr/>
        </p:nvSpPr>
        <p:spPr>
          <a:xfrm>
            <a:off x="1735000" y="1979363"/>
            <a:ext cx="885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222222"/>
                </a:solidFill>
                <a:latin typeface="Montserrat SemiBold"/>
                <a:ea typeface="Montserrat SemiBold"/>
                <a:cs typeface="Montserrat SemiBold"/>
                <a:sym typeface="Montserrat SemiBold"/>
              </a:rPr>
              <a:t>Retail</a:t>
            </a:r>
            <a:endParaRPr sz="800">
              <a:solidFill>
                <a:srgbClr val="222222"/>
              </a:solidFill>
              <a:latin typeface="Montserrat SemiBold"/>
              <a:ea typeface="Montserrat SemiBold"/>
              <a:cs typeface="Montserrat SemiBold"/>
              <a:sym typeface="Montserrat SemiBold"/>
            </a:endParaRPr>
          </a:p>
        </p:txBody>
      </p:sp>
      <p:sp>
        <p:nvSpPr>
          <p:cNvPr id="214" name="Google Shape;214;p24"/>
          <p:cNvSpPr/>
          <p:nvPr/>
        </p:nvSpPr>
        <p:spPr>
          <a:xfrm rot="-689231">
            <a:off x="1865137" y="3520230"/>
            <a:ext cx="304295" cy="292352"/>
          </a:xfrm>
          <a:prstGeom prst="ellipse">
            <a:avLst/>
          </a:prstGeom>
          <a:solidFill>
            <a:srgbClr val="45818E"/>
          </a:solidFill>
          <a:ln w="2857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800">
              <a:latin typeface="Montserrat"/>
              <a:ea typeface="Montserrat"/>
              <a:cs typeface="Montserrat"/>
              <a:sym typeface="Montserrat"/>
            </a:endParaRPr>
          </a:p>
        </p:txBody>
      </p:sp>
      <p:sp>
        <p:nvSpPr>
          <p:cNvPr id="215" name="Google Shape;215;p24"/>
          <p:cNvSpPr/>
          <p:nvPr/>
        </p:nvSpPr>
        <p:spPr>
          <a:xfrm>
            <a:off x="553326" y="3447954"/>
            <a:ext cx="197400" cy="1899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cxnSp>
        <p:nvCxnSpPr>
          <p:cNvPr id="216" name="Google Shape;216;p24"/>
          <p:cNvCxnSpPr>
            <a:stCxn id="214" idx="2"/>
            <a:endCxn id="215" idx="6"/>
          </p:cNvCxnSpPr>
          <p:nvPr/>
        </p:nvCxnSpPr>
        <p:spPr>
          <a:xfrm rot="10800000">
            <a:off x="750685" y="3542806"/>
            <a:ext cx="1117500" cy="153900"/>
          </a:xfrm>
          <a:prstGeom prst="straightConnector1">
            <a:avLst/>
          </a:prstGeom>
          <a:noFill/>
          <a:ln w="9525" cap="flat" cmpd="sng">
            <a:solidFill>
              <a:srgbClr val="93C47D"/>
            </a:solidFill>
            <a:prstDash val="dash"/>
            <a:round/>
            <a:headEnd type="none" w="med" len="med"/>
            <a:tailEnd type="none" w="med" len="med"/>
          </a:ln>
        </p:spPr>
      </p:cxnSp>
      <p:cxnSp>
        <p:nvCxnSpPr>
          <p:cNvPr id="217" name="Google Shape;217;p24"/>
          <p:cNvCxnSpPr>
            <a:endCxn id="218" idx="1"/>
          </p:cNvCxnSpPr>
          <p:nvPr/>
        </p:nvCxnSpPr>
        <p:spPr>
          <a:xfrm>
            <a:off x="2144885" y="3754464"/>
            <a:ext cx="619500" cy="502800"/>
          </a:xfrm>
          <a:prstGeom prst="straightConnector1">
            <a:avLst/>
          </a:prstGeom>
          <a:noFill/>
          <a:ln w="9525" cap="flat" cmpd="sng">
            <a:solidFill>
              <a:srgbClr val="93C47D"/>
            </a:solidFill>
            <a:prstDash val="dash"/>
            <a:round/>
            <a:headEnd type="none" w="med" len="med"/>
            <a:tailEnd type="none" w="med" len="med"/>
          </a:ln>
        </p:spPr>
      </p:cxnSp>
      <p:cxnSp>
        <p:nvCxnSpPr>
          <p:cNvPr id="219" name="Google Shape;219;p24"/>
          <p:cNvCxnSpPr>
            <a:stCxn id="214" idx="7"/>
            <a:endCxn id="220" idx="4"/>
          </p:cNvCxnSpPr>
          <p:nvPr/>
        </p:nvCxnSpPr>
        <p:spPr>
          <a:xfrm rot="10800000" flipH="1">
            <a:off x="2102138" y="2883988"/>
            <a:ext cx="472200" cy="659700"/>
          </a:xfrm>
          <a:prstGeom prst="straightConnector1">
            <a:avLst/>
          </a:prstGeom>
          <a:noFill/>
          <a:ln w="9525" cap="flat" cmpd="sng">
            <a:solidFill>
              <a:srgbClr val="93C47D"/>
            </a:solidFill>
            <a:prstDash val="dash"/>
            <a:round/>
            <a:headEnd type="none" w="med" len="med"/>
            <a:tailEnd type="none" w="med" len="med"/>
          </a:ln>
        </p:spPr>
      </p:cxnSp>
      <p:sp>
        <p:nvSpPr>
          <p:cNvPr id="221" name="Google Shape;221;p24"/>
          <p:cNvSpPr txBox="1"/>
          <p:nvPr/>
        </p:nvSpPr>
        <p:spPr>
          <a:xfrm>
            <a:off x="1590375" y="3833838"/>
            <a:ext cx="853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Montserrat SemiBold"/>
                <a:ea typeface="Montserrat SemiBold"/>
                <a:cs typeface="Montserrat SemiBold"/>
                <a:sym typeface="Montserrat SemiBold"/>
              </a:rPr>
              <a:t>Healthcare</a:t>
            </a:r>
            <a:endParaRPr sz="800">
              <a:latin typeface="Montserrat SemiBold"/>
              <a:ea typeface="Montserrat SemiBold"/>
              <a:cs typeface="Montserrat SemiBold"/>
              <a:sym typeface="Montserrat SemiBold"/>
            </a:endParaRPr>
          </a:p>
        </p:txBody>
      </p:sp>
      <p:sp>
        <p:nvSpPr>
          <p:cNvPr id="222" name="Google Shape;222;p24"/>
          <p:cNvSpPr txBox="1"/>
          <p:nvPr/>
        </p:nvSpPr>
        <p:spPr>
          <a:xfrm>
            <a:off x="204088" y="3651650"/>
            <a:ext cx="1015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6AA84F"/>
                </a:solidFill>
                <a:latin typeface="Montserrat SemiBold"/>
                <a:ea typeface="Montserrat SemiBold"/>
                <a:cs typeface="Montserrat SemiBold"/>
                <a:sym typeface="Montserrat SemiBold"/>
              </a:rPr>
              <a:t>Drug Dosage Optimization</a:t>
            </a:r>
            <a:endParaRPr sz="800">
              <a:solidFill>
                <a:srgbClr val="6AA84F"/>
              </a:solidFill>
              <a:latin typeface="Montserrat SemiBold"/>
              <a:ea typeface="Montserrat SemiBold"/>
              <a:cs typeface="Montserrat SemiBold"/>
              <a:sym typeface="Montserrat SemiBold"/>
            </a:endParaRPr>
          </a:p>
        </p:txBody>
      </p:sp>
      <p:sp>
        <p:nvSpPr>
          <p:cNvPr id="220" name="Google Shape;220;p24"/>
          <p:cNvSpPr/>
          <p:nvPr/>
        </p:nvSpPr>
        <p:spPr>
          <a:xfrm>
            <a:off x="2475639" y="2694154"/>
            <a:ext cx="197400" cy="1899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223" name="Google Shape;223;p24"/>
          <p:cNvSpPr txBox="1"/>
          <p:nvPr/>
        </p:nvSpPr>
        <p:spPr>
          <a:xfrm>
            <a:off x="2602275" y="2589000"/>
            <a:ext cx="1290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6AA84F"/>
                </a:solidFill>
                <a:latin typeface="Montserrat SemiBold"/>
                <a:ea typeface="Montserrat SemiBold"/>
                <a:cs typeface="Montserrat SemiBold"/>
                <a:sym typeface="Montserrat SemiBold"/>
              </a:rPr>
              <a:t>Medical Insurance Premium Prediction</a:t>
            </a:r>
            <a:endParaRPr sz="800">
              <a:solidFill>
                <a:srgbClr val="6AA84F"/>
              </a:solidFill>
              <a:latin typeface="Montserrat SemiBold"/>
              <a:ea typeface="Montserrat SemiBold"/>
              <a:cs typeface="Montserrat SemiBold"/>
              <a:sym typeface="Montserrat SemiBold"/>
            </a:endParaRPr>
          </a:p>
        </p:txBody>
      </p:sp>
      <p:sp>
        <p:nvSpPr>
          <p:cNvPr id="224" name="Google Shape;224;p24"/>
          <p:cNvSpPr/>
          <p:nvPr/>
        </p:nvSpPr>
        <p:spPr>
          <a:xfrm>
            <a:off x="3985325" y="2563875"/>
            <a:ext cx="448800" cy="431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225" name="Google Shape;225;p24"/>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Problem Space</a:t>
            </a:r>
            <a:endParaRPr sz="2100" b="1">
              <a:solidFill>
                <a:srgbClr val="0F3FA8"/>
              </a:solidFill>
              <a:latin typeface="Montserrat"/>
              <a:ea typeface="Montserrat"/>
              <a:cs typeface="Montserrat"/>
              <a:sym typeface="Montserrat"/>
            </a:endParaRPr>
          </a:p>
        </p:txBody>
      </p:sp>
      <p:sp>
        <p:nvSpPr>
          <p:cNvPr id="226" name="Google Shape;226;p24"/>
          <p:cNvSpPr txBox="1"/>
          <p:nvPr/>
        </p:nvSpPr>
        <p:spPr>
          <a:xfrm>
            <a:off x="3706288" y="2989200"/>
            <a:ext cx="1015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222222"/>
                </a:solidFill>
                <a:latin typeface="Montserrat SemiBold"/>
                <a:ea typeface="Montserrat SemiBold"/>
                <a:cs typeface="Montserrat SemiBold"/>
                <a:sym typeface="Montserrat SemiBold"/>
              </a:rPr>
              <a:t>Predicting a Number</a:t>
            </a:r>
            <a:endParaRPr sz="1000">
              <a:solidFill>
                <a:srgbClr val="222222"/>
              </a:solidFill>
              <a:latin typeface="Montserrat SemiBold"/>
              <a:ea typeface="Montserrat SemiBold"/>
              <a:cs typeface="Montserrat SemiBold"/>
              <a:sym typeface="Montserrat SemiBold"/>
            </a:endParaRPr>
          </a:p>
        </p:txBody>
      </p:sp>
      <p:sp>
        <p:nvSpPr>
          <p:cNvPr id="227" name="Google Shape;227;p24"/>
          <p:cNvSpPr/>
          <p:nvPr/>
        </p:nvSpPr>
        <p:spPr>
          <a:xfrm>
            <a:off x="4870626" y="952554"/>
            <a:ext cx="197400" cy="1899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228" name="Google Shape;228;p24"/>
          <p:cNvSpPr/>
          <p:nvPr/>
        </p:nvSpPr>
        <p:spPr>
          <a:xfrm>
            <a:off x="6811826" y="1967392"/>
            <a:ext cx="197400" cy="1899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cxnSp>
        <p:nvCxnSpPr>
          <p:cNvPr id="229" name="Google Shape;229;p24"/>
          <p:cNvCxnSpPr>
            <a:endCxn id="227" idx="6"/>
          </p:cNvCxnSpPr>
          <p:nvPr/>
        </p:nvCxnSpPr>
        <p:spPr>
          <a:xfrm rot="10800000">
            <a:off x="5068026" y="1047504"/>
            <a:ext cx="921000" cy="339000"/>
          </a:xfrm>
          <a:prstGeom prst="straightConnector1">
            <a:avLst/>
          </a:prstGeom>
          <a:noFill/>
          <a:ln w="9525" cap="flat" cmpd="sng">
            <a:solidFill>
              <a:srgbClr val="E06666"/>
            </a:solidFill>
            <a:prstDash val="dash"/>
            <a:round/>
            <a:headEnd type="none" w="med" len="med"/>
            <a:tailEnd type="none" w="med" len="med"/>
          </a:ln>
        </p:spPr>
      </p:cxnSp>
      <p:sp>
        <p:nvSpPr>
          <p:cNvPr id="230" name="Google Shape;230;p24"/>
          <p:cNvSpPr txBox="1"/>
          <p:nvPr/>
        </p:nvSpPr>
        <p:spPr>
          <a:xfrm>
            <a:off x="5634175" y="1547550"/>
            <a:ext cx="885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Montserrat SemiBold"/>
                <a:ea typeface="Montserrat SemiBold"/>
                <a:cs typeface="Montserrat SemiBold"/>
                <a:sym typeface="Montserrat SemiBold"/>
              </a:rPr>
              <a:t>Banking and Financial Services</a:t>
            </a:r>
            <a:endParaRPr sz="800">
              <a:latin typeface="Montserrat SemiBold"/>
              <a:ea typeface="Montserrat SemiBold"/>
              <a:cs typeface="Montserrat SemiBold"/>
              <a:sym typeface="Montserrat SemiBold"/>
            </a:endParaRPr>
          </a:p>
        </p:txBody>
      </p:sp>
      <p:sp>
        <p:nvSpPr>
          <p:cNvPr id="231" name="Google Shape;231;p24"/>
          <p:cNvSpPr txBox="1"/>
          <p:nvPr/>
        </p:nvSpPr>
        <p:spPr>
          <a:xfrm>
            <a:off x="7362825" y="847400"/>
            <a:ext cx="1066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C0504D"/>
                </a:solidFill>
                <a:latin typeface="Montserrat SemiBold"/>
                <a:ea typeface="Montserrat SemiBold"/>
                <a:cs typeface="Montserrat SemiBold"/>
                <a:sym typeface="Montserrat SemiBold"/>
              </a:rPr>
              <a:t>Investment Return Forecasting</a:t>
            </a:r>
            <a:endParaRPr sz="800">
              <a:solidFill>
                <a:srgbClr val="C0504D"/>
              </a:solidFill>
              <a:latin typeface="Montserrat SemiBold"/>
              <a:ea typeface="Montserrat SemiBold"/>
              <a:cs typeface="Montserrat SemiBold"/>
              <a:sym typeface="Montserrat SemiBold"/>
            </a:endParaRPr>
          </a:p>
        </p:txBody>
      </p:sp>
      <p:sp>
        <p:nvSpPr>
          <p:cNvPr id="232" name="Google Shape;232;p24"/>
          <p:cNvSpPr txBox="1"/>
          <p:nvPr/>
        </p:nvSpPr>
        <p:spPr>
          <a:xfrm>
            <a:off x="4458700" y="1158350"/>
            <a:ext cx="1045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C0504D"/>
                </a:solidFill>
                <a:latin typeface="Montserrat SemiBold"/>
                <a:ea typeface="Montserrat SemiBold"/>
                <a:cs typeface="Montserrat SemiBold"/>
                <a:sym typeface="Montserrat SemiBold"/>
              </a:rPr>
              <a:t>Credit Scoring</a:t>
            </a:r>
            <a:endParaRPr sz="800">
              <a:solidFill>
                <a:srgbClr val="C0504D"/>
              </a:solidFill>
              <a:latin typeface="Montserrat SemiBold"/>
              <a:ea typeface="Montserrat SemiBold"/>
              <a:cs typeface="Montserrat SemiBold"/>
              <a:sym typeface="Montserrat SemiBold"/>
            </a:endParaRPr>
          </a:p>
        </p:txBody>
      </p:sp>
      <p:sp>
        <p:nvSpPr>
          <p:cNvPr id="233" name="Google Shape;233;p24"/>
          <p:cNvSpPr txBox="1"/>
          <p:nvPr/>
        </p:nvSpPr>
        <p:spPr>
          <a:xfrm>
            <a:off x="6359126" y="2182204"/>
            <a:ext cx="1102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rgbClr val="C0504D"/>
                </a:solidFill>
                <a:latin typeface="Montserrat"/>
                <a:ea typeface="Montserrat"/>
                <a:cs typeface="Montserrat"/>
                <a:sym typeface="Montserrat"/>
              </a:rPr>
              <a:t>Interest Rate Modeling</a:t>
            </a:r>
            <a:endParaRPr sz="800" b="1">
              <a:solidFill>
                <a:srgbClr val="C0504D"/>
              </a:solidFill>
              <a:latin typeface="Montserrat"/>
              <a:ea typeface="Montserrat"/>
              <a:cs typeface="Montserrat"/>
              <a:sym typeface="Montserrat"/>
            </a:endParaRPr>
          </a:p>
        </p:txBody>
      </p:sp>
      <p:cxnSp>
        <p:nvCxnSpPr>
          <p:cNvPr id="234" name="Google Shape;234;p24"/>
          <p:cNvCxnSpPr>
            <a:endCxn id="235" idx="2"/>
          </p:cNvCxnSpPr>
          <p:nvPr/>
        </p:nvCxnSpPr>
        <p:spPr>
          <a:xfrm rot="10800000" flipH="1">
            <a:off x="6217085" y="1064904"/>
            <a:ext cx="961200" cy="321600"/>
          </a:xfrm>
          <a:prstGeom prst="straightConnector1">
            <a:avLst/>
          </a:prstGeom>
          <a:noFill/>
          <a:ln w="9525" cap="flat" cmpd="sng">
            <a:solidFill>
              <a:srgbClr val="E06666"/>
            </a:solidFill>
            <a:prstDash val="dash"/>
            <a:round/>
            <a:headEnd type="none" w="med" len="med"/>
            <a:tailEnd type="none" w="med" len="med"/>
          </a:ln>
        </p:spPr>
      </p:cxnSp>
      <p:cxnSp>
        <p:nvCxnSpPr>
          <p:cNvPr id="236" name="Google Shape;236;p24"/>
          <p:cNvCxnSpPr>
            <a:endCxn id="228" idx="1"/>
          </p:cNvCxnSpPr>
          <p:nvPr/>
        </p:nvCxnSpPr>
        <p:spPr>
          <a:xfrm>
            <a:off x="6182535" y="1459102"/>
            <a:ext cx="658200" cy="536100"/>
          </a:xfrm>
          <a:prstGeom prst="straightConnector1">
            <a:avLst/>
          </a:prstGeom>
          <a:noFill/>
          <a:ln w="9525" cap="flat" cmpd="sng">
            <a:solidFill>
              <a:srgbClr val="E06666"/>
            </a:solidFill>
            <a:prstDash val="dash"/>
            <a:round/>
            <a:headEnd type="none" w="med" len="med"/>
            <a:tailEnd type="none" w="med" len="med"/>
          </a:ln>
        </p:spPr>
      </p:cxnSp>
      <p:sp>
        <p:nvSpPr>
          <p:cNvPr id="235" name="Google Shape;235;p24"/>
          <p:cNvSpPr/>
          <p:nvPr/>
        </p:nvSpPr>
        <p:spPr>
          <a:xfrm rot="-608949">
            <a:off x="7176740" y="952583"/>
            <a:ext cx="197490" cy="189843"/>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237" name="Google Shape;237;p24"/>
          <p:cNvSpPr/>
          <p:nvPr/>
        </p:nvSpPr>
        <p:spPr>
          <a:xfrm rot="-247795">
            <a:off x="5936910" y="1234832"/>
            <a:ext cx="304090" cy="292654"/>
          </a:xfrm>
          <a:prstGeom prst="ellipse">
            <a:avLst/>
          </a:prstGeom>
          <a:solidFill>
            <a:srgbClr val="C0504D"/>
          </a:solidFill>
          <a:ln w="2857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cxnSp>
        <p:nvCxnSpPr>
          <p:cNvPr id="238" name="Google Shape;238;p24"/>
          <p:cNvCxnSpPr/>
          <p:nvPr/>
        </p:nvCxnSpPr>
        <p:spPr>
          <a:xfrm>
            <a:off x="2144885" y="3754464"/>
            <a:ext cx="454800" cy="368400"/>
          </a:xfrm>
          <a:prstGeom prst="straightConnector1">
            <a:avLst/>
          </a:prstGeom>
          <a:noFill/>
          <a:ln w="9525" cap="flat" cmpd="sng">
            <a:solidFill>
              <a:srgbClr val="93C47D"/>
            </a:solidFill>
            <a:prstDash val="dash"/>
            <a:round/>
            <a:headEnd type="none" w="med" len="med"/>
            <a:tailEnd type="none" w="med" len="med"/>
          </a:ln>
        </p:spPr>
      </p:cxnSp>
      <p:sp>
        <p:nvSpPr>
          <p:cNvPr id="239" name="Google Shape;239;p24"/>
          <p:cNvSpPr/>
          <p:nvPr/>
        </p:nvSpPr>
        <p:spPr>
          <a:xfrm>
            <a:off x="2574351" y="4082754"/>
            <a:ext cx="197400" cy="1899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240" name="Google Shape;240;p24"/>
          <p:cNvSpPr txBox="1"/>
          <p:nvPr/>
        </p:nvSpPr>
        <p:spPr>
          <a:xfrm>
            <a:off x="2329575" y="4178658"/>
            <a:ext cx="1290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6AA84F"/>
                </a:solidFill>
                <a:latin typeface="Montserrat SemiBold"/>
                <a:ea typeface="Montserrat SemiBold"/>
                <a:cs typeface="Montserrat SemiBold"/>
                <a:sym typeface="Montserrat SemiBold"/>
              </a:rPr>
              <a:t>Patient Length of Stay Estimation</a:t>
            </a:r>
            <a:endParaRPr sz="800">
              <a:solidFill>
                <a:srgbClr val="6AA84F"/>
              </a:solidFill>
              <a:latin typeface="Montserrat SemiBold"/>
              <a:ea typeface="Montserrat SemiBold"/>
              <a:cs typeface="Montserrat SemiBold"/>
              <a:sym typeface="Montserrat SemiBold"/>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1606"/>
        <p:cNvGrpSpPr/>
        <p:nvPr/>
      </p:nvGrpSpPr>
      <p:grpSpPr>
        <a:xfrm>
          <a:off x="0" y="0"/>
          <a:ext cx="0" cy="0"/>
          <a:chOff x="0" y="0"/>
          <a:chExt cx="0" cy="0"/>
        </a:xfrm>
      </p:grpSpPr>
      <p:sp>
        <p:nvSpPr>
          <p:cNvPr id="1607" name="Google Shape;1607;p112"/>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12"/>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Multiple Linear Regression</a:t>
            </a:r>
            <a:endParaRPr sz="2100" b="1">
              <a:solidFill>
                <a:srgbClr val="0F3FA8"/>
              </a:solidFill>
              <a:latin typeface="Montserrat"/>
              <a:ea typeface="Montserrat"/>
              <a:cs typeface="Montserrat"/>
              <a:sym typeface="Montserrat"/>
            </a:endParaRPr>
          </a:p>
        </p:txBody>
      </p:sp>
      <p:sp>
        <p:nvSpPr>
          <p:cNvPr id="1609" name="Google Shape;1609;p112"/>
          <p:cNvSpPr/>
          <p:nvPr/>
        </p:nvSpPr>
        <p:spPr>
          <a:xfrm>
            <a:off x="4698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610" name="Google Shape;1610;p112"/>
          <p:cNvSpPr txBox="1"/>
          <p:nvPr/>
        </p:nvSpPr>
        <p:spPr>
          <a:xfrm>
            <a:off x="759000" y="1098250"/>
            <a:ext cx="5983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Multiple Linear Regression equation - two explanatory variables</a:t>
            </a:r>
            <a:endParaRPr sz="1300" b="1" i="0" u="none" strike="noStrike" cap="none">
              <a:solidFill>
                <a:srgbClr val="12549B"/>
              </a:solidFill>
              <a:latin typeface="Montserrat"/>
              <a:ea typeface="Montserrat"/>
              <a:cs typeface="Montserrat"/>
              <a:sym typeface="Montserrat"/>
            </a:endParaRPr>
          </a:p>
        </p:txBody>
      </p:sp>
      <p:sp>
        <p:nvSpPr>
          <p:cNvPr id="1611" name="Google Shape;1611;p112"/>
          <p:cNvSpPr txBox="1"/>
          <p:nvPr/>
        </p:nvSpPr>
        <p:spPr>
          <a:xfrm>
            <a:off x="2570825" y="2777075"/>
            <a:ext cx="2161200" cy="3849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y = b</a:t>
            </a:r>
            <a:r>
              <a:rPr lang="en" sz="1300" b="1" baseline="-25000">
                <a:solidFill>
                  <a:srgbClr val="12549B"/>
                </a:solidFill>
                <a:latin typeface="Montserrat"/>
                <a:ea typeface="Montserrat"/>
                <a:cs typeface="Montserrat"/>
                <a:sym typeface="Montserrat"/>
              </a:rPr>
              <a:t>0</a:t>
            </a:r>
            <a:r>
              <a:rPr lang="en" sz="1300" b="1">
                <a:solidFill>
                  <a:srgbClr val="12549B"/>
                </a:solidFill>
                <a:latin typeface="Montserrat"/>
                <a:ea typeface="Montserrat"/>
                <a:cs typeface="Montserrat"/>
                <a:sym typeface="Montserrat"/>
              </a:rPr>
              <a:t> + b</a:t>
            </a:r>
            <a:r>
              <a:rPr lang="en" sz="1300" b="1" baseline="-25000">
                <a:solidFill>
                  <a:srgbClr val="12549B"/>
                </a:solidFill>
                <a:latin typeface="Montserrat"/>
                <a:ea typeface="Montserrat"/>
                <a:cs typeface="Montserrat"/>
                <a:sym typeface="Montserrat"/>
              </a:rPr>
              <a:t>1</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1 </a:t>
            </a:r>
            <a:r>
              <a:rPr lang="en" sz="1300" b="1">
                <a:solidFill>
                  <a:srgbClr val="12549B"/>
                </a:solidFill>
                <a:latin typeface="Montserrat"/>
                <a:ea typeface="Montserrat"/>
                <a:cs typeface="Montserrat"/>
                <a:sym typeface="Montserrat"/>
              </a:rPr>
              <a:t>+ b</a:t>
            </a:r>
            <a:r>
              <a:rPr lang="en" sz="1300" b="1" baseline="-25000">
                <a:solidFill>
                  <a:srgbClr val="12549B"/>
                </a:solidFill>
                <a:latin typeface="Montserrat"/>
                <a:ea typeface="Montserrat"/>
                <a:cs typeface="Montserrat"/>
                <a:sym typeface="Montserrat"/>
              </a:rPr>
              <a:t>2</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2</a:t>
            </a:r>
            <a:endParaRPr sz="1500">
              <a:solidFill>
                <a:schemeClr val="dk2"/>
              </a:solidFill>
              <a:latin typeface="Nunito"/>
              <a:ea typeface="Nunito"/>
              <a:cs typeface="Nunito"/>
              <a:sym typeface="Nunito"/>
            </a:endParaRPr>
          </a:p>
        </p:txBody>
      </p:sp>
      <p:cxnSp>
        <p:nvCxnSpPr>
          <p:cNvPr id="1612" name="Google Shape;1612;p112"/>
          <p:cNvCxnSpPr>
            <a:endCxn id="1613" idx="3"/>
          </p:cNvCxnSpPr>
          <p:nvPr/>
        </p:nvCxnSpPr>
        <p:spPr>
          <a:xfrm rot="10800000">
            <a:off x="1918825" y="2104825"/>
            <a:ext cx="946800" cy="879300"/>
          </a:xfrm>
          <a:prstGeom prst="bentConnector3">
            <a:avLst>
              <a:gd name="adj1" fmla="val 50000"/>
            </a:avLst>
          </a:prstGeom>
          <a:noFill/>
          <a:ln w="9525" cap="flat" cmpd="sng">
            <a:solidFill>
              <a:srgbClr val="999999"/>
            </a:solidFill>
            <a:prstDash val="dash"/>
            <a:round/>
            <a:headEnd type="none" w="med" len="med"/>
            <a:tailEnd type="triangle" w="med" len="med"/>
          </a:ln>
        </p:spPr>
      </p:cxnSp>
      <p:cxnSp>
        <p:nvCxnSpPr>
          <p:cNvPr id="1614" name="Google Shape;1614;p112"/>
          <p:cNvCxnSpPr>
            <a:endCxn id="1615" idx="2"/>
          </p:cNvCxnSpPr>
          <p:nvPr/>
        </p:nvCxnSpPr>
        <p:spPr>
          <a:xfrm rot="-5400000">
            <a:off x="3557950" y="2638525"/>
            <a:ext cx="454200" cy="1800"/>
          </a:xfrm>
          <a:prstGeom prst="bentConnector3">
            <a:avLst>
              <a:gd name="adj1" fmla="val 50000"/>
            </a:avLst>
          </a:prstGeom>
          <a:noFill/>
          <a:ln w="9525" cap="flat" cmpd="sng">
            <a:solidFill>
              <a:srgbClr val="999999"/>
            </a:solidFill>
            <a:prstDash val="dash"/>
            <a:round/>
            <a:headEnd type="none" w="med" len="med"/>
            <a:tailEnd type="triangle" w="med" len="med"/>
          </a:ln>
        </p:spPr>
      </p:cxnSp>
      <p:sp>
        <p:nvSpPr>
          <p:cNvPr id="1615" name="Google Shape;1615;p112"/>
          <p:cNvSpPr txBox="1"/>
          <p:nvPr/>
        </p:nvSpPr>
        <p:spPr>
          <a:xfrm>
            <a:off x="2955550" y="1797325"/>
            <a:ext cx="16608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advertising</a:t>
            </a:r>
            <a:endParaRPr sz="1300" b="1">
              <a:solidFill>
                <a:srgbClr val="12549B"/>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expenditure</a:t>
            </a:r>
            <a:endParaRPr sz="1300">
              <a:solidFill>
                <a:schemeClr val="dk1"/>
              </a:solidFill>
              <a:latin typeface="Montserrat"/>
              <a:ea typeface="Montserrat"/>
              <a:cs typeface="Montserrat"/>
              <a:sym typeface="Montserrat"/>
            </a:endParaRPr>
          </a:p>
        </p:txBody>
      </p:sp>
      <p:sp>
        <p:nvSpPr>
          <p:cNvPr id="1613" name="Google Shape;1613;p112"/>
          <p:cNvSpPr txBox="1"/>
          <p:nvPr/>
        </p:nvSpPr>
        <p:spPr>
          <a:xfrm>
            <a:off x="860425" y="1912375"/>
            <a:ext cx="10584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sales</a:t>
            </a:r>
            <a:r>
              <a:rPr lang="en" sz="1300">
                <a:solidFill>
                  <a:schemeClr val="dk1"/>
                </a:solidFill>
                <a:latin typeface="Montserrat"/>
                <a:ea typeface="Montserrat"/>
                <a:cs typeface="Montserrat"/>
                <a:sym typeface="Montserrat"/>
              </a:rPr>
              <a:t> </a:t>
            </a:r>
            <a:endParaRPr sz="1300">
              <a:solidFill>
                <a:schemeClr val="dk1"/>
              </a:solidFill>
              <a:latin typeface="Montserrat"/>
              <a:ea typeface="Montserrat"/>
              <a:cs typeface="Montserrat"/>
              <a:sym typeface="Montserrat"/>
            </a:endParaRPr>
          </a:p>
        </p:txBody>
      </p:sp>
      <p:sp>
        <p:nvSpPr>
          <p:cNvPr id="1616" name="Google Shape;1616;p112"/>
          <p:cNvSpPr txBox="1"/>
          <p:nvPr/>
        </p:nvSpPr>
        <p:spPr>
          <a:xfrm>
            <a:off x="5653075" y="1797325"/>
            <a:ext cx="16608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discount percentage</a:t>
            </a:r>
            <a:endParaRPr sz="1300">
              <a:solidFill>
                <a:schemeClr val="dk1"/>
              </a:solidFill>
              <a:latin typeface="Montserrat"/>
              <a:ea typeface="Montserrat"/>
              <a:cs typeface="Montserrat"/>
              <a:sym typeface="Montserrat"/>
            </a:endParaRPr>
          </a:p>
        </p:txBody>
      </p:sp>
      <p:cxnSp>
        <p:nvCxnSpPr>
          <p:cNvPr id="1617" name="Google Shape;1617;p112"/>
          <p:cNvCxnSpPr>
            <a:endCxn id="1616" idx="1"/>
          </p:cNvCxnSpPr>
          <p:nvPr/>
        </p:nvCxnSpPr>
        <p:spPr>
          <a:xfrm rot="10800000" flipH="1">
            <a:off x="4393975" y="2104825"/>
            <a:ext cx="1259100" cy="886500"/>
          </a:xfrm>
          <a:prstGeom prst="bentConnector3">
            <a:avLst>
              <a:gd name="adj1" fmla="val 50000"/>
            </a:avLst>
          </a:prstGeom>
          <a:noFill/>
          <a:ln w="9525" cap="flat" cmpd="sng">
            <a:solidFill>
              <a:srgbClr val="999999"/>
            </a:solidFill>
            <a:prstDash val="dash"/>
            <a:round/>
            <a:headEnd type="none" w="med" len="med"/>
            <a:tailEnd type="triangle" w="med" len="med"/>
          </a:ln>
        </p:spPr>
      </p:cxn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1621"/>
        <p:cNvGrpSpPr/>
        <p:nvPr/>
      </p:nvGrpSpPr>
      <p:grpSpPr>
        <a:xfrm>
          <a:off x="0" y="0"/>
          <a:ext cx="0" cy="0"/>
          <a:chOff x="0" y="0"/>
          <a:chExt cx="0" cy="0"/>
        </a:xfrm>
      </p:grpSpPr>
      <p:sp>
        <p:nvSpPr>
          <p:cNvPr id="1622" name="Google Shape;1622;p113"/>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13"/>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Multiple Linear Regression</a:t>
            </a:r>
            <a:endParaRPr sz="2100" b="1">
              <a:solidFill>
                <a:srgbClr val="0F3FA8"/>
              </a:solidFill>
              <a:latin typeface="Montserrat"/>
              <a:ea typeface="Montserrat"/>
              <a:cs typeface="Montserrat"/>
              <a:sym typeface="Montserrat"/>
            </a:endParaRPr>
          </a:p>
        </p:txBody>
      </p:sp>
      <p:sp>
        <p:nvSpPr>
          <p:cNvPr id="1624" name="Google Shape;1624;p113"/>
          <p:cNvSpPr/>
          <p:nvPr/>
        </p:nvSpPr>
        <p:spPr>
          <a:xfrm>
            <a:off x="4698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625" name="Google Shape;1625;p113"/>
          <p:cNvSpPr txBox="1"/>
          <p:nvPr/>
        </p:nvSpPr>
        <p:spPr>
          <a:xfrm>
            <a:off x="759000" y="1098250"/>
            <a:ext cx="5983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Multiple Linear Regression equation - two explanatory variables</a:t>
            </a:r>
            <a:endParaRPr sz="1300" b="1" i="0" u="none" strike="noStrike" cap="none">
              <a:solidFill>
                <a:srgbClr val="12549B"/>
              </a:solidFill>
              <a:latin typeface="Montserrat"/>
              <a:ea typeface="Montserrat"/>
              <a:cs typeface="Montserrat"/>
              <a:sym typeface="Montserrat"/>
            </a:endParaRPr>
          </a:p>
        </p:txBody>
      </p:sp>
      <p:sp>
        <p:nvSpPr>
          <p:cNvPr id="1626" name="Google Shape;1626;p113"/>
          <p:cNvSpPr txBox="1"/>
          <p:nvPr/>
        </p:nvSpPr>
        <p:spPr>
          <a:xfrm>
            <a:off x="2570825" y="2777075"/>
            <a:ext cx="2161200" cy="3849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y = b</a:t>
            </a:r>
            <a:r>
              <a:rPr lang="en" sz="1300" b="1" baseline="-25000">
                <a:solidFill>
                  <a:srgbClr val="12549B"/>
                </a:solidFill>
                <a:latin typeface="Montserrat"/>
                <a:ea typeface="Montserrat"/>
                <a:cs typeface="Montserrat"/>
                <a:sym typeface="Montserrat"/>
              </a:rPr>
              <a:t>0</a:t>
            </a:r>
            <a:r>
              <a:rPr lang="en" sz="1300" b="1">
                <a:solidFill>
                  <a:srgbClr val="12549B"/>
                </a:solidFill>
                <a:latin typeface="Montserrat"/>
                <a:ea typeface="Montserrat"/>
                <a:cs typeface="Montserrat"/>
                <a:sym typeface="Montserrat"/>
              </a:rPr>
              <a:t> + b</a:t>
            </a:r>
            <a:r>
              <a:rPr lang="en" sz="1300" b="1" baseline="-25000">
                <a:solidFill>
                  <a:srgbClr val="12549B"/>
                </a:solidFill>
                <a:latin typeface="Montserrat"/>
                <a:ea typeface="Montserrat"/>
                <a:cs typeface="Montserrat"/>
                <a:sym typeface="Montserrat"/>
              </a:rPr>
              <a:t>1</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1 </a:t>
            </a:r>
            <a:r>
              <a:rPr lang="en" sz="1300" b="1">
                <a:solidFill>
                  <a:srgbClr val="12549B"/>
                </a:solidFill>
                <a:latin typeface="Montserrat"/>
                <a:ea typeface="Montserrat"/>
                <a:cs typeface="Montserrat"/>
                <a:sym typeface="Montserrat"/>
              </a:rPr>
              <a:t>+ b</a:t>
            </a:r>
            <a:r>
              <a:rPr lang="en" sz="1300" b="1" baseline="-25000">
                <a:solidFill>
                  <a:srgbClr val="12549B"/>
                </a:solidFill>
                <a:latin typeface="Montserrat"/>
                <a:ea typeface="Montserrat"/>
                <a:cs typeface="Montserrat"/>
                <a:sym typeface="Montserrat"/>
              </a:rPr>
              <a:t>2</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2</a:t>
            </a:r>
            <a:endParaRPr sz="1500">
              <a:solidFill>
                <a:schemeClr val="dk2"/>
              </a:solidFill>
              <a:latin typeface="Nunito"/>
              <a:ea typeface="Nunito"/>
              <a:cs typeface="Nunito"/>
              <a:sym typeface="Nunito"/>
            </a:endParaRPr>
          </a:p>
        </p:txBody>
      </p:sp>
      <p:cxnSp>
        <p:nvCxnSpPr>
          <p:cNvPr id="1627" name="Google Shape;1627;p113"/>
          <p:cNvCxnSpPr>
            <a:endCxn id="1628" idx="3"/>
          </p:cNvCxnSpPr>
          <p:nvPr/>
        </p:nvCxnSpPr>
        <p:spPr>
          <a:xfrm rot="10800000">
            <a:off x="1918825" y="2104825"/>
            <a:ext cx="946800" cy="879300"/>
          </a:xfrm>
          <a:prstGeom prst="bentConnector3">
            <a:avLst>
              <a:gd name="adj1" fmla="val 50000"/>
            </a:avLst>
          </a:prstGeom>
          <a:noFill/>
          <a:ln w="9525" cap="flat" cmpd="sng">
            <a:solidFill>
              <a:srgbClr val="999999"/>
            </a:solidFill>
            <a:prstDash val="dash"/>
            <a:round/>
            <a:headEnd type="none" w="med" len="med"/>
            <a:tailEnd type="triangle" w="med" len="med"/>
          </a:ln>
        </p:spPr>
      </p:cxnSp>
      <p:cxnSp>
        <p:nvCxnSpPr>
          <p:cNvPr id="1629" name="Google Shape;1629;p113"/>
          <p:cNvCxnSpPr>
            <a:endCxn id="1630" idx="2"/>
          </p:cNvCxnSpPr>
          <p:nvPr/>
        </p:nvCxnSpPr>
        <p:spPr>
          <a:xfrm rot="-5400000">
            <a:off x="3557950" y="2638525"/>
            <a:ext cx="454200" cy="1800"/>
          </a:xfrm>
          <a:prstGeom prst="bentConnector3">
            <a:avLst>
              <a:gd name="adj1" fmla="val 50000"/>
            </a:avLst>
          </a:prstGeom>
          <a:noFill/>
          <a:ln w="9525" cap="flat" cmpd="sng">
            <a:solidFill>
              <a:srgbClr val="999999"/>
            </a:solidFill>
            <a:prstDash val="dash"/>
            <a:round/>
            <a:headEnd type="none" w="med" len="med"/>
            <a:tailEnd type="triangle" w="med" len="med"/>
          </a:ln>
        </p:spPr>
      </p:cxnSp>
      <p:sp>
        <p:nvSpPr>
          <p:cNvPr id="1630" name="Google Shape;1630;p113"/>
          <p:cNvSpPr txBox="1"/>
          <p:nvPr/>
        </p:nvSpPr>
        <p:spPr>
          <a:xfrm>
            <a:off x="2955550" y="1797325"/>
            <a:ext cx="16608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advertising</a:t>
            </a:r>
            <a:endParaRPr sz="1300" b="1">
              <a:solidFill>
                <a:srgbClr val="12549B"/>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expenditure</a:t>
            </a:r>
            <a:endParaRPr sz="1300">
              <a:solidFill>
                <a:schemeClr val="dk1"/>
              </a:solidFill>
              <a:latin typeface="Montserrat"/>
              <a:ea typeface="Montserrat"/>
              <a:cs typeface="Montserrat"/>
              <a:sym typeface="Montserrat"/>
            </a:endParaRPr>
          </a:p>
        </p:txBody>
      </p:sp>
      <p:sp>
        <p:nvSpPr>
          <p:cNvPr id="1628" name="Google Shape;1628;p113"/>
          <p:cNvSpPr txBox="1"/>
          <p:nvPr/>
        </p:nvSpPr>
        <p:spPr>
          <a:xfrm>
            <a:off x="860425" y="1912375"/>
            <a:ext cx="10584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sales</a:t>
            </a:r>
            <a:r>
              <a:rPr lang="en" sz="1300">
                <a:solidFill>
                  <a:schemeClr val="dk1"/>
                </a:solidFill>
                <a:latin typeface="Montserrat"/>
                <a:ea typeface="Montserrat"/>
                <a:cs typeface="Montserrat"/>
                <a:sym typeface="Montserrat"/>
              </a:rPr>
              <a:t> </a:t>
            </a:r>
            <a:endParaRPr sz="1300">
              <a:solidFill>
                <a:schemeClr val="dk1"/>
              </a:solidFill>
              <a:latin typeface="Montserrat"/>
              <a:ea typeface="Montserrat"/>
              <a:cs typeface="Montserrat"/>
              <a:sym typeface="Montserrat"/>
            </a:endParaRPr>
          </a:p>
        </p:txBody>
      </p:sp>
      <p:sp>
        <p:nvSpPr>
          <p:cNvPr id="1631" name="Google Shape;1631;p113"/>
          <p:cNvSpPr/>
          <p:nvPr/>
        </p:nvSpPr>
        <p:spPr>
          <a:xfrm>
            <a:off x="1600325" y="3890700"/>
            <a:ext cx="4102200" cy="3849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b="1">
                <a:solidFill>
                  <a:schemeClr val="lt1"/>
                </a:solidFill>
                <a:latin typeface="Montserrat"/>
                <a:ea typeface="Montserrat"/>
                <a:cs typeface="Montserrat"/>
                <a:sym typeface="Montserrat"/>
              </a:rPr>
              <a:t>Coefficients of Multiple Linear Regression</a:t>
            </a:r>
            <a:endParaRPr sz="1300" b="1">
              <a:solidFill>
                <a:schemeClr val="lt1"/>
              </a:solidFill>
              <a:latin typeface="Montserrat"/>
              <a:ea typeface="Montserrat"/>
              <a:cs typeface="Montserrat"/>
              <a:sym typeface="Montserrat"/>
            </a:endParaRPr>
          </a:p>
        </p:txBody>
      </p:sp>
      <p:sp>
        <p:nvSpPr>
          <p:cNvPr id="1632" name="Google Shape;1632;p113"/>
          <p:cNvSpPr txBox="1"/>
          <p:nvPr/>
        </p:nvSpPr>
        <p:spPr>
          <a:xfrm>
            <a:off x="5653075" y="1797325"/>
            <a:ext cx="16608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discount percentage</a:t>
            </a:r>
            <a:endParaRPr sz="1300">
              <a:solidFill>
                <a:schemeClr val="dk1"/>
              </a:solidFill>
              <a:latin typeface="Montserrat"/>
              <a:ea typeface="Montserrat"/>
              <a:cs typeface="Montserrat"/>
              <a:sym typeface="Montserrat"/>
            </a:endParaRPr>
          </a:p>
        </p:txBody>
      </p:sp>
      <p:cxnSp>
        <p:nvCxnSpPr>
          <p:cNvPr id="1633" name="Google Shape;1633;p113"/>
          <p:cNvCxnSpPr>
            <a:endCxn id="1632" idx="1"/>
          </p:cNvCxnSpPr>
          <p:nvPr/>
        </p:nvCxnSpPr>
        <p:spPr>
          <a:xfrm rot="10800000" flipH="1">
            <a:off x="4393975" y="2104825"/>
            <a:ext cx="1259100" cy="886500"/>
          </a:xfrm>
          <a:prstGeom prst="bentConnector3">
            <a:avLst>
              <a:gd name="adj1" fmla="val 50000"/>
            </a:avLst>
          </a:prstGeom>
          <a:noFill/>
          <a:ln w="9525" cap="flat" cmpd="sng">
            <a:solidFill>
              <a:srgbClr val="999999"/>
            </a:solidFill>
            <a:prstDash val="dash"/>
            <a:round/>
            <a:headEnd type="none" w="med" len="med"/>
            <a:tailEnd type="triangle" w="med" len="med"/>
          </a:ln>
        </p:spPr>
      </p:cxnSp>
      <p:cxnSp>
        <p:nvCxnSpPr>
          <p:cNvPr id="1634" name="Google Shape;1634;p113"/>
          <p:cNvCxnSpPr>
            <a:endCxn id="1631" idx="0"/>
          </p:cNvCxnSpPr>
          <p:nvPr/>
        </p:nvCxnSpPr>
        <p:spPr>
          <a:xfrm rot="-5400000" flipH="1">
            <a:off x="3117425" y="3356700"/>
            <a:ext cx="723000" cy="345000"/>
          </a:xfrm>
          <a:prstGeom prst="curvedConnector3">
            <a:avLst>
              <a:gd name="adj1" fmla="val 50000"/>
            </a:avLst>
          </a:prstGeom>
          <a:noFill/>
          <a:ln w="19050" cap="flat" cmpd="sng">
            <a:solidFill>
              <a:srgbClr val="999999"/>
            </a:solidFill>
            <a:prstDash val="dash"/>
            <a:round/>
            <a:headEnd type="none" w="med" len="med"/>
            <a:tailEnd type="stealth" w="med" len="med"/>
          </a:ln>
        </p:spPr>
      </p:cxnSp>
      <p:cxnSp>
        <p:nvCxnSpPr>
          <p:cNvPr id="1635" name="Google Shape;1635;p113"/>
          <p:cNvCxnSpPr>
            <a:stCxn id="1626" idx="2"/>
            <a:endCxn id="1631" idx="0"/>
          </p:cNvCxnSpPr>
          <p:nvPr/>
        </p:nvCxnSpPr>
        <p:spPr>
          <a:xfrm rot="-5400000" flipH="1">
            <a:off x="3287375" y="3526025"/>
            <a:ext cx="728700" cy="600"/>
          </a:xfrm>
          <a:prstGeom prst="curvedConnector3">
            <a:avLst>
              <a:gd name="adj1" fmla="val 50002"/>
            </a:avLst>
          </a:prstGeom>
          <a:noFill/>
          <a:ln w="19050" cap="flat" cmpd="sng">
            <a:solidFill>
              <a:srgbClr val="999999"/>
            </a:solidFill>
            <a:prstDash val="dash"/>
            <a:round/>
            <a:headEnd type="none" w="med" len="med"/>
            <a:tailEnd type="stealth" w="med" len="med"/>
          </a:ln>
        </p:spPr>
      </p:cxnSp>
      <p:cxnSp>
        <p:nvCxnSpPr>
          <p:cNvPr id="1636" name="Google Shape;1636;p113"/>
          <p:cNvCxnSpPr>
            <a:endCxn id="1631" idx="0"/>
          </p:cNvCxnSpPr>
          <p:nvPr/>
        </p:nvCxnSpPr>
        <p:spPr>
          <a:xfrm rot="5400000">
            <a:off x="3539975" y="3279150"/>
            <a:ext cx="723000" cy="500100"/>
          </a:xfrm>
          <a:prstGeom prst="curvedConnector3">
            <a:avLst>
              <a:gd name="adj1" fmla="val 50000"/>
            </a:avLst>
          </a:prstGeom>
          <a:noFill/>
          <a:ln w="19050" cap="flat" cmpd="sng">
            <a:solidFill>
              <a:srgbClr val="999999"/>
            </a:solidFill>
            <a:prstDash val="dash"/>
            <a:round/>
            <a:headEnd type="none" w="med" len="med"/>
            <a:tailEnd type="stealth" w="med" len="med"/>
          </a:ln>
        </p:spPr>
      </p:cxn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1640"/>
        <p:cNvGrpSpPr/>
        <p:nvPr/>
      </p:nvGrpSpPr>
      <p:grpSpPr>
        <a:xfrm>
          <a:off x="0" y="0"/>
          <a:ext cx="0" cy="0"/>
          <a:chOff x="0" y="0"/>
          <a:chExt cx="0" cy="0"/>
        </a:xfrm>
      </p:grpSpPr>
      <p:sp>
        <p:nvSpPr>
          <p:cNvPr id="1641" name="Google Shape;1641;p114"/>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114"/>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Multiple Linear Regression</a:t>
            </a:r>
            <a:endParaRPr sz="2100" b="1">
              <a:solidFill>
                <a:srgbClr val="0F3FA8"/>
              </a:solidFill>
              <a:latin typeface="Montserrat"/>
              <a:ea typeface="Montserrat"/>
              <a:cs typeface="Montserrat"/>
              <a:sym typeface="Montserrat"/>
            </a:endParaRPr>
          </a:p>
        </p:txBody>
      </p:sp>
      <p:sp>
        <p:nvSpPr>
          <p:cNvPr id="1643" name="Google Shape;1643;p114"/>
          <p:cNvSpPr/>
          <p:nvPr/>
        </p:nvSpPr>
        <p:spPr>
          <a:xfrm>
            <a:off x="459321" y="36713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644" name="Google Shape;1644;p114"/>
          <p:cNvSpPr txBox="1"/>
          <p:nvPr/>
        </p:nvSpPr>
        <p:spPr>
          <a:xfrm>
            <a:off x="766325" y="3559325"/>
            <a:ext cx="5986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For </a:t>
            </a:r>
            <a:r>
              <a:rPr lang="en" sz="1300" b="1">
                <a:solidFill>
                  <a:srgbClr val="12549B"/>
                </a:solidFill>
                <a:latin typeface="Montserrat"/>
                <a:ea typeface="Montserrat"/>
                <a:cs typeface="Montserrat"/>
                <a:sym typeface="Montserrat"/>
              </a:rPr>
              <a:t>one explanatory variable</a:t>
            </a:r>
            <a:r>
              <a:rPr lang="en" sz="1300">
                <a:solidFill>
                  <a:schemeClr val="dk1"/>
                </a:solidFill>
                <a:latin typeface="Montserrat"/>
                <a:ea typeface="Montserrat"/>
                <a:cs typeface="Montserrat"/>
                <a:sym typeface="Montserrat"/>
              </a:rPr>
              <a:t>, the </a:t>
            </a:r>
            <a:r>
              <a:rPr lang="en" sz="1300" b="1">
                <a:solidFill>
                  <a:srgbClr val="12549B"/>
                </a:solidFill>
                <a:latin typeface="Montserrat"/>
                <a:ea typeface="Montserrat"/>
                <a:cs typeface="Montserrat"/>
                <a:sym typeface="Montserrat"/>
              </a:rPr>
              <a:t>equation </a:t>
            </a:r>
            <a:r>
              <a:rPr lang="en" sz="1300">
                <a:solidFill>
                  <a:schemeClr val="dk1"/>
                </a:solidFill>
                <a:latin typeface="Montserrat"/>
                <a:ea typeface="Montserrat"/>
                <a:cs typeface="Montserrat"/>
                <a:sym typeface="Montserrat"/>
              </a:rPr>
              <a:t>was that of a </a:t>
            </a:r>
            <a:r>
              <a:rPr lang="en" sz="1300" b="1">
                <a:solidFill>
                  <a:srgbClr val="12549B"/>
                </a:solidFill>
                <a:latin typeface="Montserrat"/>
                <a:ea typeface="Montserrat"/>
                <a:cs typeface="Montserrat"/>
                <a:sym typeface="Montserrat"/>
              </a:rPr>
              <a:t>line</a:t>
            </a:r>
            <a:endParaRPr sz="1300" b="1">
              <a:solidFill>
                <a:srgbClr val="12549B"/>
              </a:solidFill>
              <a:latin typeface="Montserrat"/>
              <a:ea typeface="Montserrat"/>
              <a:cs typeface="Montserrat"/>
              <a:sym typeface="Montserrat"/>
            </a:endParaRPr>
          </a:p>
        </p:txBody>
      </p:sp>
      <p:sp>
        <p:nvSpPr>
          <p:cNvPr id="1645" name="Google Shape;1645;p114"/>
          <p:cNvSpPr txBox="1"/>
          <p:nvPr/>
        </p:nvSpPr>
        <p:spPr>
          <a:xfrm>
            <a:off x="2037788" y="2906925"/>
            <a:ext cx="1401600" cy="447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y = b</a:t>
            </a:r>
            <a:r>
              <a:rPr lang="en" sz="1300" b="1" baseline="-25000">
                <a:solidFill>
                  <a:srgbClr val="12549B"/>
                </a:solidFill>
                <a:latin typeface="Montserrat"/>
                <a:ea typeface="Montserrat"/>
                <a:cs typeface="Montserrat"/>
                <a:sym typeface="Montserrat"/>
              </a:rPr>
              <a:t>0</a:t>
            </a:r>
            <a:r>
              <a:rPr lang="en" sz="1300" b="1">
                <a:solidFill>
                  <a:srgbClr val="12549B"/>
                </a:solidFill>
                <a:latin typeface="Montserrat"/>
                <a:ea typeface="Montserrat"/>
                <a:cs typeface="Montserrat"/>
                <a:sym typeface="Montserrat"/>
              </a:rPr>
              <a:t> + b</a:t>
            </a:r>
            <a:r>
              <a:rPr lang="en" sz="1300" b="1" baseline="-25000">
                <a:solidFill>
                  <a:srgbClr val="12549B"/>
                </a:solidFill>
                <a:latin typeface="Montserrat"/>
                <a:ea typeface="Montserrat"/>
                <a:cs typeface="Montserrat"/>
                <a:sym typeface="Montserrat"/>
              </a:rPr>
              <a:t>1 </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1</a:t>
            </a:r>
            <a:endParaRPr sz="1500" b="1" baseline="-25000">
              <a:solidFill>
                <a:schemeClr val="dk2"/>
              </a:solidFill>
              <a:latin typeface="Nunito"/>
              <a:ea typeface="Nunito"/>
              <a:cs typeface="Nunito"/>
              <a:sym typeface="Nunito"/>
            </a:endParaRPr>
          </a:p>
        </p:txBody>
      </p:sp>
      <p:pic>
        <p:nvPicPr>
          <p:cNvPr id="1646" name="Google Shape;1646;p114"/>
          <p:cNvPicPr preferRelativeResize="0"/>
          <p:nvPr/>
        </p:nvPicPr>
        <p:blipFill>
          <a:blip r:embed="rId3">
            <a:alphaModFix/>
          </a:blip>
          <a:stretch>
            <a:fillRect/>
          </a:stretch>
        </p:blipFill>
        <p:spPr>
          <a:xfrm>
            <a:off x="1558288" y="940587"/>
            <a:ext cx="2165400" cy="1902300"/>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1650"/>
        <p:cNvGrpSpPr/>
        <p:nvPr/>
      </p:nvGrpSpPr>
      <p:grpSpPr>
        <a:xfrm>
          <a:off x="0" y="0"/>
          <a:ext cx="0" cy="0"/>
          <a:chOff x="0" y="0"/>
          <a:chExt cx="0" cy="0"/>
        </a:xfrm>
      </p:grpSpPr>
      <p:pic>
        <p:nvPicPr>
          <p:cNvPr id="1651" name="Google Shape;1651;p115"/>
          <p:cNvPicPr preferRelativeResize="0"/>
          <p:nvPr/>
        </p:nvPicPr>
        <p:blipFill>
          <a:blip r:embed="rId3">
            <a:alphaModFix/>
          </a:blip>
          <a:stretch>
            <a:fillRect/>
          </a:stretch>
        </p:blipFill>
        <p:spPr>
          <a:xfrm>
            <a:off x="5196663" y="815400"/>
            <a:ext cx="2165375" cy="2152686"/>
          </a:xfrm>
          <a:prstGeom prst="rect">
            <a:avLst/>
          </a:prstGeom>
          <a:noFill/>
          <a:ln>
            <a:noFill/>
          </a:ln>
        </p:spPr>
      </p:pic>
      <p:sp>
        <p:nvSpPr>
          <p:cNvPr id="1652" name="Google Shape;1652;p115"/>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115"/>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Multiple Linear Regression</a:t>
            </a:r>
            <a:endParaRPr sz="2100" b="1">
              <a:solidFill>
                <a:srgbClr val="0F3FA8"/>
              </a:solidFill>
              <a:latin typeface="Montserrat"/>
              <a:ea typeface="Montserrat"/>
              <a:cs typeface="Montserrat"/>
              <a:sym typeface="Montserrat"/>
            </a:endParaRPr>
          </a:p>
        </p:txBody>
      </p:sp>
      <p:sp>
        <p:nvSpPr>
          <p:cNvPr id="1654" name="Google Shape;1654;p115"/>
          <p:cNvSpPr/>
          <p:nvPr/>
        </p:nvSpPr>
        <p:spPr>
          <a:xfrm>
            <a:off x="459321" y="36713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655" name="Google Shape;1655;p115"/>
          <p:cNvSpPr txBox="1"/>
          <p:nvPr/>
        </p:nvSpPr>
        <p:spPr>
          <a:xfrm>
            <a:off x="766325" y="3559325"/>
            <a:ext cx="5986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For </a:t>
            </a:r>
            <a:r>
              <a:rPr lang="en" sz="1300" b="1">
                <a:solidFill>
                  <a:srgbClr val="12549B"/>
                </a:solidFill>
                <a:latin typeface="Montserrat"/>
                <a:ea typeface="Montserrat"/>
                <a:cs typeface="Montserrat"/>
                <a:sym typeface="Montserrat"/>
              </a:rPr>
              <a:t>one explanatory variable</a:t>
            </a:r>
            <a:r>
              <a:rPr lang="en" sz="1300">
                <a:solidFill>
                  <a:schemeClr val="dk1"/>
                </a:solidFill>
                <a:latin typeface="Montserrat"/>
                <a:ea typeface="Montserrat"/>
                <a:cs typeface="Montserrat"/>
                <a:sym typeface="Montserrat"/>
              </a:rPr>
              <a:t>, the </a:t>
            </a:r>
            <a:r>
              <a:rPr lang="en" sz="1300" b="1">
                <a:solidFill>
                  <a:srgbClr val="12549B"/>
                </a:solidFill>
                <a:latin typeface="Montserrat"/>
                <a:ea typeface="Montserrat"/>
                <a:cs typeface="Montserrat"/>
                <a:sym typeface="Montserrat"/>
              </a:rPr>
              <a:t>equation </a:t>
            </a:r>
            <a:r>
              <a:rPr lang="en" sz="1300">
                <a:solidFill>
                  <a:schemeClr val="dk1"/>
                </a:solidFill>
                <a:latin typeface="Montserrat"/>
                <a:ea typeface="Montserrat"/>
                <a:cs typeface="Montserrat"/>
                <a:sym typeface="Montserrat"/>
              </a:rPr>
              <a:t>was that of a </a:t>
            </a:r>
            <a:r>
              <a:rPr lang="en" sz="1300" b="1">
                <a:solidFill>
                  <a:srgbClr val="12549B"/>
                </a:solidFill>
                <a:latin typeface="Montserrat"/>
                <a:ea typeface="Montserrat"/>
                <a:cs typeface="Montserrat"/>
                <a:sym typeface="Montserrat"/>
              </a:rPr>
              <a:t>line</a:t>
            </a:r>
            <a:endParaRPr sz="1300" b="1">
              <a:solidFill>
                <a:srgbClr val="12549B"/>
              </a:solidFill>
              <a:latin typeface="Montserrat"/>
              <a:ea typeface="Montserrat"/>
              <a:cs typeface="Montserrat"/>
              <a:sym typeface="Montserrat"/>
            </a:endParaRPr>
          </a:p>
        </p:txBody>
      </p:sp>
      <p:sp>
        <p:nvSpPr>
          <p:cNvPr id="1656" name="Google Shape;1656;p115"/>
          <p:cNvSpPr txBox="1"/>
          <p:nvPr/>
        </p:nvSpPr>
        <p:spPr>
          <a:xfrm>
            <a:off x="4973000" y="2922675"/>
            <a:ext cx="2612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300" b="1">
                <a:solidFill>
                  <a:srgbClr val="12549B"/>
                </a:solidFill>
                <a:latin typeface="Montserrat"/>
                <a:ea typeface="Montserrat"/>
                <a:cs typeface="Montserrat"/>
                <a:sym typeface="Montserrat"/>
              </a:rPr>
              <a:t>y =  b</a:t>
            </a:r>
            <a:r>
              <a:rPr lang="en" sz="1300" b="1" baseline="-25000">
                <a:solidFill>
                  <a:srgbClr val="12549B"/>
                </a:solidFill>
                <a:latin typeface="Montserrat"/>
                <a:ea typeface="Montserrat"/>
                <a:cs typeface="Montserrat"/>
                <a:sym typeface="Montserrat"/>
              </a:rPr>
              <a:t>0 </a:t>
            </a:r>
            <a:r>
              <a:rPr lang="en" sz="1300" b="1">
                <a:solidFill>
                  <a:srgbClr val="12549B"/>
                </a:solidFill>
                <a:latin typeface="Montserrat"/>
                <a:ea typeface="Montserrat"/>
                <a:cs typeface="Montserrat"/>
                <a:sym typeface="Montserrat"/>
              </a:rPr>
              <a:t>+ b</a:t>
            </a:r>
            <a:r>
              <a:rPr lang="en" sz="1300" b="1" baseline="-25000">
                <a:solidFill>
                  <a:srgbClr val="12549B"/>
                </a:solidFill>
                <a:latin typeface="Montserrat"/>
                <a:ea typeface="Montserrat"/>
                <a:cs typeface="Montserrat"/>
                <a:sym typeface="Montserrat"/>
              </a:rPr>
              <a:t>1</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1</a:t>
            </a:r>
            <a:r>
              <a:rPr lang="en" sz="1300" b="1">
                <a:solidFill>
                  <a:srgbClr val="12549B"/>
                </a:solidFill>
                <a:latin typeface="Montserrat"/>
                <a:ea typeface="Montserrat"/>
                <a:cs typeface="Montserrat"/>
                <a:sym typeface="Montserrat"/>
              </a:rPr>
              <a:t>+ b</a:t>
            </a:r>
            <a:r>
              <a:rPr lang="en" sz="1300" b="1" baseline="-25000">
                <a:solidFill>
                  <a:srgbClr val="12549B"/>
                </a:solidFill>
                <a:latin typeface="Montserrat"/>
                <a:ea typeface="Montserrat"/>
                <a:cs typeface="Montserrat"/>
                <a:sym typeface="Montserrat"/>
              </a:rPr>
              <a:t>2</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2</a:t>
            </a:r>
            <a:r>
              <a:rPr lang="en" sz="1300" b="1">
                <a:solidFill>
                  <a:srgbClr val="12549B"/>
                </a:solidFill>
                <a:latin typeface="Montserrat"/>
                <a:ea typeface="Montserrat"/>
                <a:cs typeface="Montserrat"/>
                <a:sym typeface="Montserrat"/>
              </a:rPr>
              <a:t> </a:t>
            </a:r>
            <a:endParaRPr sz="1300" b="1" baseline="-25000">
              <a:solidFill>
                <a:srgbClr val="12549B"/>
              </a:solidFill>
              <a:latin typeface="Montserrat"/>
              <a:ea typeface="Montserrat"/>
              <a:cs typeface="Montserrat"/>
              <a:sym typeface="Montserrat"/>
            </a:endParaRPr>
          </a:p>
        </p:txBody>
      </p:sp>
      <p:sp>
        <p:nvSpPr>
          <p:cNvPr id="1657" name="Google Shape;1657;p115"/>
          <p:cNvSpPr txBox="1"/>
          <p:nvPr/>
        </p:nvSpPr>
        <p:spPr>
          <a:xfrm>
            <a:off x="2037788" y="2906925"/>
            <a:ext cx="1401600" cy="4470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y = b</a:t>
            </a:r>
            <a:r>
              <a:rPr lang="en" sz="1300" b="1" baseline="-25000">
                <a:solidFill>
                  <a:srgbClr val="12549B"/>
                </a:solidFill>
                <a:latin typeface="Montserrat"/>
                <a:ea typeface="Montserrat"/>
                <a:cs typeface="Montserrat"/>
                <a:sym typeface="Montserrat"/>
              </a:rPr>
              <a:t>0</a:t>
            </a:r>
            <a:r>
              <a:rPr lang="en" sz="1300" b="1">
                <a:solidFill>
                  <a:srgbClr val="12549B"/>
                </a:solidFill>
                <a:latin typeface="Montserrat"/>
                <a:ea typeface="Montserrat"/>
                <a:cs typeface="Montserrat"/>
                <a:sym typeface="Montserrat"/>
              </a:rPr>
              <a:t> + b</a:t>
            </a:r>
            <a:r>
              <a:rPr lang="en" sz="1300" b="1" baseline="-25000">
                <a:solidFill>
                  <a:srgbClr val="12549B"/>
                </a:solidFill>
                <a:latin typeface="Montserrat"/>
                <a:ea typeface="Montserrat"/>
                <a:cs typeface="Montserrat"/>
                <a:sym typeface="Montserrat"/>
              </a:rPr>
              <a:t>1 </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1</a:t>
            </a:r>
            <a:endParaRPr sz="1300" b="1" baseline="-25000">
              <a:solidFill>
                <a:schemeClr val="dk2"/>
              </a:solidFill>
              <a:latin typeface="Montserrat"/>
              <a:ea typeface="Montserrat"/>
              <a:cs typeface="Montserrat"/>
              <a:sym typeface="Montserrat"/>
            </a:endParaRPr>
          </a:p>
        </p:txBody>
      </p:sp>
      <p:sp>
        <p:nvSpPr>
          <p:cNvPr id="1658" name="Google Shape;1658;p115"/>
          <p:cNvSpPr/>
          <p:nvPr/>
        </p:nvSpPr>
        <p:spPr>
          <a:xfrm>
            <a:off x="459321" y="42047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659" name="Google Shape;1659;p115"/>
          <p:cNvSpPr txBox="1"/>
          <p:nvPr/>
        </p:nvSpPr>
        <p:spPr>
          <a:xfrm>
            <a:off x="766325" y="4092725"/>
            <a:ext cx="5986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For </a:t>
            </a:r>
            <a:r>
              <a:rPr lang="en" sz="1300" b="1">
                <a:solidFill>
                  <a:srgbClr val="12549B"/>
                </a:solidFill>
                <a:latin typeface="Montserrat"/>
                <a:ea typeface="Montserrat"/>
                <a:cs typeface="Montserrat"/>
                <a:sym typeface="Montserrat"/>
              </a:rPr>
              <a:t>two explanatory variables</a:t>
            </a:r>
            <a:r>
              <a:rPr lang="en" sz="1300">
                <a:solidFill>
                  <a:schemeClr val="dk1"/>
                </a:solidFill>
                <a:latin typeface="Montserrat"/>
                <a:ea typeface="Montserrat"/>
                <a:cs typeface="Montserrat"/>
                <a:sym typeface="Montserrat"/>
              </a:rPr>
              <a:t>, the </a:t>
            </a:r>
            <a:r>
              <a:rPr lang="en" sz="1300" b="1">
                <a:solidFill>
                  <a:srgbClr val="12549B"/>
                </a:solidFill>
                <a:latin typeface="Montserrat"/>
                <a:ea typeface="Montserrat"/>
                <a:cs typeface="Montserrat"/>
                <a:sym typeface="Montserrat"/>
              </a:rPr>
              <a:t>equation </a:t>
            </a:r>
            <a:r>
              <a:rPr lang="en" sz="1300">
                <a:solidFill>
                  <a:schemeClr val="dk1"/>
                </a:solidFill>
                <a:latin typeface="Montserrat"/>
                <a:ea typeface="Montserrat"/>
                <a:cs typeface="Montserrat"/>
                <a:sym typeface="Montserrat"/>
              </a:rPr>
              <a:t>will be that of a </a:t>
            </a:r>
            <a:r>
              <a:rPr lang="en" sz="1300" b="1">
                <a:solidFill>
                  <a:srgbClr val="12549B"/>
                </a:solidFill>
                <a:latin typeface="Montserrat"/>
                <a:ea typeface="Montserrat"/>
                <a:cs typeface="Montserrat"/>
                <a:sym typeface="Montserrat"/>
              </a:rPr>
              <a:t>plane</a:t>
            </a:r>
            <a:endParaRPr sz="1300">
              <a:solidFill>
                <a:schemeClr val="dk1"/>
              </a:solidFill>
              <a:latin typeface="Montserrat"/>
              <a:ea typeface="Montserrat"/>
              <a:cs typeface="Montserrat"/>
              <a:sym typeface="Montserrat"/>
            </a:endParaRPr>
          </a:p>
        </p:txBody>
      </p:sp>
      <p:pic>
        <p:nvPicPr>
          <p:cNvPr id="1660" name="Google Shape;1660;p115"/>
          <p:cNvPicPr preferRelativeResize="0"/>
          <p:nvPr/>
        </p:nvPicPr>
        <p:blipFill>
          <a:blip r:embed="rId4">
            <a:alphaModFix/>
          </a:blip>
          <a:stretch>
            <a:fillRect/>
          </a:stretch>
        </p:blipFill>
        <p:spPr>
          <a:xfrm>
            <a:off x="1558288" y="940587"/>
            <a:ext cx="2165400" cy="1902300"/>
          </a:xfrm>
          <a:prstGeom prst="rect">
            <a:avLst/>
          </a:prstGeom>
          <a:noFill/>
          <a:ln>
            <a:noFill/>
          </a:ln>
        </p:spPr>
      </p:pic>
      <p:sp>
        <p:nvSpPr>
          <p:cNvPr id="1661" name="Google Shape;1661;p115"/>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1665"/>
        <p:cNvGrpSpPr/>
        <p:nvPr/>
      </p:nvGrpSpPr>
      <p:grpSpPr>
        <a:xfrm>
          <a:off x="0" y="0"/>
          <a:ext cx="0" cy="0"/>
          <a:chOff x="0" y="0"/>
          <a:chExt cx="0" cy="0"/>
        </a:xfrm>
      </p:grpSpPr>
      <p:sp>
        <p:nvSpPr>
          <p:cNvPr id="1666" name="Google Shape;1666;p116"/>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116"/>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Coefficient Interpretation</a:t>
            </a:r>
            <a:endParaRPr sz="2100" b="1">
              <a:solidFill>
                <a:srgbClr val="0F3FA8"/>
              </a:solidFill>
              <a:latin typeface="Montserrat"/>
              <a:ea typeface="Montserrat"/>
              <a:cs typeface="Montserrat"/>
              <a:sym typeface="Montserrat"/>
            </a:endParaRPr>
          </a:p>
        </p:txBody>
      </p:sp>
      <p:sp>
        <p:nvSpPr>
          <p:cNvPr id="1668" name="Google Shape;1668;p116"/>
          <p:cNvSpPr txBox="1"/>
          <p:nvPr/>
        </p:nvSpPr>
        <p:spPr>
          <a:xfrm>
            <a:off x="1133250" y="1688800"/>
            <a:ext cx="6877500" cy="3849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sales = 1.01 + 2.45 * advertising expenditure + 7.88 * discount percentage</a:t>
            </a:r>
            <a:endParaRPr sz="1500">
              <a:solidFill>
                <a:schemeClr val="dk2"/>
              </a:solidFill>
              <a:latin typeface="Nunito"/>
              <a:ea typeface="Nunito"/>
              <a:cs typeface="Nunito"/>
              <a:sym typeface="Nunito"/>
            </a:endParaRPr>
          </a:p>
        </p:txBody>
      </p:sp>
      <p:sp>
        <p:nvSpPr>
          <p:cNvPr id="1669" name="Google Shape;1669;p116"/>
          <p:cNvSpPr/>
          <p:nvPr/>
        </p:nvSpPr>
        <p:spPr>
          <a:xfrm>
            <a:off x="4698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670" name="Google Shape;1670;p116"/>
          <p:cNvSpPr txBox="1"/>
          <p:nvPr/>
        </p:nvSpPr>
        <p:spPr>
          <a:xfrm>
            <a:off x="759000" y="1098250"/>
            <a:ext cx="6757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Consider the following model for our context</a:t>
            </a:r>
            <a:endParaRPr sz="1300" b="1" i="0" u="none" strike="noStrike" cap="none">
              <a:solidFill>
                <a:srgbClr val="12549B"/>
              </a:solidFill>
              <a:latin typeface="Montserrat"/>
              <a:ea typeface="Montserrat"/>
              <a:cs typeface="Montserrat"/>
              <a:sym typeface="Montserrat"/>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1674"/>
        <p:cNvGrpSpPr/>
        <p:nvPr/>
      </p:nvGrpSpPr>
      <p:grpSpPr>
        <a:xfrm>
          <a:off x="0" y="0"/>
          <a:ext cx="0" cy="0"/>
          <a:chOff x="0" y="0"/>
          <a:chExt cx="0" cy="0"/>
        </a:xfrm>
      </p:grpSpPr>
      <p:sp>
        <p:nvSpPr>
          <p:cNvPr id="1675" name="Google Shape;1675;p117"/>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117"/>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Coefficient Interpretation</a:t>
            </a:r>
            <a:endParaRPr sz="2100" b="1">
              <a:solidFill>
                <a:srgbClr val="0F3FA8"/>
              </a:solidFill>
              <a:latin typeface="Montserrat"/>
              <a:ea typeface="Montserrat"/>
              <a:cs typeface="Montserrat"/>
              <a:sym typeface="Montserrat"/>
            </a:endParaRPr>
          </a:p>
        </p:txBody>
      </p:sp>
      <p:sp>
        <p:nvSpPr>
          <p:cNvPr id="1677" name="Google Shape;1677;p117"/>
          <p:cNvSpPr txBox="1"/>
          <p:nvPr/>
        </p:nvSpPr>
        <p:spPr>
          <a:xfrm>
            <a:off x="1133250" y="1688800"/>
            <a:ext cx="6877500" cy="3849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sales = 1.01 + 2.45 * advertising expenditure + 7.88 * discount percentage</a:t>
            </a:r>
            <a:endParaRPr sz="1500">
              <a:solidFill>
                <a:schemeClr val="dk2"/>
              </a:solidFill>
              <a:latin typeface="Nunito"/>
              <a:ea typeface="Nunito"/>
              <a:cs typeface="Nunito"/>
              <a:sym typeface="Nunito"/>
            </a:endParaRPr>
          </a:p>
        </p:txBody>
      </p:sp>
      <p:sp>
        <p:nvSpPr>
          <p:cNvPr id="1678" name="Google Shape;1678;p117"/>
          <p:cNvSpPr/>
          <p:nvPr/>
        </p:nvSpPr>
        <p:spPr>
          <a:xfrm>
            <a:off x="4698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679" name="Google Shape;1679;p117"/>
          <p:cNvSpPr txBox="1"/>
          <p:nvPr/>
        </p:nvSpPr>
        <p:spPr>
          <a:xfrm>
            <a:off x="759000" y="1098250"/>
            <a:ext cx="6757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Consider the following model for our context</a:t>
            </a:r>
            <a:endParaRPr sz="1300" b="1" i="0" u="none" strike="noStrike" cap="none">
              <a:solidFill>
                <a:srgbClr val="12549B"/>
              </a:solidFill>
              <a:latin typeface="Montserrat"/>
              <a:ea typeface="Montserrat"/>
              <a:cs typeface="Montserrat"/>
              <a:sym typeface="Montserrat"/>
            </a:endParaRPr>
          </a:p>
        </p:txBody>
      </p:sp>
      <p:sp>
        <p:nvSpPr>
          <p:cNvPr id="1680" name="Google Shape;1680;p117"/>
          <p:cNvSpPr/>
          <p:nvPr/>
        </p:nvSpPr>
        <p:spPr>
          <a:xfrm>
            <a:off x="469821" y="24902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681" name="Google Shape;1681;p117"/>
          <p:cNvSpPr txBox="1"/>
          <p:nvPr/>
        </p:nvSpPr>
        <p:spPr>
          <a:xfrm>
            <a:off x="759000" y="2279350"/>
            <a:ext cx="67578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sz="1300">
                <a:solidFill>
                  <a:schemeClr val="dk1"/>
                </a:solidFill>
                <a:latin typeface="Montserrat"/>
                <a:ea typeface="Montserrat"/>
                <a:cs typeface="Montserrat"/>
                <a:sym typeface="Montserrat"/>
              </a:rPr>
              <a:t>For a </a:t>
            </a:r>
            <a:r>
              <a:rPr lang="en" sz="1300" b="1">
                <a:solidFill>
                  <a:srgbClr val="12549B"/>
                </a:solidFill>
                <a:latin typeface="Montserrat"/>
                <a:ea typeface="Montserrat"/>
                <a:cs typeface="Montserrat"/>
                <a:sym typeface="Montserrat"/>
              </a:rPr>
              <a:t>unit increase</a:t>
            </a:r>
            <a:r>
              <a:rPr lang="en" sz="1300">
                <a:solidFill>
                  <a:schemeClr val="dk1"/>
                </a:solidFill>
                <a:latin typeface="Montserrat"/>
                <a:ea typeface="Montserrat"/>
                <a:cs typeface="Montserrat"/>
                <a:sym typeface="Montserrat"/>
              </a:rPr>
              <a:t> in advertising expenditure, the sales will increase by </a:t>
            </a:r>
            <a:r>
              <a:rPr lang="en" sz="1300" b="1">
                <a:solidFill>
                  <a:srgbClr val="12549B"/>
                </a:solidFill>
                <a:latin typeface="Montserrat"/>
                <a:ea typeface="Montserrat"/>
                <a:cs typeface="Montserrat"/>
                <a:sym typeface="Montserrat"/>
              </a:rPr>
              <a:t>2.45 units</a:t>
            </a:r>
            <a:r>
              <a:rPr lang="en" sz="1300">
                <a:solidFill>
                  <a:schemeClr val="dk1"/>
                </a:solidFill>
                <a:latin typeface="Montserrat"/>
                <a:ea typeface="Montserrat"/>
                <a:cs typeface="Montserrat"/>
                <a:sym typeface="Montserrat"/>
              </a:rPr>
              <a:t>, provided all other variables are held constant</a:t>
            </a:r>
            <a:endParaRPr sz="1300" b="1" i="0" u="none" strike="noStrike" cap="none">
              <a:solidFill>
                <a:srgbClr val="12549B"/>
              </a:solidFill>
              <a:latin typeface="Montserrat"/>
              <a:ea typeface="Montserrat"/>
              <a:cs typeface="Montserrat"/>
              <a:sym typeface="Montserrat"/>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1685"/>
        <p:cNvGrpSpPr/>
        <p:nvPr/>
      </p:nvGrpSpPr>
      <p:grpSpPr>
        <a:xfrm>
          <a:off x="0" y="0"/>
          <a:ext cx="0" cy="0"/>
          <a:chOff x="0" y="0"/>
          <a:chExt cx="0" cy="0"/>
        </a:xfrm>
      </p:grpSpPr>
      <p:sp>
        <p:nvSpPr>
          <p:cNvPr id="1686" name="Google Shape;1686;p118"/>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118"/>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Coefficient Interpretation</a:t>
            </a:r>
            <a:endParaRPr sz="2100" b="1">
              <a:solidFill>
                <a:srgbClr val="0F3FA8"/>
              </a:solidFill>
              <a:latin typeface="Montserrat"/>
              <a:ea typeface="Montserrat"/>
              <a:cs typeface="Montserrat"/>
              <a:sym typeface="Montserrat"/>
            </a:endParaRPr>
          </a:p>
        </p:txBody>
      </p:sp>
      <p:sp>
        <p:nvSpPr>
          <p:cNvPr id="1688" name="Google Shape;1688;p118"/>
          <p:cNvSpPr/>
          <p:nvPr/>
        </p:nvSpPr>
        <p:spPr>
          <a:xfrm>
            <a:off x="469821" y="949548"/>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689" name="Google Shape;1689;p118"/>
          <p:cNvSpPr txBox="1"/>
          <p:nvPr/>
        </p:nvSpPr>
        <p:spPr>
          <a:xfrm>
            <a:off x="759000" y="853689"/>
            <a:ext cx="6757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Consider the following model for our context</a:t>
            </a:r>
            <a:endParaRPr sz="1300" b="1" i="0" u="none" strike="noStrike" cap="none">
              <a:solidFill>
                <a:srgbClr val="12549B"/>
              </a:solidFill>
              <a:latin typeface="Montserrat"/>
              <a:ea typeface="Montserrat"/>
              <a:cs typeface="Montserrat"/>
              <a:sym typeface="Montserrat"/>
            </a:endParaRPr>
          </a:p>
        </p:txBody>
      </p:sp>
      <p:sp>
        <p:nvSpPr>
          <p:cNvPr id="1690" name="Google Shape;1690;p118"/>
          <p:cNvSpPr/>
          <p:nvPr/>
        </p:nvSpPr>
        <p:spPr>
          <a:xfrm>
            <a:off x="469821" y="2245698"/>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691" name="Google Shape;1691;p118"/>
          <p:cNvSpPr txBox="1"/>
          <p:nvPr/>
        </p:nvSpPr>
        <p:spPr>
          <a:xfrm>
            <a:off x="759000" y="2034789"/>
            <a:ext cx="67578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sz="1300">
                <a:solidFill>
                  <a:schemeClr val="dk1"/>
                </a:solidFill>
                <a:latin typeface="Montserrat"/>
                <a:ea typeface="Montserrat"/>
                <a:cs typeface="Montserrat"/>
                <a:sym typeface="Montserrat"/>
              </a:rPr>
              <a:t>For a </a:t>
            </a:r>
            <a:r>
              <a:rPr lang="en" sz="1300" b="1">
                <a:solidFill>
                  <a:srgbClr val="12549B"/>
                </a:solidFill>
                <a:latin typeface="Montserrat"/>
                <a:ea typeface="Montserrat"/>
                <a:cs typeface="Montserrat"/>
                <a:sym typeface="Montserrat"/>
              </a:rPr>
              <a:t>unit increase</a:t>
            </a:r>
            <a:r>
              <a:rPr lang="en" sz="1300">
                <a:solidFill>
                  <a:schemeClr val="dk1"/>
                </a:solidFill>
                <a:latin typeface="Montserrat"/>
                <a:ea typeface="Montserrat"/>
                <a:cs typeface="Montserrat"/>
                <a:sym typeface="Montserrat"/>
              </a:rPr>
              <a:t> in advertising expenditure, the sales will increase by </a:t>
            </a:r>
            <a:r>
              <a:rPr lang="en" sz="1300" b="1">
                <a:solidFill>
                  <a:srgbClr val="12549B"/>
                </a:solidFill>
                <a:latin typeface="Montserrat"/>
                <a:ea typeface="Montserrat"/>
                <a:cs typeface="Montserrat"/>
                <a:sym typeface="Montserrat"/>
              </a:rPr>
              <a:t>2.45 units</a:t>
            </a:r>
            <a:r>
              <a:rPr lang="en" sz="1300">
                <a:solidFill>
                  <a:schemeClr val="dk1"/>
                </a:solidFill>
                <a:latin typeface="Montserrat"/>
                <a:ea typeface="Montserrat"/>
                <a:cs typeface="Montserrat"/>
                <a:sym typeface="Montserrat"/>
              </a:rPr>
              <a:t>, provided all other variables are held constant</a:t>
            </a:r>
            <a:endParaRPr sz="1300" b="1" i="0" u="none" strike="noStrike" cap="none">
              <a:solidFill>
                <a:srgbClr val="12549B"/>
              </a:solidFill>
              <a:latin typeface="Montserrat"/>
              <a:ea typeface="Montserrat"/>
              <a:cs typeface="Montserrat"/>
              <a:sym typeface="Montserrat"/>
            </a:endParaRPr>
          </a:p>
        </p:txBody>
      </p:sp>
      <p:sp>
        <p:nvSpPr>
          <p:cNvPr id="1692" name="Google Shape;1692;p118"/>
          <p:cNvSpPr/>
          <p:nvPr/>
        </p:nvSpPr>
        <p:spPr>
          <a:xfrm>
            <a:off x="729600" y="3586139"/>
            <a:ext cx="4511400" cy="7986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a:solidFill>
                  <a:schemeClr val="lt1"/>
                </a:solidFill>
                <a:latin typeface="Montserrat"/>
                <a:ea typeface="Montserrat"/>
                <a:cs typeface="Montserrat"/>
                <a:sym typeface="Montserrat"/>
              </a:rPr>
              <a:t>These </a:t>
            </a:r>
            <a:r>
              <a:rPr lang="en" sz="1300" b="1">
                <a:solidFill>
                  <a:schemeClr val="lt1"/>
                </a:solidFill>
                <a:latin typeface="Montserrat"/>
                <a:ea typeface="Montserrat"/>
                <a:cs typeface="Montserrat"/>
                <a:sym typeface="Montserrat"/>
              </a:rPr>
              <a:t>interpretations </a:t>
            </a:r>
            <a:r>
              <a:rPr lang="en" sz="1300">
                <a:solidFill>
                  <a:schemeClr val="lt1"/>
                </a:solidFill>
                <a:latin typeface="Montserrat"/>
                <a:ea typeface="Montserrat"/>
                <a:cs typeface="Montserrat"/>
                <a:sym typeface="Montserrat"/>
              </a:rPr>
              <a:t>are </a:t>
            </a:r>
            <a:r>
              <a:rPr lang="en" sz="1300" b="1">
                <a:solidFill>
                  <a:schemeClr val="lt1"/>
                </a:solidFill>
                <a:latin typeface="Montserrat"/>
                <a:ea typeface="Montserrat"/>
                <a:cs typeface="Montserrat"/>
                <a:sym typeface="Montserrat"/>
              </a:rPr>
              <a:t>valid ONLY IF</a:t>
            </a:r>
            <a:r>
              <a:rPr lang="en" sz="1300">
                <a:solidFill>
                  <a:schemeClr val="lt1"/>
                </a:solidFill>
                <a:latin typeface="Montserrat"/>
                <a:ea typeface="Montserrat"/>
                <a:cs typeface="Montserrat"/>
                <a:sym typeface="Montserrat"/>
              </a:rPr>
              <a:t> the </a:t>
            </a:r>
            <a:r>
              <a:rPr lang="en" sz="1300" b="1">
                <a:solidFill>
                  <a:schemeClr val="lt1"/>
                </a:solidFill>
                <a:latin typeface="Montserrat"/>
                <a:ea typeface="Montserrat"/>
                <a:cs typeface="Montserrat"/>
                <a:sym typeface="Montserrat"/>
              </a:rPr>
              <a:t>assumptions </a:t>
            </a:r>
            <a:r>
              <a:rPr lang="en" sz="1300">
                <a:solidFill>
                  <a:schemeClr val="lt1"/>
                </a:solidFill>
                <a:latin typeface="Montserrat"/>
                <a:ea typeface="Montserrat"/>
                <a:cs typeface="Montserrat"/>
                <a:sym typeface="Montserrat"/>
              </a:rPr>
              <a:t>of linear regression hold </a:t>
            </a:r>
            <a:r>
              <a:rPr lang="en" sz="1300" b="1">
                <a:solidFill>
                  <a:schemeClr val="lt1"/>
                </a:solidFill>
                <a:latin typeface="Montserrat"/>
                <a:ea typeface="Montserrat"/>
                <a:cs typeface="Montserrat"/>
                <a:sym typeface="Montserrat"/>
              </a:rPr>
              <a:t>true</a:t>
            </a:r>
            <a:endParaRPr sz="1300">
              <a:solidFill>
                <a:schemeClr val="lt1"/>
              </a:solidFill>
              <a:latin typeface="Montserrat"/>
              <a:ea typeface="Montserrat"/>
              <a:cs typeface="Montserrat"/>
              <a:sym typeface="Montserrat"/>
            </a:endParaRPr>
          </a:p>
        </p:txBody>
      </p:sp>
      <p:sp>
        <p:nvSpPr>
          <p:cNvPr id="1693" name="Google Shape;1693;p118"/>
          <p:cNvSpPr/>
          <p:nvPr/>
        </p:nvSpPr>
        <p:spPr>
          <a:xfrm>
            <a:off x="469821" y="2913948"/>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694" name="Google Shape;1694;p118"/>
          <p:cNvSpPr txBox="1"/>
          <p:nvPr/>
        </p:nvSpPr>
        <p:spPr>
          <a:xfrm>
            <a:off x="759000" y="2703039"/>
            <a:ext cx="67578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sz="1300">
                <a:solidFill>
                  <a:schemeClr val="dk1"/>
                </a:solidFill>
                <a:latin typeface="Montserrat"/>
                <a:ea typeface="Montserrat"/>
                <a:cs typeface="Montserrat"/>
                <a:sym typeface="Montserrat"/>
              </a:rPr>
              <a:t>For a </a:t>
            </a:r>
            <a:r>
              <a:rPr lang="en" sz="1300" b="1">
                <a:solidFill>
                  <a:srgbClr val="12549B"/>
                </a:solidFill>
                <a:latin typeface="Montserrat"/>
                <a:ea typeface="Montserrat"/>
                <a:cs typeface="Montserrat"/>
                <a:sym typeface="Montserrat"/>
              </a:rPr>
              <a:t>unit increase</a:t>
            </a:r>
            <a:r>
              <a:rPr lang="en" sz="1300">
                <a:solidFill>
                  <a:schemeClr val="dk1"/>
                </a:solidFill>
                <a:latin typeface="Montserrat"/>
                <a:ea typeface="Montserrat"/>
                <a:cs typeface="Montserrat"/>
                <a:sym typeface="Montserrat"/>
              </a:rPr>
              <a:t> in discount percentage, the sales will increase by </a:t>
            </a:r>
            <a:r>
              <a:rPr lang="en" sz="1300" b="1">
                <a:solidFill>
                  <a:srgbClr val="12549B"/>
                </a:solidFill>
                <a:latin typeface="Montserrat"/>
                <a:ea typeface="Montserrat"/>
                <a:cs typeface="Montserrat"/>
                <a:sym typeface="Montserrat"/>
              </a:rPr>
              <a:t>7.88 units</a:t>
            </a:r>
            <a:r>
              <a:rPr lang="en" sz="1300">
                <a:solidFill>
                  <a:schemeClr val="dk1"/>
                </a:solidFill>
                <a:latin typeface="Montserrat"/>
                <a:ea typeface="Montserrat"/>
                <a:cs typeface="Montserrat"/>
                <a:sym typeface="Montserrat"/>
              </a:rPr>
              <a:t>, provided all other variables are held constant</a:t>
            </a:r>
            <a:endParaRPr sz="1300" b="1" i="0" u="none" strike="noStrike" cap="none">
              <a:solidFill>
                <a:srgbClr val="12549B"/>
              </a:solidFill>
              <a:latin typeface="Montserrat"/>
              <a:ea typeface="Montserrat"/>
              <a:cs typeface="Montserrat"/>
              <a:sym typeface="Montserrat"/>
            </a:endParaRPr>
          </a:p>
        </p:txBody>
      </p:sp>
      <p:sp>
        <p:nvSpPr>
          <p:cNvPr id="1695" name="Google Shape;1695;p118"/>
          <p:cNvSpPr txBox="1"/>
          <p:nvPr/>
        </p:nvSpPr>
        <p:spPr>
          <a:xfrm>
            <a:off x="1133250" y="1444239"/>
            <a:ext cx="6877500" cy="3849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sales = 1.01 + 2.45 * advertising expenditure + 7.88 * discount percentage</a:t>
            </a:r>
            <a:endParaRPr sz="1500">
              <a:solidFill>
                <a:schemeClr val="dk2"/>
              </a:solidFill>
              <a:latin typeface="Nunito"/>
              <a:ea typeface="Nunito"/>
              <a:cs typeface="Nunito"/>
              <a:sym typeface="Nunito"/>
            </a:endParaRPr>
          </a:p>
        </p:txBody>
      </p:sp>
      <p:sp>
        <p:nvSpPr>
          <p:cNvPr id="1696" name="Google Shape;1696;p118"/>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1700"/>
        <p:cNvGrpSpPr/>
        <p:nvPr/>
      </p:nvGrpSpPr>
      <p:grpSpPr>
        <a:xfrm>
          <a:off x="0" y="0"/>
          <a:ext cx="0" cy="0"/>
          <a:chOff x="0" y="0"/>
          <a:chExt cx="0" cy="0"/>
        </a:xfrm>
      </p:grpSpPr>
      <p:sp>
        <p:nvSpPr>
          <p:cNvPr id="1701" name="Google Shape;1701;p119"/>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119"/>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Multiple Linear Regression</a:t>
            </a:r>
            <a:endParaRPr sz="2100" b="1">
              <a:solidFill>
                <a:srgbClr val="0F3FA8"/>
              </a:solidFill>
              <a:latin typeface="Montserrat"/>
              <a:ea typeface="Montserrat"/>
              <a:cs typeface="Montserrat"/>
              <a:sym typeface="Montserrat"/>
            </a:endParaRPr>
          </a:p>
        </p:txBody>
      </p:sp>
      <p:sp>
        <p:nvSpPr>
          <p:cNvPr id="1703" name="Google Shape;1703;p119"/>
          <p:cNvSpPr/>
          <p:nvPr/>
        </p:nvSpPr>
        <p:spPr>
          <a:xfrm>
            <a:off x="469821" y="13091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704" name="Google Shape;1704;p119"/>
          <p:cNvSpPr txBox="1"/>
          <p:nvPr/>
        </p:nvSpPr>
        <p:spPr>
          <a:xfrm>
            <a:off x="759000" y="1098250"/>
            <a:ext cx="59832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sz="1300">
                <a:solidFill>
                  <a:schemeClr val="dk1"/>
                </a:solidFill>
                <a:latin typeface="Montserrat"/>
                <a:ea typeface="Montserrat"/>
                <a:cs typeface="Montserrat"/>
                <a:sym typeface="Montserrat"/>
              </a:rPr>
              <a:t>Multiple Linear Regression equation - more than two explanatory variables</a:t>
            </a:r>
            <a:endParaRPr sz="1300" b="1" i="0" u="none" strike="noStrike" cap="none">
              <a:solidFill>
                <a:srgbClr val="12549B"/>
              </a:solidFill>
              <a:latin typeface="Montserrat"/>
              <a:ea typeface="Montserrat"/>
              <a:cs typeface="Montserrat"/>
              <a:sym typeface="Montserrat"/>
            </a:endParaRPr>
          </a:p>
        </p:txBody>
      </p:sp>
      <p:sp>
        <p:nvSpPr>
          <p:cNvPr id="1705" name="Google Shape;1705;p119"/>
          <p:cNvSpPr txBox="1"/>
          <p:nvPr/>
        </p:nvSpPr>
        <p:spPr>
          <a:xfrm>
            <a:off x="2326025" y="2777000"/>
            <a:ext cx="2650800" cy="3849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y = b</a:t>
            </a:r>
            <a:r>
              <a:rPr lang="en" sz="1300" b="1" baseline="-25000">
                <a:solidFill>
                  <a:srgbClr val="12549B"/>
                </a:solidFill>
                <a:latin typeface="Montserrat"/>
                <a:ea typeface="Montserrat"/>
                <a:cs typeface="Montserrat"/>
                <a:sym typeface="Montserrat"/>
              </a:rPr>
              <a:t>0</a:t>
            </a:r>
            <a:r>
              <a:rPr lang="en" sz="1300" b="1">
                <a:solidFill>
                  <a:srgbClr val="12549B"/>
                </a:solidFill>
                <a:latin typeface="Montserrat"/>
                <a:ea typeface="Montserrat"/>
                <a:cs typeface="Montserrat"/>
                <a:sym typeface="Montserrat"/>
              </a:rPr>
              <a:t> + b</a:t>
            </a:r>
            <a:r>
              <a:rPr lang="en" sz="1300" b="1" baseline="-25000">
                <a:solidFill>
                  <a:srgbClr val="12549B"/>
                </a:solidFill>
                <a:latin typeface="Montserrat"/>
                <a:ea typeface="Montserrat"/>
                <a:cs typeface="Montserrat"/>
                <a:sym typeface="Montserrat"/>
              </a:rPr>
              <a:t>1</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1 </a:t>
            </a:r>
            <a:r>
              <a:rPr lang="en" sz="1300" b="1">
                <a:solidFill>
                  <a:srgbClr val="12549B"/>
                </a:solidFill>
                <a:latin typeface="Montserrat"/>
                <a:ea typeface="Montserrat"/>
                <a:cs typeface="Montserrat"/>
                <a:sym typeface="Montserrat"/>
              </a:rPr>
              <a:t>+ b</a:t>
            </a:r>
            <a:r>
              <a:rPr lang="en" sz="1300" b="1" baseline="-25000">
                <a:solidFill>
                  <a:srgbClr val="12549B"/>
                </a:solidFill>
                <a:latin typeface="Montserrat"/>
                <a:ea typeface="Montserrat"/>
                <a:cs typeface="Montserrat"/>
                <a:sym typeface="Montserrat"/>
              </a:rPr>
              <a:t>2</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2</a:t>
            </a:r>
            <a:r>
              <a:rPr lang="en" sz="1300" b="1">
                <a:solidFill>
                  <a:srgbClr val="12549B"/>
                </a:solidFill>
                <a:latin typeface="Montserrat"/>
                <a:ea typeface="Montserrat"/>
                <a:cs typeface="Montserrat"/>
                <a:sym typeface="Montserrat"/>
              </a:rPr>
              <a:t> + b</a:t>
            </a:r>
            <a:r>
              <a:rPr lang="en" sz="1300" b="1" baseline="-25000">
                <a:solidFill>
                  <a:srgbClr val="12549B"/>
                </a:solidFill>
                <a:latin typeface="Montserrat"/>
                <a:ea typeface="Montserrat"/>
                <a:cs typeface="Montserrat"/>
                <a:sym typeface="Montserrat"/>
              </a:rPr>
              <a:t>3</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3</a:t>
            </a:r>
            <a:endParaRPr sz="1300">
              <a:solidFill>
                <a:schemeClr val="dk2"/>
              </a:solidFill>
              <a:latin typeface="Montserrat"/>
              <a:ea typeface="Montserrat"/>
              <a:cs typeface="Montserrat"/>
              <a:sym typeface="Montserrat"/>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1709"/>
        <p:cNvGrpSpPr/>
        <p:nvPr/>
      </p:nvGrpSpPr>
      <p:grpSpPr>
        <a:xfrm>
          <a:off x="0" y="0"/>
          <a:ext cx="0" cy="0"/>
          <a:chOff x="0" y="0"/>
          <a:chExt cx="0" cy="0"/>
        </a:xfrm>
      </p:grpSpPr>
      <p:sp>
        <p:nvSpPr>
          <p:cNvPr id="1710" name="Google Shape;1710;p120"/>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120"/>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Multiple Linear Regression</a:t>
            </a:r>
            <a:endParaRPr sz="2100" b="1">
              <a:solidFill>
                <a:srgbClr val="0F3FA8"/>
              </a:solidFill>
              <a:latin typeface="Montserrat"/>
              <a:ea typeface="Montserrat"/>
              <a:cs typeface="Montserrat"/>
              <a:sym typeface="Montserrat"/>
            </a:endParaRPr>
          </a:p>
        </p:txBody>
      </p:sp>
      <p:sp>
        <p:nvSpPr>
          <p:cNvPr id="1712" name="Google Shape;1712;p120"/>
          <p:cNvSpPr/>
          <p:nvPr/>
        </p:nvSpPr>
        <p:spPr>
          <a:xfrm>
            <a:off x="469821" y="13091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713" name="Google Shape;1713;p120"/>
          <p:cNvSpPr txBox="1"/>
          <p:nvPr/>
        </p:nvSpPr>
        <p:spPr>
          <a:xfrm>
            <a:off x="759000" y="1098250"/>
            <a:ext cx="59832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sz="1300">
                <a:solidFill>
                  <a:schemeClr val="dk1"/>
                </a:solidFill>
                <a:latin typeface="Montserrat"/>
                <a:ea typeface="Montserrat"/>
                <a:cs typeface="Montserrat"/>
                <a:sym typeface="Montserrat"/>
              </a:rPr>
              <a:t>Multiple Linear Regression equation - more than two explanatory variables</a:t>
            </a:r>
            <a:endParaRPr sz="1300" b="1" i="0" u="none" strike="noStrike" cap="none">
              <a:solidFill>
                <a:srgbClr val="12549B"/>
              </a:solidFill>
              <a:latin typeface="Montserrat"/>
              <a:ea typeface="Montserrat"/>
              <a:cs typeface="Montserrat"/>
              <a:sym typeface="Montserrat"/>
            </a:endParaRPr>
          </a:p>
        </p:txBody>
      </p:sp>
      <p:sp>
        <p:nvSpPr>
          <p:cNvPr id="1714" name="Google Shape;1714;p120"/>
          <p:cNvSpPr txBox="1"/>
          <p:nvPr/>
        </p:nvSpPr>
        <p:spPr>
          <a:xfrm>
            <a:off x="2326025" y="2777000"/>
            <a:ext cx="2650800" cy="3849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y = b</a:t>
            </a:r>
            <a:r>
              <a:rPr lang="en" sz="1300" b="1" baseline="-25000">
                <a:solidFill>
                  <a:srgbClr val="12549B"/>
                </a:solidFill>
                <a:latin typeface="Montserrat"/>
                <a:ea typeface="Montserrat"/>
                <a:cs typeface="Montserrat"/>
                <a:sym typeface="Montserrat"/>
              </a:rPr>
              <a:t>0</a:t>
            </a:r>
            <a:r>
              <a:rPr lang="en" sz="1300" b="1">
                <a:solidFill>
                  <a:srgbClr val="12549B"/>
                </a:solidFill>
                <a:latin typeface="Montserrat"/>
                <a:ea typeface="Montserrat"/>
                <a:cs typeface="Montserrat"/>
                <a:sym typeface="Montserrat"/>
              </a:rPr>
              <a:t> + b</a:t>
            </a:r>
            <a:r>
              <a:rPr lang="en" sz="1300" b="1" baseline="-25000">
                <a:solidFill>
                  <a:srgbClr val="12549B"/>
                </a:solidFill>
                <a:latin typeface="Montserrat"/>
                <a:ea typeface="Montserrat"/>
                <a:cs typeface="Montserrat"/>
                <a:sym typeface="Montserrat"/>
              </a:rPr>
              <a:t>1</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1 </a:t>
            </a:r>
            <a:r>
              <a:rPr lang="en" sz="1300" b="1">
                <a:solidFill>
                  <a:srgbClr val="12549B"/>
                </a:solidFill>
                <a:latin typeface="Montserrat"/>
                <a:ea typeface="Montserrat"/>
                <a:cs typeface="Montserrat"/>
                <a:sym typeface="Montserrat"/>
              </a:rPr>
              <a:t>+ b</a:t>
            </a:r>
            <a:r>
              <a:rPr lang="en" sz="1300" b="1" baseline="-25000">
                <a:solidFill>
                  <a:srgbClr val="12549B"/>
                </a:solidFill>
                <a:latin typeface="Montserrat"/>
                <a:ea typeface="Montserrat"/>
                <a:cs typeface="Montserrat"/>
                <a:sym typeface="Montserrat"/>
              </a:rPr>
              <a:t>2</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2</a:t>
            </a:r>
            <a:r>
              <a:rPr lang="en" sz="1300" b="1">
                <a:solidFill>
                  <a:srgbClr val="12549B"/>
                </a:solidFill>
                <a:latin typeface="Montserrat"/>
                <a:ea typeface="Montserrat"/>
                <a:cs typeface="Montserrat"/>
                <a:sym typeface="Montserrat"/>
              </a:rPr>
              <a:t> + b</a:t>
            </a:r>
            <a:r>
              <a:rPr lang="en" sz="1300" b="1" baseline="-25000">
                <a:solidFill>
                  <a:srgbClr val="12549B"/>
                </a:solidFill>
                <a:latin typeface="Montserrat"/>
                <a:ea typeface="Montserrat"/>
                <a:cs typeface="Montserrat"/>
                <a:sym typeface="Montserrat"/>
              </a:rPr>
              <a:t>3</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3</a:t>
            </a:r>
            <a:endParaRPr sz="1500">
              <a:solidFill>
                <a:schemeClr val="dk2"/>
              </a:solidFill>
              <a:latin typeface="Nunito"/>
              <a:ea typeface="Nunito"/>
              <a:cs typeface="Nunito"/>
              <a:sym typeface="Nunito"/>
            </a:endParaRPr>
          </a:p>
        </p:txBody>
      </p:sp>
      <p:cxnSp>
        <p:nvCxnSpPr>
          <p:cNvPr id="1715" name="Google Shape;1715;p120"/>
          <p:cNvCxnSpPr>
            <a:endCxn id="1716" idx="3"/>
          </p:cNvCxnSpPr>
          <p:nvPr/>
        </p:nvCxnSpPr>
        <p:spPr>
          <a:xfrm rot="10800000">
            <a:off x="1309225" y="2104825"/>
            <a:ext cx="1321200" cy="870900"/>
          </a:xfrm>
          <a:prstGeom prst="bentConnector3">
            <a:avLst>
              <a:gd name="adj1" fmla="val 73959"/>
            </a:avLst>
          </a:prstGeom>
          <a:noFill/>
          <a:ln w="9525" cap="flat" cmpd="sng">
            <a:solidFill>
              <a:srgbClr val="999999"/>
            </a:solidFill>
            <a:prstDash val="dash"/>
            <a:round/>
            <a:headEnd type="none" w="med" len="med"/>
            <a:tailEnd type="triangle" w="med" len="med"/>
          </a:ln>
        </p:spPr>
      </p:cxnSp>
      <p:cxnSp>
        <p:nvCxnSpPr>
          <p:cNvPr id="1717" name="Google Shape;1717;p120"/>
          <p:cNvCxnSpPr>
            <a:endCxn id="1718" idx="3"/>
          </p:cNvCxnSpPr>
          <p:nvPr/>
        </p:nvCxnSpPr>
        <p:spPr>
          <a:xfrm rot="5400000" flipH="1">
            <a:off x="3006425" y="2359975"/>
            <a:ext cx="783000" cy="272700"/>
          </a:xfrm>
          <a:prstGeom prst="bentConnector2">
            <a:avLst/>
          </a:prstGeom>
          <a:noFill/>
          <a:ln w="9525" cap="flat" cmpd="sng">
            <a:solidFill>
              <a:srgbClr val="999999"/>
            </a:solidFill>
            <a:prstDash val="dash"/>
            <a:round/>
            <a:headEnd type="none" w="med" len="med"/>
            <a:tailEnd type="triangle" w="med" len="med"/>
          </a:ln>
        </p:spPr>
      </p:cxnSp>
      <p:sp>
        <p:nvSpPr>
          <p:cNvPr id="1718" name="Google Shape;1718;p120"/>
          <p:cNvSpPr txBox="1"/>
          <p:nvPr/>
        </p:nvSpPr>
        <p:spPr>
          <a:xfrm>
            <a:off x="1802375" y="1797325"/>
            <a:ext cx="14592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advertising</a:t>
            </a:r>
            <a:endParaRPr sz="1300" b="1">
              <a:solidFill>
                <a:srgbClr val="12549B"/>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expenditure</a:t>
            </a:r>
            <a:endParaRPr sz="1300">
              <a:solidFill>
                <a:schemeClr val="dk1"/>
              </a:solidFill>
              <a:latin typeface="Montserrat"/>
              <a:ea typeface="Montserrat"/>
              <a:cs typeface="Montserrat"/>
              <a:sym typeface="Montserrat"/>
            </a:endParaRPr>
          </a:p>
        </p:txBody>
      </p:sp>
      <p:sp>
        <p:nvSpPr>
          <p:cNvPr id="1716" name="Google Shape;1716;p120"/>
          <p:cNvSpPr txBox="1"/>
          <p:nvPr/>
        </p:nvSpPr>
        <p:spPr>
          <a:xfrm>
            <a:off x="469825" y="1912375"/>
            <a:ext cx="8394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sales</a:t>
            </a:r>
            <a:r>
              <a:rPr lang="en" sz="1300">
                <a:solidFill>
                  <a:schemeClr val="dk1"/>
                </a:solidFill>
                <a:latin typeface="Montserrat"/>
                <a:ea typeface="Montserrat"/>
                <a:cs typeface="Montserrat"/>
                <a:sym typeface="Montserrat"/>
              </a:rPr>
              <a:t> </a:t>
            </a:r>
            <a:endParaRPr sz="1300">
              <a:solidFill>
                <a:schemeClr val="dk1"/>
              </a:solidFill>
              <a:latin typeface="Montserrat"/>
              <a:ea typeface="Montserrat"/>
              <a:cs typeface="Montserrat"/>
              <a:sym typeface="Montserrat"/>
            </a:endParaRPr>
          </a:p>
        </p:txBody>
      </p:sp>
      <p:sp>
        <p:nvSpPr>
          <p:cNvPr id="1719" name="Google Shape;1719;p120"/>
          <p:cNvSpPr txBox="1"/>
          <p:nvPr/>
        </p:nvSpPr>
        <p:spPr>
          <a:xfrm>
            <a:off x="6110275" y="1797325"/>
            <a:ext cx="11493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product</a:t>
            </a:r>
            <a:endParaRPr sz="1300" b="1">
              <a:solidFill>
                <a:srgbClr val="12549B"/>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price</a:t>
            </a:r>
            <a:endParaRPr sz="1300">
              <a:solidFill>
                <a:schemeClr val="dk1"/>
              </a:solidFill>
              <a:latin typeface="Montserrat"/>
              <a:ea typeface="Montserrat"/>
              <a:cs typeface="Montserrat"/>
              <a:sym typeface="Montserrat"/>
            </a:endParaRPr>
          </a:p>
        </p:txBody>
      </p:sp>
      <p:cxnSp>
        <p:nvCxnSpPr>
          <p:cNvPr id="1720" name="Google Shape;1720;p120"/>
          <p:cNvCxnSpPr>
            <a:endCxn id="1719" idx="1"/>
          </p:cNvCxnSpPr>
          <p:nvPr/>
        </p:nvCxnSpPr>
        <p:spPr>
          <a:xfrm rot="10800000" flipH="1">
            <a:off x="4651075" y="2104825"/>
            <a:ext cx="1459200" cy="878400"/>
          </a:xfrm>
          <a:prstGeom prst="bentConnector3">
            <a:avLst>
              <a:gd name="adj1" fmla="val 79569"/>
            </a:avLst>
          </a:prstGeom>
          <a:noFill/>
          <a:ln w="9525" cap="flat" cmpd="sng">
            <a:solidFill>
              <a:srgbClr val="999999"/>
            </a:solidFill>
            <a:prstDash val="dash"/>
            <a:round/>
            <a:headEnd type="none" w="med" len="med"/>
            <a:tailEnd type="triangle" w="med" len="med"/>
          </a:ln>
        </p:spPr>
      </p:cxnSp>
      <p:sp>
        <p:nvSpPr>
          <p:cNvPr id="1721" name="Google Shape;1721;p120"/>
          <p:cNvSpPr txBox="1"/>
          <p:nvPr/>
        </p:nvSpPr>
        <p:spPr>
          <a:xfrm>
            <a:off x="4295925" y="1797325"/>
            <a:ext cx="13212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discount percentage</a:t>
            </a:r>
            <a:endParaRPr sz="1300" b="1">
              <a:solidFill>
                <a:srgbClr val="12549B"/>
              </a:solidFill>
              <a:latin typeface="Montserrat"/>
              <a:ea typeface="Montserrat"/>
              <a:cs typeface="Montserrat"/>
              <a:sym typeface="Montserrat"/>
            </a:endParaRPr>
          </a:p>
        </p:txBody>
      </p:sp>
      <p:cxnSp>
        <p:nvCxnSpPr>
          <p:cNvPr id="1722" name="Google Shape;1722;p120"/>
          <p:cNvCxnSpPr>
            <a:endCxn id="1721" idx="1"/>
          </p:cNvCxnSpPr>
          <p:nvPr/>
        </p:nvCxnSpPr>
        <p:spPr>
          <a:xfrm rot="-5400000">
            <a:off x="3762375" y="2368975"/>
            <a:ext cx="797700" cy="269400"/>
          </a:xfrm>
          <a:prstGeom prst="bentConnector2">
            <a:avLst/>
          </a:prstGeom>
          <a:noFill/>
          <a:ln w="9525" cap="flat" cmpd="sng">
            <a:solidFill>
              <a:srgbClr val="999999"/>
            </a:solidFill>
            <a:prstDash val="dash"/>
            <a:round/>
            <a:headEnd type="none" w="med" len="med"/>
            <a:tailEnd type="triangle" w="med" len="med"/>
          </a:ln>
        </p:spPr>
      </p:cxn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1726"/>
        <p:cNvGrpSpPr/>
        <p:nvPr/>
      </p:nvGrpSpPr>
      <p:grpSpPr>
        <a:xfrm>
          <a:off x="0" y="0"/>
          <a:ext cx="0" cy="0"/>
          <a:chOff x="0" y="0"/>
          <a:chExt cx="0" cy="0"/>
        </a:xfrm>
      </p:grpSpPr>
      <p:sp>
        <p:nvSpPr>
          <p:cNvPr id="1727" name="Google Shape;1727;p121"/>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121"/>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Multiple Linear Regression</a:t>
            </a:r>
            <a:endParaRPr sz="2100" b="1">
              <a:solidFill>
                <a:srgbClr val="0F3FA8"/>
              </a:solidFill>
              <a:latin typeface="Montserrat"/>
              <a:ea typeface="Montserrat"/>
              <a:cs typeface="Montserrat"/>
              <a:sym typeface="Montserrat"/>
            </a:endParaRPr>
          </a:p>
        </p:txBody>
      </p:sp>
      <p:sp>
        <p:nvSpPr>
          <p:cNvPr id="1729" name="Google Shape;1729;p121"/>
          <p:cNvSpPr/>
          <p:nvPr/>
        </p:nvSpPr>
        <p:spPr>
          <a:xfrm>
            <a:off x="469821" y="13091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730" name="Google Shape;1730;p121"/>
          <p:cNvSpPr txBox="1"/>
          <p:nvPr/>
        </p:nvSpPr>
        <p:spPr>
          <a:xfrm>
            <a:off x="759000" y="1098250"/>
            <a:ext cx="59832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sz="1300">
                <a:solidFill>
                  <a:schemeClr val="dk1"/>
                </a:solidFill>
                <a:latin typeface="Montserrat"/>
                <a:ea typeface="Montserrat"/>
                <a:cs typeface="Montserrat"/>
                <a:sym typeface="Montserrat"/>
              </a:rPr>
              <a:t>Multiple Linear Regression equation - more than two explanatory variables</a:t>
            </a:r>
            <a:endParaRPr sz="1300" b="1" i="0" u="none" strike="noStrike" cap="none">
              <a:solidFill>
                <a:srgbClr val="12549B"/>
              </a:solidFill>
              <a:latin typeface="Montserrat"/>
              <a:ea typeface="Montserrat"/>
              <a:cs typeface="Montserrat"/>
              <a:sym typeface="Montserrat"/>
            </a:endParaRPr>
          </a:p>
        </p:txBody>
      </p:sp>
      <p:sp>
        <p:nvSpPr>
          <p:cNvPr id="1731" name="Google Shape;1731;p121"/>
          <p:cNvSpPr txBox="1"/>
          <p:nvPr/>
        </p:nvSpPr>
        <p:spPr>
          <a:xfrm>
            <a:off x="2326025" y="2777000"/>
            <a:ext cx="2650800" cy="3849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y = b</a:t>
            </a:r>
            <a:r>
              <a:rPr lang="en" sz="1300" b="1" baseline="-25000">
                <a:solidFill>
                  <a:srgbClr val="12549B"/>
                </a:solidFill>
                <a:latin typeface="Montserrat"/>
                <a:ea typeface="Montserrat"/>
                <a:cs typeface="Montserrat"/>
                <a:sym typeface="Montserrat"/>
              </a:rPr>
              <a:t>0</a:t>
            </a:r>
            <a:r>
              <a:rPr lang="en" sz="1300" b="1">
                <a:solidFill>
                  <a:srgbClr val="12549B"/>
                </a:solidFill>
                <a:latin typeface="Montserrat"/>
                <a:ea typeface="Montserrat"/>
                <a:cs typeface="Montserrat"/>
                <a:sym typeface="Montserrat"/>
              </a:rPr>
              <a:t> + b</a:t>
            </a:r>
            <a:r>
              <a:rPr lang="en" sz="1300" b="1" baseline="-25000">
                <a:solidFill>
                  <a:srgbClr val="12549B"/>
                </a:solidFill>
                <a:latin typeface="Montserrat"/>
                <a:ea typeface="Montserrat"/>
                <a:cs typeface="Montserrat"/>
                <a:sym typeface="Montserrat"/>
              </a:rPr>
              <a:t>1</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1 </a:t>
            </a:r>
            <a:r>
              <a:rPr lang="en" sz="1300" b="1">
                <a:solidFill>
                  <a:srgbClr val="12549B"/>
                </a:solidFill>
                <a:latin typeface="Montserrat"/>
                <a:ea typeface="Montserrat"/>
                <a:cs typeface="Montserrat"/>
                <a:sym typeface="Montserrat"/>
              </a:rPr>
              <a:t>+ b</a:t>
            </a:r>
            <a:r>
              <a:rPr lang="en" sz="1300" b="1" baseline="-25000">
                <a:solidFill>
                  <a:srgbClr val="12549B"/>
                </a:solidFill>
                <a:latin typeface="Montserrat"/>
                <a:ea typeface="Montserrat"/>
                <a:cs typeface="Montserrat"/>
                <a:sym typeface="Montserrat"/>
              </a:rPr>
              <a:t>2</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2</a:t>
            </a:r>
            <a:r>
              <a:rPr lang="en" sz="1300" b="1">
                <a:solidFill>
                  <a:srgbClr val="12549B"/>
                </a:solidFill>
                <a:latin typeface="Montserrat"/>
                <a:ea typeface="Montserrat"/>
                <a:cs typeface="Montserrat"/>
                <a:sym typeface="Montserrat"/>
              </a:rPr>
              <a:t> + b</a:t>
            </a:r>
            <a:r>
              <a:rPr lang="en" sz="1300" b="1" baseline="-25000">
                <a:solidFill>
                  <a:srgbClr val="12549B"/>
                </a:solidFill>
                <a:latin typeface="Montserrat"/>
                <a:ea typeface="Montserrat"/>
                <a:cs typeface="Montserrat"/>
                <a:sym typeface="Montserrat"/>
              </a:rPr>
              <a:t>3</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3</a:t>
            </a:r>
            <a:endParaRPr sz="1500">
              <a:solidFill>
                <a:schemeClr val="dk2"/>
              </a:solidFill>
              <a:latin typeface="Nunito"/>
              <a:ea typeface="Nunito"/>
              <a:cs typeface="Nunito"/>
              <a:sym typeface="Nunito"/>
            </a:endParaRPr>
          </a:p>
        </p:txBody>
      </p:sp>
      <p:cxnSp>
        <p:nvCxnSpPr>
          <p:cNvPr id="1732" name="Google Shape;1732;p121"/>
          <p:cNvCxnSpPr>
            <a:endCxn id="1733" idx="3"/>
          </p:cNvCxnSpPr>
          <p:nvPr/>
        </p:nvCxnSpPr>
        <p:spPr>
          <a:xfrm rot="10800000">
            <a:off x="1309225" y="2104825"/>
            <a:ext cx="1321200" cy="870900"/>
          </a:xfrm>
          <a:prstGeom prst="bentConnector3">
            <a:avLst>
              <a:gd name="adj1" fmla="val 73959"/>
            </a:avLst>
          </a:prstGeom>
          <a:noFill/>
          <a:ln w="9525" cap="flat" cmpd="sng">
            <a:solidFill>
              <a:srgbClr val="999999"/>
            </a:solidFill>
            <a:prstDash val="dash"/>
            <a:round/>
            <a:headEnd type="none" w="med" len="med"/>
            <a:tailEnd type="triangle" w="med" len="med"/>
          </a:ln>
        </p:spPr>
      </p:cxnSp>
      <p:cxnSp>
        <p:nvCxnSpPr>
          <p:cNvPr id="1734" name="Google Shape;1734;p121"/>
          <p:cNvCxnSpPr>
            <a:endCxn id="1735" idx="3"/>
          </p:cNvCxnSpPr>
          <p:nvPr/>
        </p:nvCxnSpPr>
        <p:spPr>
          <a:xfrm rot="5400000" flipH="1">
            <a:off x="3006425" y="2359975"/>
            <a:ext cx="783000" cy="272700"/>
          </a:xfrm>
          <a:prstGeom prst="bentConnector2">
            <a:avLst/>
          </a:prstGeom>
          <a:noFill/>
          <a:ln w="9525" cap="flat" cmpd="sng">
            <a:solidFill>
              <a:srgbClr val="999999"/>
            </a:solidFill>
            <a:prstDash val="dash"/>
            <a:round/>
            <a:headEnd type="none" w="med" len="med"/>
            <a:tailEnd type="triangle" w="med" len="med"/>
          </a:ln>
        </p:spPr>
      </p:cxnSp>
      <p:sp>
        <p:nvSpPr>
          <p:cNvPr id="1735" name="Google Shape;1735;p121"/>
          <p:cNvSpPr txBox="1"/>
          <p:nvPr/>
        </p:nvSpPr>
        <p:spPr>
          <a:xfrm>
            <a:off x="1802375" y="1797325"/>
            <a:ext cx="14592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advertising</a:t>
            </a:r>
            <a:endParaRPr sz="1300" b="1">
              <a:solidFill>
                <a:srgbClr val="12549B"/>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expenditure</a:t>
            </a:r>
            <a:endParaRPr sz="1300">
              <a:solidFill>
                <a:schemeClr val="dk1"/>
              </a:solidFill>
              <a:latin typeface="Montserrat"/>
              <a:ea typeface="Montserrat"/>
              <a:cs typeface="Montserrat"/>
              <a:sym typeface="Montserrat"/>
            </a:endParaRPr>
          </a:p>
        </p:txBody>
      </p:sp>
      <p:sp>
        <p:nvSpPr>
          <p:cNvPr id="1733" name="Google Shape;1733;p121"/>
          <p:cNvSpPr txBox="1"/>
          <p:nvPr/>
        </p:nvSpPr>
        <p:spPr>
          <a:xfrm>
            <a:off x="469825" y="1912375"/>
            <a:ext cx="8394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sales</a:t>
            </a:r>
            <a:r>
              <a:rPr lang="en" sz="1300">
                <a:solidFill>
                  <a:schemeClr val="dk1"/>
                </a:solidFill>
                <a:latin typeface="Montserrat"/>
                <a:ea typeface="Montserrat"/>
                <a:cs typeface="Montserrat"/>
                <a:sym typeface="Montserrat"/>
              </a:rPr>
              <a:t> </a:t>
            </a:r>
            <a:endParaRPr sz="1300">
              <a:solidFill>
                <a:schemeClr val="dk1"/>
              </a:solidFill>
              <a:latin typeface="Montserrat"/>
              <a:ea typeface="Montserrat"/>
              <a:cs typeface="Montserrat"/>
              <a:sym typeface="Montserrat"/>
            </a:endParaRPr>
          </a:p>
        </p:txBody>
      </p:sp>
      <p:sp>
        <p:nvSpPr>
          <p:cNvPr id="1736" name="Google Shape;1736;p121"/>
          <p:cNvSpPr txBox="1"/>
          <p:nvPr/>
        </p:nvSpPr>
        <p:spPr>
          <a:xfrm>
            <a:off x="6110275" y="1797325"/>
            <a:ext cx="11493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product</a:t>
            </a:r>
            <a:endParaRPr sz="1300" b="1">
              <a:solidFill>
                <a:srgbClr val="12549B"/>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price</a:t>
            </a:r>
            <a:endParaRPr sz="1300">
              <a:solidFill>
                <a:schemeClr val="dk1"/>
              </a:solidFill>
              <a:latin typeface="Montserrat"/>
              <a:ea typeface="Montserrat"/>
              <a:cs typeface="Montserrat"/>
              <a:sym typeface="Montserrat"/>
            </a:endParaRPr>
          </a:p>
        </p:txBody>
      </p:sp>
      <p:cxnSp>
        <p:nvCxnSpPr>
          <p:cNvPr id="1737" name="Google Shape;1737;p121"/>
          <p:cNvCxnSpPr>
            <a:endCxn id="1736" idx="1"/>
          </p:cNvCxnSpPr>
          <p:nvPr/>
        </p:nvCxnSpPr>
        <p:spPr>
          <a:xfrm rot="10800000" flipH="1">
            <a:off x="4651075" y="2104825"/>
            <a:ext cx="1459200" cy="878400"/>
          </a:xfrm>
          <a:prstGeom prst="bentConnector3">
            <a:avLst>
              <a:gd name="adj1" fmla="val 79569"/>
            </a:avLst>
          </a:prstGeom>
          <a:noFill/>
          <a:ln w="9525" cap="flat" cmpd="sng">
            <a:solidFill>
              <a:srgbClr val="999999"/>
            </a:solidFill>
            <a:prstDash val="dash"/>
            <a:round/>
            <a:headEnd type="none" w="med" len="med"/>
            <a:tailEnd type="triangle" w="med" len="med"/>
          </a:ln>
        </p:spPr>
      </p:cxnSp>
      <p:sp>
        <p:nvSpPr>
          <p:cNvPr id="1738" name="Google Shape;1738;p121"/>
          <p:cNvSpPr txBox="1"/>
          <p:nvPr/>
        </p:nvSpPr>
        <p:spPr>
          <a:xfrm>
            <a:off x="4295925" y="1797325"/>
            <a:ext cx="13212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discount percentage</a:t>
            </a:r>
            <a:endParaRPr sz="1300" b="1">
              <a:solidFill>
                <a:srgbClr val="12549B"/>
              </a:solidFill>
              <a:latin typeface="Montserrat"/>
              <a:ea typeface="Montserrat"/>
              <a:cs typeface="Montserrat"/>
              <a:sym typeface="Montserrat"/>
            </a:endParaRPr>
          </a:p>
        </p:txBody>
      </p:sp>
      <p:cxnSp>
        <p:nvCxnSpPr>
          <p:cNvPr id="1739" name="Google Shape;1739;p121"/>
          <p:cNvCxnSpPr>
            <a:endCxn id="1738" idx="1"/>
          </p:cNvCxnSpPr>
          <p:nvPr/>
        </p:nvCxnSpPr>
        <p:spPr>
          <a:xfrm rot="-5400000">
            <a:off x="3762375" y="2368975"/>
            <a:ext cx="797700" cy="269400"/>
          </a:xfrm>
          <a:prstGeom prst="bentConnector2">
            <a:avLst/>
          </a:prstGeom>
          <a:noFill/>
          <a:ln w="9525" cap="flat" cmpd="sng">
            <a:solidFill>
              <a:srgbClr val="999999"/>
            </a:solidFill>
            <a:prstDash val="dash"/>
            <a:round/>
            <a:headEnd type="none" w="med" len="med"/>
            <a:tailEnd type="triangle" w="med" len="med"/>
          </a:ln>
        </p:spPr>
      </p:cxnSp>
      <p:sp>
        <p:nvSpPr>
          <p:cNvPr id="1740" name="Google Shape;1740;p121"/>
          <p:cNvSpPr/>
          <p:nvPr/>
        </p:nvSpPr>
        <p:spPr>
          <a:xfrm>
            <a:off x="1600325" y="3890700"/>
            <a:ext cx="4102200" cy="3849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b="1">
                <a:solidFill>
                  <a:schemeClr val="lt1"/>
                </a:solidFill>
                <a:latin typeface="Montserrat"/>
                <a:ea typeface="Montserrat"/>
                <a:cs typeface="Montserrat"/>
                <a:sym typeface="Montserrat"/>
              </a:rPr>
              <a:t>Coefficients of Multiple Linear Regression</a:t>
            </a:r>
            <a:endParaRPr sz="1300" b="1">
              <a:solidFill>
                <a:schemeClr val="lt1"/>
              </a:solidFill>
              <a:latin typeface="Montserrat"/>
              <a:ea typeface="Montserrat"/>
              <a:cs typeface="Montserrat"/>
              <a:sym typeface="Montserrat"/>
            </a:endParaRPr>
          </a:p>
        </p:txBody>
      </p:sp>
      <p:cxnSp>
        <p:nvCxnSpPr>
          <p:cNvPr id="1741" name="Google Shape;1741;p121"/>
          <p:cNvCxnSpPr>
            <a:endCxn id="1740" idx="0"/>
          </p:cNvCxnSpPr>
          <p:nvPr/>
        </p:nvCxnSpPr>
        <p:spPr>
          <a:xfrm rot="-5400000" flipH="1">
            <a:off x="3190625" y="3429900"/>
            <a:ext cx="716400" cy="205200"/>
          </a:xfrm>
          <a:prstGeom prst="curvedConnector3">
            <a:avLst>
              <a:gd name="adj1" fmla="val 50000"/>
            </a:avLst>
          </a:prstGeom>
          <a:noFill/>
          <a:ln w="19050" cap="flat" cmpd="sng">
            <a:solidFill>
              <a:srgbClr val="999999"/>
            </a:solidFill>
            <a:prstDash val="dash"/>
            <a:round/>
            <a:headEnd type="none" w="med" len="med"/>
            <a:tailEnd type="stealth" w="med" len="med"/>
          </a:ln>
        </p:spPr>
      </p:cxnSp>
      <p:cxnSp>
        <p:nvCxnSpPr>
          <p:cNvPr id="1742" name="Google Shape;1742;p121"/>
          <p:cNvCxnSpPr>
            <a:endCxn id="1740" idx="0"/>
          </p:cNvCxnSpPr>
          <p:nvPr/>
        </p:nvCxnSpPr>
        <p:spPr>
          <a:xfrm rot="5400000">
            <a:off x="3421775" y="3396750"/>
            <a:ext cx="723600" cy="264300"/>
          </a:xfrm>
          <a:prstGeom prst="curvedConnector3">
            <a:avLst>
              <a:gd name="adj1" fmla="val 50000"/>
            </a:avLst>
          </a:prstGeom>
          <a:noFill/>
          <a:ln w="19050" cap="flat" cmpd="sng">
            <a:solidFill>
              <a:srgbClr val="999999"/>
            </a:solidFill>
            <a:prstDash val="dash"/>
            <a:round/>
            <a:headEnd type="none" w="med" len="med"/>
            <a:tailEnd type="stealth" w="med" len="med"/>
          </a:ln>
        </p:spPr>
      </p:cxnSp>
      <p:cxnSp>
        <p:nvCxnSpPr>
          <p:cNvPr id="1743" name="Google Shape;1743;p121"/>
          <p:cNvCxnSpPr>
            <a:endCxn id="1740" idx="0"/>
          </p:cNvCxnSpPr>
          <p:nvPr/>
        </p:nvCxnSpPr>
        <p:spPr>
          <a:xfrm rot="5400000">
            <a:off x="3642425" y="3175800"/>
            <a:ext cx="723900" cy="705900"/>
          </a:xfrm>
          <a:prstGeom prst="curvedConnector3">
            <a:avLst>
              <a:gd name="adj1" fmla="val 50000"/>
            </a:avLst>
          </a:prstGeom>
          <a:noFill/>
          <a:ln w="19050" cap="flat" cmpd="sng">
            <a:solidFill>
              <a:srgbClr val="999999"/>
            </a:solidFill>
            <a:prstDash val="dash"/>
            <a:round/>
            <a:headEnd type="none" w="med" len="med"/>
            <a:tailEnd type="stealth" w="med" len="med"/>
          </a:ln>
        </p:spPr>
      </p:cxnSp>
      <p:cxnSp>
        <p:nvCxnSpPr>
          <p:cNvPr id="1744" name="Google Shape;1744;p121"/>
          <p:cNvCxnSpPr>
            <a:endCxn id="1740" idx="0"/>
          </p:cNvCxnSpPr>
          <p:nvPr/>
        </p:nvCxnSpPr>
        <p:spPr>
          <a:xfrm rot="-5400000" flipH="1">
            <a:off x="2999525" y="3238800"/>
            <a:ext cx="723900" cy="579900"/>
          </a:xfrm>
          <a:prstGeom prst="curvedConnector3">
            <a:avLst>
              <a:gd name="adj1" fmla="val 50000"/>
            </a:avLst>
          </a:prstGeom>
          <a:noFill/>
          <a:ln w="19050" cap="flat" cmpd="sng">
            <a:solidFill>
              <a:srgbClr val="999999"/>
            </a:solidFill>
            <a:prstDash val="dash"/>
            <a:round/>
            <a:headEnd type="none" w="med" len="med"/>
            <a:tailEnd type="stealth" w="med" len="med"/>
          </a:ln>
        </p:spPr>
      </p:cxnSp>
      <p:sp>
        <p:nvSpPr>
          <p:cNvPr id="1745" name="Google Shape;1745;p121"/>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p25"/>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5"/>
          <p:cNvSpPr/>
          <p:nvPr/>
        </p:nvSpPr>
        <p:spPr>
          <a:xfrm>
            <a:off x="2025404" y="1679974"/>
            <a:ext cx="304200" cy="292500"/>
          </a:xfrm>
          <a:prstGeom prst="ellipse">
            <a:avLst/>
          </a:prstGeom>
          <a:solidFill>
            <a:srgbClr val="FFAB40"/>
          </a:solidFill>
          <a:ln w="2857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247" name="Google Shape;247;p25"/>
          <p:cNvSpPr/>
          <p:nvPr/>
        </p:nvSpPr>
        <p:spPr>
          <a:xfrm>
            <a:off x="3213676" y="1804367"/>
            <a:ext cx="197400" cy="1899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248" name="Google Shape;248;p25"/>
          <p:cNvSpPr/>
          <p:nvPr/>
        </p:nvSpPr>
        <p:spPr>
          <a:xfrm>
            <a:off x="1597176" y="1126654"/>
            <a:ext cx="197400" cy="1899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249" name="Google Shape;249;p25"/>
          <p:cNvSpPr/>
          <p:nvPr/>
        </p:nvSpPr>
        <p:spPr>
          <a:xfrm>
            <a:off x="786701" y="2248854"/>
            <a:ext cx="197400" cy="1899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cxnSp>
        <p:nvCxnSpPr>
          <p:cNvPr id="250" name="Google Shape;250;p25"/>
          <p:cNvCxnSpPr>
            <a:stCxn id="246" idx="1"/>
            <a:endCxn id="248" idx="5"/>
          </p:cNvCxnSpPr>
          <p:nvPr/>
        </p:nvCxnSpPr>
        <p:spPr>
          <a:xfrm rot="10800000">
            <a:off x="1765753" y="1288710"/>
            <a:ext cx="304200" cy="434100"/>
          </a:xfrm>
          <a:prstGeom prst="straightConnector1">
            <a:avLst/>
          </a:prstGeom>
          <a:noFill/>
          <a:ln w="9525" cap="flat" cmpd="sng">
            <a:solidFill>
              <a:srgbClr val="F6B26B"/>
            </a:solidFill>
            <a:prstDash val="dash"/>
            <a:round/>
            <a:headEnd type="none" w="med" len="med"/>
            <a:tailEnd type="none" w="med" len="med"/>
          </a:ln>
        </p:spPr>
      </p:cxnSp>
      <p:cxnSp>
        <p:nvCxnSpPr>
          <p:cNvPr id="251" name="Google Shape;251;p25"/>
          <p:cNvCxnSpPr>
            <a:stCxn id="246" idx="3"/>
            <a:endCxn id="249" idx="7"/>
          </p:cNvCxnSpPr>
          <p:nvPr/>
        </p:nvCxnSpPr>
        <p:spPr>
          <a:xfrm flipH="1">
            <a:off x="955153" y="1929639"/>
            <a:ext cx="1114800" cy="347100"/>
          </a:xfrm>
          <a:prstGeom prst="straightConnector1">
            <a:avLst/>
          </a:prstGeom>
          <a:noFill/>
          <a:ln w="9525" cap="flat" cmpd="sng">
            <a:solidFill>
              <a:srgbClr val="F6B26B"/>
            </a:solidFill>
            <a:prstDash val="dash"/>
            <a:round/>
            <a:headEnd type="none" w="med" len="med"/>
            <a:tailEnd type="none" w="med" len="med"/>
          </a:ln>
        </p:spPr>
      </p:cxnSp>
      <p:cxnSp>
        <p:nvCxnSpPr>
          <p:cNvPr id="252" name="Google Shape;252;p25"/>
          <p:cNvCxnSpPr>
            <a:endCxn id="247" idx="2"/>
          </p:cNvCxnSpPr>
          <p:nvPr/>
        </p:nvCxnSpPr>
        <p:spPr>
          <a:xfrm>
            <a:off x="2329576" y="1826117"/>
            <a:ext cx="884100" cy="73200"/>
          </a:xfrm>
          <a:prstGeom prst="straightConnector1">
            <a:avLst/>
          </a:prstGeom>
          <a:noFill/>
          <a:ln w="9525" cap="flat" cmpd="sng">
            <a:solidFill>
              <a:srgbClr val="F6B26B"/>
            </a:solidFill>
            <a:prstDash val="dash"/>
            <a:round/>
            <a:headEnd type="none" w="med" len="med"/>
            <a:tailEnd type="none" w="med" len="med"/>
          </a:ln>
        </p:spPr>
      </p:cxnSp>
      <p:sp>
        <p:nvSpPr>
          <p:cNvPr id="253" name="Google Shape;253;p25"/>
          <p:cNvSpPr txBox="1"/>
          <p:nvPr/>
        </p:nvSpPr>
        <p:spPr>
          <a:xfrm>
            <a:off x="2861113" y="1423525"/>
            <a:ext cx="885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E69138"/>
                </a:solidFill>
                <a:latin typeface="Montserrat SemiBold"/>
                <a:ea typeface="Montserrat SemiBold"/>
                <a:cs typeface="Montserrat SemiBold"/>
                <a:sym typeface="Montserrat SemiBold"/>
              </a:rPr>
              <a:t>Price Optimization</a:t>
            </a:r>
            <a:endParaRPr sz="800">
              <a:solidFill>
                <a:srgbClr val="E69138"/>
              </a:solidFill>
              <a:latin typeface="Montserrat SemiBold"/>
              <a:ea typeface="Montserrat SemiBold"/>
              <a:cs typeface="Montserrat SemiBold"/>
              <a:sym typeface="Montserrat SemiBold"/>
            </a:endParaRPr>
          </a:p>
        </p:txBody>
      </p:sp>
      <p:sp>
        <p:nvSpPr>
          <p:cNvPr id="254" name="Google Shape;254;p25"/>
          <p:cNvSpPr txBox="1"/>
          <p:nvPr/>
        </p:nvSpPr>
        <p:spPr>
          <a:xfrm>
            <a:off x="1137125" y="749450"/>
            <a:ext cx="1117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E69138"/>
                </a:solidFill>
                <a:latin typeface="Montserrat SemiBold"/>
                <a:ea typeface="Montserrat SemiBold"/>
                <a:cs typeface="Montserrat SemiBold"/>
                <a:sym typeface="Montserrat SemiBold"/>
              </a:rPr>
              <a:t>Sales Forecasting and Optimization</a:t>
            </a:r>
            <a:endParaRPr sz="800">
              <a:solidFill>
                <a:srgbClr val="E69138"/>
              </a:solidFill>
              <a:latin typeface="Montserrat SemiBold"/>
              <a:ea typeface="Montserrat SemiBold"/>
              <a:cs typeface="Montserrat SemiBold"/>
              <a:sym typeface="Montserrat SemiBold"/>
            </a:endParaRPr>
          </a:p>
        </p:txBody>
      </p:sp>
      <p:sp>
        <p:nvSpPr>
          <p:cNvPr id="255" name="Google Shape;255;p25"/>
          <p:cNvSpPr txBox="1"/>
          <p:nvPr/>
        </p:nvSpPr>
        <p:spPr>
          <a:xfrm>
            <a:off x="334001" y="2438750"/>
            <a:ext cx="1102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E69138"/>
                </a:solidFill>
                <a:latin typeface="Montserrat SemiBold"/>
                <a:ea typeface="Montserrat SemiBold"/>
                <a:cs typeface="Montserrat SemiBold"/>
                <a:sym typeface="Montserrat SemiBold"/>
              </a:rPr>
              <a:t>Customer Lifetime Value Prediction</a:t>
            </a:r>
            <a:endParaRPr sz="800">
              <a:solidFill>
                <a:srgbClr val="E69138"/>
              </a:solidFill>
              <a:latin typeface="Montserrat SemiBold"/>
              <a:ea typeface="Montserrat SemiBold"/>
              <a:cs typeface="Montserrat SemiBold"/>
              <a:sym typeface="Montserrat SemiBold"/>
            </a:endParaRPr>
          </a:p>
        </p:txBody>
      </p:sp>
      <p:sp>
        <p:nvSpPr>
          <p:cNvPr id="256" name="Google Shape;256;p25"/>
          <p:cNvSpPr txBox="1"/>
          <p:nvPr/>
        </p:nvSpPr>
        <p:spPr>
          <a:xfrm>
            <a:off x="1735000" y="1979363"/>
            <a:ext cx="885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222222"/>
                </a:solidFill>
                <a:latin typeface="Montserrat SemiBold"/>
                <a:ea typeface="Montserrat SemiBold"/>
                <a:cs typeface="Montserrat SemiBold"/>
                <a:sym typeface="Montserrat SemiBold"/>
              </a:rPr>
              <a:t>Retail</a:t>
            </a:r>
            <a:endParaRPr sz="800">
              <a:solidFill>
                <a:srgbClr val="222222"/>
              </a:solidFill>
              <a:latin typeface="Montserrat SemiBold"/>
              <a:ea typeface="Montserrat SemiBold"/>
              <a:cs typeface="Montserrat SemiBold"/>
              <a:sym typeface="Montserrat SemiBold"/>
            </a:endParaRPr>
          </a:p>
        </p:txBody>
      </p:sp>
      <p:sp>
        <p:nvSpPr>
          <p:cNvPr id="257" name="Google Shape;257;p25"/>
          <p:cNvSpPr/>
          <p:nvPr/>
        </p:nvSpPr>
        <p:spPr>
          <a:xfrm rot="-689231">
            <a:off x="1865137" y="3520230"/>
            <a:ext cx="304295" cy="292352"/>
          </a:xfrm>
          <a:prstGeom prst="ellipse">
            <a:avLst/>
          </a:prstGeom>
          <a:solidFill>
            <a:srgbClr val="45818E"/>
          </a:solidFill>
          <a:ln w="2857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800">
              <a:latin typeface="Montserrat"/>
              <a:ea typeface="Montserrat"/>
              <a:cs typeface="Montserrat"/>
              <a:sym typeface="Montserrat"/>
            </a:endParaRPr>
          </a:p>
        </p:txBody>
      </p:sp>
      <p:sp>
        <p:nvSpPr>
          <p:cNvPr id="258" name="Google Shape;258;p25"/>
          <p:cNvSpPr/>
          <p:nvPr/>
        </p:nvSpPr>
        <p:spPr>
          <a:xfrm>
            <a:off x="553326" y="3447954"/>
            <a:ext cx="197400" cy="1899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cxnSp>
        <p:nvCxnSpPr>
          <p:cNvPr id="259" name="Google Shape;259;p25"/>
          <p:cNvCxnSpPr>
            <a:stCxn id="257" idx="2"/>
            <a:endCxn id="258" idx="6"/>
          </p:cNvCxnSpPr>
          <p:nvPr/>
        </p:nvCxnSpPr>
        <p:spPr>
          <a:xfrm rot="10800000">
            <a:off x="750685" y="3542806"/>
            <a:ext cx="1117500" cy="153900"/>
          </a:xfrm>
          <a:prstGeom prst="straightConnector1">
            <a:avLst/>
          </a:prstGeom>
          <a:noFill/>
          <a:ln w="9525" cap="flat" cmpd="sng">
            <a:solidFill>
              <a:srgbClr val="93C47D"/>
            </a:solidFill>
            <a:prstDash val="dash"/>
            <a:round/>
            <a:headEnd type="none" w="med" len="med"/>
            <a:tailEnd type="none" w="med" len="med"/>
          </a:ln>
        </p:spPr>
      </p:cxnSp>
      <p:cxnSp>
        <p:nvCxnSpPr>
          <p:cNvPr id="260" name="Google Shape;260;p25"/>
          <p:cNvCxnSpPr>
            <a:stCxn id="257" idx="7"/>
            <a:endCxn id="261" idx="4"/>
          </p:cNvCxnSpPr>
          <p:nvPr/>
        </p:nvCxnSpPr>
        <p:spPr>
          <a:xfrm rot="10800000" flipH="1">
            <a:off x="2102138" y="2883988"/>
            <a:ext cx="472200" cy="659700"/>
          </a:xfrm>
          <a:prstGeom prst="straightConnector1">
            <a:avLst/>
          </a:prstGeom>
          <a:noFill/>
          <a:ln w="9525" cap="flat" cmpd="sng">
            <a:solidFill>
              <a:srgbClr val="93C47D"/>
            </a:solidFill>
            <a:prstDash val="dash"/>
            <a:round/>
            <a:headEnd type="none" w="med" len="med"/>
            <a:tailEnd type="none" w="med" len="med"/>
          </a:ln>
        </p:spPr>
      </p:cxnSp>
      <p:sp>
        <p:nvSpPr>
          <p:cNvPr id="262" name="Google Shape;262;p25"/>
          <p:cNvSpPr txBox="1"/>
          <p:nvPr/>
        </p:nvSpPr>
        <p:spPr>
          <a:xfrm>
            <a:off x="1590375" y="3833838"/>
            <a:ext cx="853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Montserrat SemiBold"/>
                <a:ea typeface="Montserrat SemiBold"/>
                <a:cs typeface="Montserrat SemiBold"/>
                <a:sym typeface="Montserrat SemiBold"/>
              </a:rPr>
              <a:t>Healthcare</a:t>
            </a:r>
            <a:endParaRPr sz="800">
              <a:latin typeface="Montserrat SemiBold"/>
              <a:ea typeface="Montserrat SemiBold"/>
              <a:cs typeface="Montserrat SemiBold"/>
              <a:sym typeface="Montserrat SemiBold"/>
            </a:endParaRPr>
          </a:p>
        </p:txBody>
      </p:sp>
      <p:sp>
        <p:nvSpPr>
          <p:cNvPr id="263" name="Google Shape;263;p25"/>
          <p:cNvSpPr txBox="1"/>
          <p:nvPr/>
        </p:nvSpPr>
        <p:spPr>
          <a:xfrm>
            <a:off x="204088" y="3651650"/>
            <a:ext cx="1015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6AA84F"/>
                </a:solidFill>
                <a:latin typeface="Montserrat SemiBold"/>
                <a:ea typeface="Montserrat SemiBold"/>
                <a:cs typeface="Montserrat SemiBold"/>
                <a:sym typeface="Montserrat SemiBold"/>
              </a:rPr>
              <a:t>Drug Dosage Optimization</a:t>
            </a:r>
            <a:endParaRPr sz="800">
              <a:solidFill>
                <a:srgbClr val="6AA84F"/>
              </a:solidFill>
              <a:latin typeface="Montserrat SemiBold"/>
              <a:ea typeface="Montserrat SemiBold"/>
              <a:cs typeface="Montserrat SemiBold"/>
              <a:sym typeface="Montserrat SemiBold"/>
            </a:endParaRPr>
          </a:p>
        </p:txBody>
      </p:sp>
      <p:sp>
        <p:nvSpPr>
          <p:cNvPr id="261" name="Google Shape;261;p25"/>
          <p:cNvSpPr/>
          <p:nvPr/>
        </p:nvSpPr>
        <p:spPr>
          <a:xfrm>
            <a:off x="2475639" y="2694154"/>
            <a:ext cx="197400" cy="1899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264" name="Google Shape;264;p25"/>
          <p:cNvSpPr txBox="1"/>
          <p:nvPr/>
        </p:nvSpPr>
        <p:spPr>
          <a:xfrm>
            <a:off x="2602275" y="2589000"/>
            <a:ext cx="1290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6AA84F"/>
                </a:solidFill>
                <a:latin typeface="Montserrat SemiBold"/>
                <a:ea typeface="Montserrat SemiBold"/>
                <a:cs typeface="Montserrat SemiBold"/>
                <a:sym typeface="Montserrat SemiBold"/>
              </a:rPr>
              <a:t>Medical Insurance Premium Prediction</a:t>
            </a:r>
            <a:endParaRPr sz="800">
              <a:solidFill>
                <a:srgbClr val="6AA84F"/>
              </a:solidFill>
              <a:latin typeface="Montserrat SemiBold"/>
              <a:ea typeface="Montserrat SemiBold"/>
              <a:cs typeface="Montserrat SemiBold"/>
              <a:sym typeface="Montserrat SemiBold"/>
            </a:endParaRPr>
          </a:p>
        </p:txBody>
      </p:sp>
      <p:sp>
        <p:nvSpPr>
          <p:cNvPr id="265" name="Google Shape;265;p25"/>
          <p:cNvSpPr/>
          <p:nvPr/>
        </p:nvSpPr>
        <p:spPr>
          <a:xfrm>
            <a:off x="3985325" y="2563875"/>
            <a:ext cx="448800" cy="431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266" name="Google Shape;266;p25"/>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Problem Space</a:t>
            </a:r>
            <a:endParaRPr sz="2100" b="1">
              <a:solidFill>
                <a:srgbClr val="0F3FA8"/>
              </a:solidFill>
              <a:latin typeface="Montserrat"/>
              <a:ea typeface="Montserrat"/>
              <a:cs typeface="Montserrat"/>
              <a:sym typeface="Montserrat"/>
            </a:endParaRPr>
          </a:p>
        </p:txBody>
      </p:sp>
      <p:sp>
        <p:nvSpPr>
          <p:cNvPr id="267" name="Google Shape;267;p25"/>
          <p:cNvSpPr txBox="1"/>
          <p:nvPr/>
        </p:nvSpPr>
        <p:spPr>
          <a:xfrm>
            <a:off x="3706288" y="2989200"/>
            <a:ext cx="1015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222222"/>
                </a:solidFill>
                <a:latin typeface="Montserrat SemiBold"/>
                <a:ea typeface="Montserrat SemiBold"/>
                <a:cs typeface="Montserrat SemiBold"/>
                <a:sym typeface="Montserrat SemiBold"/>
              </a:rPr>
              <a:t>Predicting a Number</a:t>
            </a:r>
            <a:endParaRPr sz="1000">
              <a:solidFill>
                <a:srgbClr val="222222"/>
              </a:solidFill>
              <a:latin typeface="Montserrat SemiBold"/>
              <a:ea typeface="Montserrat SemiBold"/>
              <a:cs typeface="Montserrat SemiBold"/>
              <a:sym typeface="Montserrat SemiBold"/>
            </a:endParaRPr>
          </a:p>
        </p:txBody>
      </p:sp>
      <p:sp>
        <p:nvSpPr>
          <p:cNvPr id="268" name="Google Shape;268;p25"/>
          <p:cNvSpPr/>
          <p:nvPr/>
        </p:nvSpPr>
        <p:spPr>
          <a:xfrm>
            <a:off x="4870626" y="952554"/>
            <a:ext cx="197400" cy="1899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269" name="Google Shape;269;p25"/>
          <p:cNvSpPr/>
          <p:nvPr/>
        </p:nvSpPr>
        <p:spPr>
          <a:xfrm>
            <a:off x="6811826" y="1967392"/>
            <a:ext cx="197400" cy="1899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cxnSp>
        <p:nvCxnSpPr>
          <p:cNvPr id="270" name="Google Shape;270;p25"/>
          <p:cNvCxnSpPr>
            <a:endCxn id="268" idx="6"/>
          </p:cNvCxnSpPr>
          <p:nvPr/>
        </p:nvCxnSpPr>
        <p:spPr>
          <a:xfrm rot="10800000">
            <a:off x="5068026" y="1047504"/>
            <a:ext cx="921000" cy="339000"/>
          </a:xfrm>
          <a:prstGeom prst="straightConnector1">
            <a:avLst/>
          </a:prstGeom>
          <a:noFill/>
          <a:ln w="9525" cap="flat" cmpd="sng">
            <a:solidFill>
              <a:srgbClr val="E06666"/>
            </a:solidFill>
            <a:prstDash val="dash"/>
            <a:round/>
            <a:headEnd type="none" w="med" len="med"/>
            <a:tailEnd type="none" w="med" len="med"/>
          </a:ln>
        </p:spPr>
      </p:cxnSp>
      <p:sp>
        <p:nvSpPr>
          <p:cNvPr id="271" name="Google Shape;271;p25"/>
          <p:cNvSpPr txBox="1"/>
          <p:nvPr/>
        </p:nvSpPr>
        <p:spPr>
          <a:xfrm>
            <a:off x="5634175" y="1547550"/>
            <a:ext cx="885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Montserrat SemiBold"/>
                <a:ea typeface="Montserrat SemiBold"/>
                <a:cs typeface="Montserrat SemiBold"/>
                <a:sym typeface="Montserrat SemiBold"/>
              </a:rPr>
              <a:t>Banking and Financial Services</a:t>
            </a:r>
            <a:endParaRPr sz="800">
              <a:latin typeface="Montserrat SemiBold"/>
              <a:ea typeface="Montserrat SemiBold"/>
              <a:cs typeface="Montserrat SemiBold"/>
              <a:sym typeface="Montserrat SemiBold"/>
            </a:endParaRPr>
          </a:p>
        </p:txBody>
      </p:sp>
      <p:sp>
        <p:nvSpPr>
          <p:cNvPr id="272" name="Google Shape;272;p25"/>
          <p:cNvSpPr txBox="1"/>
          <p:nvPr/>
        </p:nvSpPr>
        <p:spPr>
          <a:xfrm>
            <a:off x="7362825" y="847400"/>
            <a:ext cx="1066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C0504D"/>
                </a:solidFill>
                <a:latin typeface="Montserrat SemiBold"/>
                <a:ea typeface="Montserrat SemiBold"/>
                <a:cs typeface="Montserrat SemiBold"/>
                <a:sym typeface="Montserrat SemiBold"/>
              </a:rPr>
              <a:t>Investment Return Forecasting</a:t>
            </a:r>
            <a:endParaRPr sz="800">
              <a:solidFill>
                <a:srgbClr val="C0504D"/>
              </a:solidFill>
              <a:latin typeface="Montserrat SemiBold"/>
              <a:ea typeface="Montserrat SemiBold"/>
              <a:cs typeface="Montserrat SemiBold"/>
              <a:sym typeface="Montserrat SemiBold"/>
            </a:endParaRPr>
          </a:p>
        </p:txBody>
      </p:sp>
      <p:sp>
        <p:nvSpPr>
          <p:cNvPr id="273" name="Google Shape;273;p25"/>
          <p:cNvSpPr txBox="1"/>
          <p:nvPr/>
        </p:nvSpPr>
        <p:spPr>
          <a:xfrm>
            <a:off x="4458700" y="1158350"/>
            <a:ext cx="1045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C0504D"/>
                </a:solidFill>
                <a:latin typeface="Montserrat SemiBold"/>
                <a:ea typeface="Montserrat SemiBold"/>
                <a:cs typeface="Montserrat SemiBold"/>
                <a:sym typeface="Montserrat SemiBold"/>
              </a:rPr>
              <a:t>Credit Scoring</a:t>
            </a:r>
            <a:endParaRPr sz="800">
              <a:solidFill>
                <a:srgbClr val="C0504D"/>
              </a:solidFill>
              <a:latin typeface="Montserrat SemiBold"/>
              <a:ea typeface="Montserrat SemiBold"/>
              <a:cs typeface="Montserrat SemiBold"/>
              <a:sym typeface="Montserrat SemiBold"/>
            </a:endParaRPr>
          </a:p>
        </p:txBody>
      </p:sp>
      <p:sp>
        <p:nvSpPr>
          <p:cNvPr id="274" name="Google Shape;274;p25"/>
          <p:cNvSpPr txBox="1"/>
          <p:nvPr/>
        </p:nvSpPr>
        <p:spPr>
          <a:xfrm>
            <a:off x="6359126" y="2182204"/>
            <a:ext cx="1102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rgbClr val="C0504D"/>
                </a:solidFill>
                <a:latin typeface="Montserrat"/>
                <a:ea typeface="Montserrat"/>
                <a:cs typeface="Montserrat"/>
                <a:sym typeface="Montserrat"/>
              </a:rPr>
              <a:t>Interest Rate Modeling</a:t>
            </a:r>
            <a:endParaRPr sz="800" b="1">
              <a:solidFill>
                <a:srgbClr val="C0504D"/>
              </a:solidFill>
              <a:latin typeface="Montserrat"/>
              <a:ea typeface="Montserrat"/>
              <a:cs typeface="Montserrat"/>
              <a:sym typeface="Montserrat"/>
            </a:endParaRPr>
          </a:p>
        </p:txBody>
      </p:sp>
      <p:cxnSp>
        <p:nvCxnSpPr>
          <p:cNvPr id="275" name="Google Shape;275;p25"/>
          <p:cNvCxnSpPr>
            <a:endCxn id="276" idx="2"/>
          </p:cNvCxnSpPr>
          <p:nvPr/>
        </p:nvCxnSpPr>
        <p:spPr>
          <a:xfrm rot="10800000" flipH="1">
            <a:off x="6217085" y="1064904"/>
            <a:ext cx="961200" cy="321600"/>
          </a:xfrm>
          <a:prstGeom prst="straightConnector1">
            <a:avLst/>
          </a:prstGeom>
          <a:noFill/>
          <a:ln w="9525" cap="flat" cmpd="sng">
            <a:solidFill>
              <a:srgbClr val="E06666"/>
            </a:solidFill>
            <a:prstDash val="dash"/>
            <a:round/>
            <a:headEnd type="none" w="med" len="med"/>
            <a:tailEnd type="none" w="med" len="med"/>
          </a:ln>
        </p:spPr>
      </p:cxnSp>
      <p:cxnSp>
        <p:nvCxnSpPr>
          <p:cNvPr id="277" name="Google Shape;277;p25"/>
          <p:cNvCxnSpPr>
            <a:endCxn id="269" idx="1"/>
          </p:cNvCxnSpPr>
          <p:nvPr/>
        </p:nvCxnSpPr>
        <p:spPr>
          <a:xfrm>
            <a:off x="6182535" y="1459102"/>
            <a:ext cx="658200" cy="536100"/>
          </a:xfrm>
          <a:prstGeom prst="straightConnector1">
            <a:avLst/>
          </a:prstGeom>
          <a:noFill/>
          <a:ln w="9525" cap="flat" cmpd="sng">
            <a:solidFill>
              <a:srgbClr val="E06666"/>
            </a:solidFill>
            <a:prstDash val="dash"/>
            <a:round/>
            <a:headEnd type="none" w="med" len="med"/>
            <a:tailEnd type="none" w="med" len="med"/>
          </a:ln>
        </p:spPr>
      </p:cxnSp>
      <p:sp>
        <p:nvSpPr>
          <p:cNvPr id="276" name="Google Shape;276;p25"/>
          <p:cNvSpPr/>
          <p:nvPr/>
        </p:nvSpPr>
        <p:spPr>
          <a:xfrm rot="-608949">
            <a:off x="7176740" y="952583"/>
            <a:ext cx="197490" cy="189843"/>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278" name="Google Shape;278;p25"/>
          <p:cNvSpPr/>
          <p:nvPr/>
        </p:nvSpPr>
        <p:spPr>
          <a:xfrm rot="-247795">
            <a:off x="5936910" y="1234832"/>
            <a:ext cx="304090" cy="292654"/>
          </a:xfrm>
          <a:prstGeom prst="ellipse">
            <a:avLst/>
          </a:prstGeom>
          <a:solidFill>
            <a:srgbClr val="C0504D"/>
          </a:solidFill>
          <a:ln w="2857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279" name="Google Shape;279;p25"/>
          <p:cNvSpPr/>
          <p:nvPr/>
        </p:nvSpPr>
        <p:spPr>
          <a:xfrm rot="-200195">
            <a:off x="6089282" y="3216009"/>
            <a:ext cx="304116" cy="292383"/>
          </a:xfrm>
          <a:prstGeom prst="ellipse">
            <a:avLst/>
          </a:prstGeom>
          <a:solidFill>
            <a:srgbClr val="0B5394"/>
          </a:solidFill>
          <a:ln w="2857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280" name="Google Shape;280;p25"/>
          <p:cNvSpPr/>
          <p:nvPr/>
        </p:nvSpPr>
        <p:spPr>
          <a:xfrm rot="-424261">
            <a:off x="7311981" y="3104420"/>
            <a:ext cx="197401" cy="189848"/>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281" name="Google Shape;281;p25"/>
          <p:cNvSpPr/>
          <p:nvPr/>
        </p:nvSpPr>
        <p:spPr>
          <a:xfrm>
            <a:off x="5024576" y="3848342"/>
            <a:ext cx="197400" cy="1899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cxnSp>
        <p:nvCxnSpPr>
          <p:cNvPr id="282" name="Google Shape;282;p25"/>
          <p:cNvCxnSpPr>
            <a:stCxn id="279" idx="3"/>
            <a:endCxn id="281" idx="7"/>
          </p:cNvCxnSpPr>
          <p:nvPr/>
        </p:nvCxnSpPr>
        <p:spPr>
          <a:xfrm flipH="1">
            <a:off x="5193141" y="3471661"/>
            <a:ext cx="946800" cy="404400"/>
          </a:xfrm>
          <a:prstGeom prst="straightConnector1">
            <a:avLst/>
          </a:prstGeom>
          <a:noFill/>
          <a:ln w="9525" cap="flat" cmpd="sng">
            <a:solidFill>
              <a:srgbClr val="6FA8DC"/>
            </a:solidFill>
            <a:prstDash val="dash"/>
            <a:round/>
            <a:headEnd type="none" w="med" len="med"/>
            <a:tailEnd type="none" w="med" len="med"/>
          </a:ln>
        </p:spPr>
      </p:cxnSp>
      <p:cxnSp>
        <p:nvCxnSpPr>
          <p:cNvPr id="283" name="Google Shape;283;p25"/>
          <p:cNvCxnSpPr>
            <a:stCxn id="279" idx="6"/>
            <a:endCxn id="280" idx="2"/>
          </p:cNvCxnSpPr>
          <p:nvPr/>
        </p:nvCxnSpPr>
        <p:spPr>
          <a:xfrm rot="10800000" flipH="1">
            <a:off x="6393140" y="3211451"/>
            <a:ext cx="919500" cy="141900"/>
          </a:xfrm>
          <a:prstGeom prst="straightConnector1">
            <a:avLst/>
          </a:prstGeom>
          <a:noFill/>
          <a:ln w="9525" cap="flat" cmpd="sng">
            <a:solidFill>
              <a:srgbClr val="6FA8DC"/>
            </a:solidFill>
            <a:prstDash val="dash"/>
            <a:round/>
            <a:headEnd type="none" w="med" len="med"/>
            <a:tailEnd type="none" w="med" len="med"/>
          </a:ln>
        </p:spPr>
      </p:cxnSp>
      <p:sp>
        <p:nvSpPr>
          <p:cNvPr id="284" name="Google Shape;284;p25"/>
          <p:cNvSpPr txBox="1"/>
          <p:nvPr/>
        </p:nvSpPr>
        <p:spPr>
          <a:xfrm>
            <a:off x="7367925" y="2999250"/>
            <a:ext cx="1290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3D85C6"/>
                </a:solidFill>
                <a:latin typeface="Montserrat SemiBold"/>
                <a:ea typeface="Montserrat SemiBold"/>
                <a:cs typeface="Montserrat SemiBold"/>
                <a:sym typeface="Montserrat SemiBold"/>
              </a:rPr>
              <a:t>Carbon Emission Estimation</a:t>
            </a:r>
            <a:endParaRPr sz="800">
              <a:solidFill>
                <a:srgbClr val="3D85C6"/>
              </a:solidFill>
              <a:latin typeface="Montserrat SemiBold"/>
              <a:ea typeface="Montserrat SemiBold"/>
              <a:cs typeface="Montserrat SemiBold"/>
              <a:sym typeface="Montserrat SemiBold"/>
            </a:endParaRPr>
          </a:p>
        </p:txBody>
      </p:sp>
      <p:sp>
        <p:nvSpPr>
          <p:cNvPr id="285" name="Google Shape;285;p25"/>
          <p:cNvSpPr txBox="1"/>
          <p:nvPr/>
        </p:nvSpPr>
        <p:spPr>
          <a:xfrm>
            <a:off x="4420822" y="4038250"/>
            <a:ext cx="1404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3D85C6"/>
                </a:solidFill>
                <a:latin typeface="Montserrat SemiBold"/>
                <a:ea typeface="Montserrat SemiBold"/>
                <a:cs typeface="Montserrat SemiBold"/>
                <a:sym typeface="Montserrat SemiBold"/>
              </a:rPr>
              <a:t>Renewable Energy Production Estimation</a:t>
            </a:r>
            <a:endParaRPr sz="800">
              <a:solidFill>
                <a:srgbClr val="3D85C6"/>
              </a:solidFill>
              <a:latin typeface="Montserrat SemiBold"/>
              <a:ea typeface="Montserrat SemiBold"/>
              <a:cs typeface="Montserrat SemiBold"/>
              <a:sym typeface="Montserrat SemiBold"/>
            </a:endParaRPr>
          </a:p>
        </p:txBody>
      </p:sp>
      <p:sp>
        <p:nvSpPr>
          <p:cNvPr id="286" name="Google Shape;286;p25"/>
          <p:cNvSpPr/>
          <p:nvPr/>
        </p:nvSpPr>
        <p:spPr>
          <a:xfrm>
            <a:off x="5592626" y="2706054"/>
            <a:ext cx="197400" cy="189900"/>
          </a:xfrm>
          <a:prstGeom prst="ellipse">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287" name="Google Shape;287;p25"/>
          <p:cNvSpPr txBox="1"/>
          <p:nvPr/>
        </p:nvSpPr>
        <p:spPr>
          <a:xfrm>
            <a:off x="5790450" y="3517000"/>
            <a:ext cx="90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Montserrat SemiBold"/>
                <a:ea typeface="Montserrat SemiBold"/>
                <a:cs typeface="Montserrat SemiBold"/>
                <a:sym typeface="Montserrat SemiBold"/>
              </a:rPr>
              <a:t>Energy</a:t>
            </a:r>
            <a:endParaRPr sz="800">
              <a:latin typeface="Montserrat SemiBold"/>
              <a:ea typeface="Montserrat SemiBold"/>
              <a:cs typeface="Montserrat SemiBold"/>
              <a:sym typeface="Montserrat SemiBold"/>
            </a:endParaRPr>
          </a:p>
        </p:txBody>
      </p:sp>
      <p:sp>
        <p:nvSpPr>
          <p:cNvPr id="288" name="Google Shape;288;p25"/>
          <p:cNvSpPr txBox="1"/>
          <p:nvPr/>
        </p:nvSpPr>
        <p:spPr>
          <a:xfrm>
            <a:off x="5133926" y="2377475"/>
            <a:ext cx="1114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3D85C6"/>
                </a:solidFill>
                <a:latin typeface="Montserrat SemiBold"/>
                <a:ea typeface="Montserrat SemiBold"/>
                <a:cs typeface="Montserrat SemiBold"/>
                <a:sym typeface="Montserrat SemiBold"/>
              </a:rPr>
              <a:t>Load Forecasting</a:t>
            </a:r>
            <a:endParaRPr sz="800">
              <a:solidFill>
                <a:srgbClr val="3D85C6"/>
              </a:solidFill>
              <a:latin typeface="Montserrat SemiBold"/>
              <a:ea typeface="Montserrat SemiBold"/>
              <a:cs typeface="Montserrat SemiBold"/>
              <a:sym typeface="Montserrat SemiBold"/>
            </a:endParaRPr>
          </a:p>
        </p:txBody>
      </p:sp>
      <p:cxnSp>
        <p:nvCxnSpPr>
          <p:cNvPr id="289" name="Google Shape;289;p25"/>
          <p:cNvCxnSpPr>
            <a:stCxn id="279" idx="1"/>
            <a:endCxn id="286" idx="5"/>
          </p:cNvCxnSpPr>
          <p:nvPr/>
        </p:nvCxnSpPr>
        <p:spPr>
          <a:xfrm rot="10800000">
            <a:off x="5761161" y="2868057"/>
            <a:ext cx="366900" cy="397200"/>
          </a:xfrm>
          <a:prstGeom prst="straightConnector1">
            <a:avLst/>
          </a:prstGeom>
          <a:noFill/>
          <a:ln w="9525" cap="flat" cmpd="sng">
            <a:solidFill>
              <a:srgbClr val="6FA8DC"/>
            </a:solidFill>
            <a:prstDash val="dash"/>
            <a:round/>
            <a:headEnd type="none" w="med" len="med"/>
            <a:tailEnd type="none" w="med" len="med"/>
          </a:ln>
        </p:spPr>
      </p:cxnSp>
      <p:sp>
        <p:nvSpPr>
          <p:cNvPr id="290" name="Google Shape;290;p25"/>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cxnSp>
        <p:nvCxnSpPr>
          <p:cNvPr id="291" name="Google Shape;291;p25"/>
          <p:cNvCxnSpPr/>
          <p:nvPr/>
        </p:nvCxnSpPr>
        <p:spPr>
          <a:xfrm>
            <a:off x="2144885" y="3754464"/>
            <a:ext cx="454800" cy="368400"/>
          </a:xfrm>
          <a:prstGeom prst="straightConnector1">
            <a:avLst/>
          </a:prstGeom>
          <a:noFill/>
          <a:ln w="9525" cap="flat" cmpd="sng">
            <a:solidFill>
              <a:srgbClr val="93C47D"/>
            </a:solidFill>
            <a:prstDash val="dash"/>
            <a:round/>
            <a:headEnd type="none" w="med" len="med"/>
            <a:tailEnd type="none" w="med" len="med"/>
          </a:ln>
        </p:spPr>
      </p:cxnSp>
      <p:sp>
        <p:nvSpPr>
          <p:cNvPr id="292" name="Google Shape;292;p25"/>
          <p:cNvSpPr/>
          <p:nvPr/>
        </p:nvSpPr>
        <p:spPr>
          <a:xfrm>
            <a:off x="2574351" y="4082754"/>
            <a:ext cx="197400" cy="1899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293" name="Google Shape;293;p25"/>
          <p:cNvSpPr txBox="1"/>
          <p:nvPr/>
        </p:nvSpPr>
        <p:spPr>
          <a:xfrm>
            <a:off x="2329575" y="4178658"/>
            <a:ext cx="1290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6AA84F"/>
                </a:solidFill>
                <a:latin typeface="Montserrat SemiBold"/>
                <a:ea typeface="Montserrat SemiBold"/>
                <a:cs typeface="Montserrat SemiBold"/>
                <a:sym typeface="Montserrat SemiBold"/>
              </a:rPr>
              <a:t>Patient Length of Stay Estimation</a:t>
            </a:r>
            <a:endParaRPr sz="800">
              <a:solidFill>
                <a:srgbClr val="6AA84F"/>
              </a:solidFill>
              <a:latin typeface="Montserrat SemiBold"/>
              <a:ea typeface="Montserrat SemiBold"/>
              <a:cs typeface="Montserrat SemiBold"/>
              <a:sym typeface="Montserrat SemiBold"/>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1749"/>
        <p:cNvGrpSpPr/>
        <p:nvPr/>
      </p:nvGrpSpPr>
      <p:grpSpPr>
        <a:xfrm>
          <a:off x="0" y="0"/>
          <a:ext cx="0" cy="0"/>
          <a:chOff x="0" y="0"/>
          <a:chExt cx="0" cy="0"/>
        </a:xfrm>
      </p:grpSpPr>
      <p:sp>
        <p:nvSpPr>
          <p:cNvPr id="1750" name="Google Shape;1750;p122"/>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122"/>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Categorical Variables in Regression</a:t>
            </a:r>
            <a:endParaRPr sz="2100" b="1">
              <a:solidFill>
                <a:srgbClr val="0F3FA8"/>
              </a:solidFill>
              <a:latin typeface="Montserrat"/>
              <a:ea typeface="Montserrat"/>
              <a:cs typeface="Montserrat"/>
              <a:sym typeface="Montserrat"/>
            </a:endParaRPr>
          </a:p>
        </p:txBody>
      </p:sp>
      <p:sp>
        <p:nvSpPr>
          <p:cNvPr id="1752" name="Google Shape;1752;p122"/>
          <p:cNvSpPr/>
          <p:nvPr/>
        </p:nvSpPr>
        <p:spPr>
          <a:xfrm>
            <a:off x="4698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753" name="Google Shape;1753;p122"/>
          <p:cNvSpPr txBox="1"/>
          <p:nvPr/>
        </p:nvSpPr>
        <p:spPr>
          <a:xfrm>
            <a:off x="759000" y="1098250"/>
            <a:ext cx="5983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So far we’ve worked with </a:t>
            </a:r>
            <a:r>
              <a:rPr lang="en" sz="1300" b="1">
                <a:solidFill>
                  <a:srgbClr val="12549B"/>
                </a:solidFill>
                <a:latin typeface="Montserrat"/>
                <a:ea typeface="Montserrat"/>
                <a:cs typeface="Montserrat"/>
                <a:sym typeface="Montserrat"/>
              </a:rPr>
              <a:t>numerical variables</a:t>
            </a:r>
            <a:endParaRPr sz="1300" b="1">
              <a:solidFill>
                <a:srgbClr val="12549B"/>
              </a:solidFill>
              <a:latin typeface="Montserrat"/>
              <a:ea typeface="Montserrat"/>
              <a:cs typeface="Montserrat"/>
              <a:sym typeface="Montserrat"/>
            </a:endParaRPr>
          </a:p>
        </p:txBody>
      </p:sp>
      <p:sp>
        <p:nvSpPr>
          <p:cNvPr id="1754" name="Google Shape;1754;p122"/>
          <p:cNvSpPr/>
          <p:nvPr/>
        </p:nvSpPr>
        <p:spPr>
          <a:xfrm>
            <a:off x="469821" y="16513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755" name="Google Shape;1755;p122"/>
          <p:cNvSpPr txBox="1"/>
          <p:nvPr/>
        </p:nvSpPr>
        <p:spPr>
          <a:xfrm>
            <a:off x="759000" y="1555450"/>
            <a:ext cx="5983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But real-world data often contains </a:t>
            </a:r>
            <a:r>
              <a:rPr lang="en" sz="1300" b="1">
                <a:solidFill>
                  <a:srgbClr val="12549B"/>
                </a:solidFill>
                <a:latin typeface="Montserrat"/>
                <a:ea typeface="Montserrat"/>
                <a:cs typeface="Montserrat"/>
                <a:sym typeface="Montserrat"/>
              </a:rPr>
              <a:t>categorical variables</a:t>
            </a:r>
            <a:endParaRPr sz="1300" b="1">
              <a:solidFill>
                <a:srgbClr val="12549B"/>
              </a:solidFill>
              <a:latin typeface="Montserrat"/>
              <a:ea typeface="Montserrat"/>
              <a:cs typeface="Montserrat"/>
              <a:sym typeface="Montserrat"/>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1759"/>
        <p:cNvGrpSpPr/>
        <p:nvPr/>
      </p:nvGrpSpPr>
      <p:grpSpPr>
        <a:xfrm>
          <a:off x="0" y="0"/>
          <a:ext cx="0" cy="0"/>
          <a:chOff x="0" y="0"/>
          <a:chExt cx="0" cy="0"/>
        </a:xfrm>
      </p:grpSpPr>
      <p:sp>
        <p:nvSpPr>
          <p:cNvPr id="1760" name="Google Shape;1760;p123"/>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123"/>
          <p:cNvSpPr/>
          <p:nvPr/>
        </p:nvSpPr>
        <p:spPr>
          <a:xfrm>
            <a:off x="138675" y="4375003"/>
            <a:ext cx="6675300" cy="19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123"/>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Clr>
                <a:schemeClr val="dk1"/>
              </a:buClr>
              <a:buSzPts val="1100"/>
              <a:buFont typeface="Arial"/>
              <a:buNone/>
            </a:pPr>
            <a:r>
              <a:rPr lang="en" sz="2100" b="1">
                <a:solidFill>
                  <a:srgbClr val="0F3FA8"/>
                </a:solidFill>
                <a:latin typeface="Montserrat"/>
                <a:ea typeface="Montserrat"/>
                <a:cs typeface="Montserrat"/>
                <a:sym typeface="Montserrat"/>
              </a:rPr>
              <a:t>Categorical Variables in Regression</a:t>
            </a:r>
            <a:endParaRPr sz="2100" b="1">
              <a:solidFill>
                <a:srgbClr val="0F3FA8"/>
              </a:solidFill>
              <a:latin typeface="Montserrat"/>
              <a:ea typeface="Montserrat"/>
              <a:cs typeface="Montserrat"/>
              <a:sym typeface="Montserrat"/>
            </a:endParaRPr>
          </a:p>
        </p:txBody>
      </p:sp>
      <p:sp>
        <p:nvSpPr>
          <p:cNvPr id="1763" name="Google Shape;1763;p123"/>
          <p:cNvSpPr/>
          <p:nvPr/>
        </p:nvSpPr>
        <p:spPr>
          <a:xfrm>
            <a:off x="4698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764" name="Google Shape;1764;p123"/>
          <p:cNvSpPr/>
          <p:nvPr/>
        </p:nvSpPr>
        <p:spPr>
          <a:xfrm>
            <a:off x="469821" y="16513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765" name="Google Shape;1765;p123"/>
          <p:cNvSpPr/>
          <p:nvPr/>
        </p:nvSpPr>
        <p:spPr>
          <a:xfrm>
            <a:off x="469821" y="21085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766" name="Google Shape;1766;p123"/>
          <p:cNvSpPr txBox="1"/>
          <p:nvPr/>
        </p:nvSpPr>
        <p:spPr>
          <a:xfrm>
            <a:off x="759000" y="2012650"/>
            <a:ext cx="5983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Consider the following case</a:t>
            </a:r>
            <a:endParaRPr sz="1300">
              <a:solidFill>
                <a:schemeClr val="dk1"/>
              </a:solidFill>
              <a:latin typeface="Montserrat"/>
              <a:ea typeface="Montserrat"/>
              <a:cs typeface="Montserrat"/>
              <a:sym typeface="Montserrat"/>
            </a:endParaRPr>
          </a:p>
        </p:txBody>
      </p:sp>
      <p:sp>
        <p:nvSpPr>
          <p:cNvPr id="1767" name="Google Shape;1767;p123"/>
          <p:cNvSpPr txBox="1"/>
          <p:nvPr/>
        </p:nvSpPr>
        <p:spPr>
          <a:xfrm>
            <a:off x="1774925" y="3214078"/>
            <a:ext cx="3750600" cy="3849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y = b</a:t>
            </a:r>
            <a:r>
              <a:rPr lang="en" sz="1300" b="1" baseline="-25000">
                <a:solidFill>
                  <a:srgbClr val="12549B"/>
                </a:solidFill>
                <a:latin typeface="Montserrat"/>
                <a:ea typeface="Montserrat"/>
                <a:cs typeface="Montserrat"/>
                <a:sym typeface="Montserrat"/>
              </a:rPr>
              <a:t>0</a:t>
            </a:r>
            <a:r>
              <a:rPr lang="en" sz="1300" b="1">
                <a:solidFill>
                  <a:srgbClr val="12549B"/>
                </a:solidFill>
                <a:latin typeface="Montserrat"/>
                <a:ea typeface="Montserrat"/>
                <a:cs typeface="Montserrat"/>
                <a:sym typeface="Montserrat"/>
              </a:rPr>
              <a:t> + b</a:t>
            </a:r>
            <a:r>
              <a:rPr lang="en" sz="1300" b="1" baseline="-25000">
                <a:solidFill>
                  <a:srgbClr val="12549B"/>
                </a:solidFill>
                <a:latin typeface="Montserrat"/>
                <a:ea typeface="Montserrat"/>
                <a:cs typeface="Montserrat"/>
                <a:sym typeface="Montserrat"/>
              </a:rPr>
              <a:t>1</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1 </a:t>
            </a:r>
            <a:r>
              <a:rPr lang="en" sz="1300" b="1">
                <a:solidFill>
                  <a:srgbClr val="12549B"/>
                </a:solidFill>
                <a:latin typeface="Montserrat"/>
                <a:ea typeface="Montserrat"/>
                <a:cs typeface="Montserrat"/>
                <a:sym typeface="Montserrat"/>
              </a:rPr>
              <a:t>+ b</a:t>
            </a:r>
            <a:r>
              <a:rPr lang="en" sz="1300" b="1" baseline="-25000">
                <a:solidFill>
                  <a:srgbClr val="12549B"/>
                </a:solidFill>
                <a:latin typeface="Montserrat"/>
                <a:ea typeface="Montserrat"/>
                <a:cs typeface="Montserrat"/>
                <a:sym typeface="Montserrat"/>
              </a:rPr>
              <a:t>2</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2</a:t>
            </a:r>
            <a:r>
              <a:rPr lang="en" sz="1300" b="1">
                <a:solidFill>
                  <a:srgbClr val="12549B"/>
                </a:solidFill>
                <a:latin typeface="Montserrat"/>
                <a:ea typeface="Montserrat"/>
                <a:cs typeface="Montserrat"/>
                <a:sym typeface="Montserrat"/>
              </a:rPr>
              <a:t> + b</a:t>
            </a:r>
            <a:r>
              <a:rPr lang="en" sz="1300" b="1" baseline="-25000">
                <a:solidFill>
                  <a:srgbClr val="12549B"/>
                </a:solidFill>
                <a:latin typeface="Montserrat"/>
                <a:ea typeface="Montserrat"/>
                <a:cs typeface="Montserrat"/>
                <a:sym typeface="Montserrat"/>
              </a:rPr>
              <a:t>3</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3 </a:t>
            </a:r>
            <a:r>
              <a:rPr lang="en" sz="1300" b="1">
                <a:solidFill>
                  <a:srgbClr val="12549B"/>
                </a:solidFill>
                <a:latin typeface="Montserrat"/>
                <a:ea typeface="Montserrat"/>
                <a:cs typeface="Montserrat"/>
                <a:sym typeface="Montserrat"/>
              </a:rPr>
              <a:t>+ b</a:t>
            </a:r>
            <a:r>
              <a:rPr lang="en" sz="1300" b="1" baseline="-25000">
                <a:solidFill>
                  <a:srgbClr val="12549B"/>
                </a:solidFill>
                <a:latin typeface="Montserrat"/>
                <a:ea typeface="Montserrat"/>
                <a:cs typeface="Montserrat"/>
                <a:sym typeface="Montserrat"/>
              </a:rPr>
              <a:t>4</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4</a:t>
            </a:r>
            <a:endParaRPr sz="1500">
              <a:solidFill>
                <a:schemeClr val="dk2"/>
              </a:solidFill>
              <a:latin typeface="Nunito"/>
              <a:ea typeface="Nunito"/>
              <a:cs typeface="Nunito"/>
              <a:sym typeface="Nunito"/>
            </a:endParaRPr>
          </a:p>
        </p:txBody>
      </p:sp>
      <p:cxnSp>
        <p:nvCxnSpPr>
          <p:cNvPr id="1768" name="Google Shape;1768;p123"/>
          <p:cNvCxnSpPr>
            <a:endCxn id="1769" idx="3"/>
          </p:cNvCxnSpPr>
          <p:nvPr/>
        </p:nvCxnSpPr>
        <p:spPr>
          <a:xfrm rot="10800000">
            <a:off x="986125" y="3406540"/>
            <a:ext cx="1372500" cy="2700"/>
          </a:xfrm>
          <a:prstGeom prst="bentConnector3">
            <a:avLst>
              <a:gd name="adj1" fmla="val 50000"/>
            </a:avLst>
          </a:prstGeom>
          <a:noFill/>
          <a:ln w="9525" cap="flat" cmpd="sng">
            <a:solidFill>
              <a:srgbClr val="999999"/>
            </a:solidFill>
            <a:prstDash val="dash"/>
            <a:round/>
            <a:headEnd type="none" w="med" len="med"/>
            <a:tailEnd type="triangle" w="med" len="med"/>
          </a:ln>
        </p:spPr>
      </p:cxnSp>
      <p:cxnSp>
        <p:nvCxnSpPr>
          <p:cNvPr id="1770" name="Google Shape;1770;p123"/>
          <p:cNvCxnSpPr>
            <a:endCxn id="1771" idx="3"/>
          </p:cNvCxnSpPr>
          <p:nvPr/>
        </p:nvCxnSpPr>
        <p:spPr>
          <a:xfrm rot="10800000">
            <a:off x="2423375" y="2779040"/>
            <a:ext cx="853800" cy="547500"/>
          </a:xfrm>
          <a:prstGeom prst="bentConnector3">
            <a:avLst>
              <a:gd name="adj1" fmla="val 864"/>
            </a:avLst>
          </a:prstGeom>
          <a:noFill/>
          <a:ln w="9525" cap="flat" cmpd="sng">
            <a:solidFill>
              <a:srgbClr val="999999"/>
            </a:solidFill>
            <a:prstDash val="dash"/>
            <a:round/>
            <a:headEnd type="none" w="med" len="med"/>
            <a:tailEnd type="triangle" w="med" len="med"/>
          </a:ln>
        </p:spPr>
      </p:cxnSp>
      <p:sp>
        <p:nvSpPr>
          <p:cNvPr id="1771" name="Google Shape;1771;p123"/>
          <p:cNvSpPr txBox="1"/>
          <p:nvPr/>
        </p:nvSpPr>
        <p:spPr>
          <a:xfrm>
            <a:off x="964175" y="2471540"/>
            <a:ext cx="14592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advertising</a:t>
            </a:r>
            <a:endParaRPr sz="1300" b="1">
              <a:solidFill>
                <a:srgbClr val="12549B"/>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expenditure</a:t>
            </a:r>
            <a:endParaRPr sz="1300">
              <a:solidFill>
                <a:schemeClr val="dk1"/>
              </a:solidFill>
              <a:latin typeface="Montserrat"/>
              <a:ea typeface="Montserrat"/>
              <a:cs typeface="Montserrat"/>
              <a:sym typeface="Montserrat"/>
            </a:endParaRPr>
          </a:p>
        </p:txBody>
      </p:sp>
      <p:sp>
        <p:nvSpPr>
          <p:cNvPr id="1769" name="Google Shape;1769;p123"/>
          <p:cNvSpPr txBox="1"/>
          <p:nvPr/>
        </p:nvSpPr>
        <p:spPr>
          <a:xfrm>
            <a:off x="146725" y="3214090"/>
            <a:ext cx="8394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sales</a:t>
            </a:r>
            <a:r>
              <a:rPr lang="en" sz="1300">
                <a:solidFill>
                  <a:schemeClr val="dk1"/>
                </a:solidFill>
                <a:latin typeface="Montserrat"/>
                <a:ea typeface="Montserrat"/>
                <a:cs typeface="Montserrat"/>
                <a:sym typeface="Montserrat"/>
              </a:rPr>
              <a:t> </a:t>
            </a:r>
            <a:endParaRPr sz="1300">
              <a:solidFill>
                <a:schemeClr val="dk1"/>
              </a:solidFill>
              <a:latin typeface="Montserrat"/>
              <a:ea typeface="Montserrat"/>
              <a:cs typeface="Montserrat"/>
              <a:sym typeface="Montserrat"/>
            </a:endParaRPr>
          </a:p>
        </p:txBody>
      </p:sp>
      <p:sp>
        <p:nvSpPr>
          <p:cNvPr id="1772" name="Google Shape;1772;p123"/>
          <p:cNvSpPr txBox="1"/>
          <p:nvPr/>
        </p:nvSpPr>
        <p:spPr>
          <a:xfrm>
            <a:off x="5258475" y="3726528"/>
            <a:ext cx="13773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product</a:t>
            </a:r>
            <a:endParaRPr sz="1300" b="1">
              <a:solidFill>
                <a:srgbClr val="12549B"/>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price</a:t>
            </a:r>
            <a:endParaRPr sz="1300">
              <a:solidFill>
                <a:schemeClr val="dk1"/>
              </a:solidFill>
              <a:latin typeface="Montserrat"/>
              <a:ea typeface="Montserrat"/>
              <a:cs typeface="Montserrat"/>
              <a:sym typeface="Montserrat"/>
            </a:endParaRPr>
          </a:p>
        </p:txBody>
      </p:sp>
      <p:cxnSp>
        <p:nvCxnSpPr>
          <p:cNvPr id="1773" name="Google Shape;1773;p123"/>
          <p:cNvCxnSpPr>
            <a:endCxn id="1772" idx="1"/>
          </p:cNvCxnSpPr>
          <p:nvPr/>
        </p:nvCxnSpPr>
        <p:spPr>
          <a:xfrm>
            <a:off x="4283775" y="3554328"/>
            <a:ext cx="974700" cy="479700"/>
          </a:xfrm>
          <a:prstGeom prst="bentConnector3">
            <a:avLst>
              <a:gd name="adj1" fmla="val -752"/>
            </a:avLst>
          </a:prstGeom>
          <a:noFill/>
          <a:ln w="9525" cap="flat" cmpd="sng">
            <a:solidFill>
              <a:srgbClr val="999999"/>
            </a:solidFill>
            <a:prstDash val="dash"/>
            <a:round/>
            <a:headEnd type="none" w="med" len="med"/>
            <a:tailEnd type="triangle" w="med" len="med"/>
          </a:ln>
        </p:spPr>
      </p:cxnSp>
      <p:sp>
        <p:nvSpPr>
          <p:cNvPr id="1774" name="Google Shape;1774;p123"/>
          <p:cNvSpPr txBox="1"/>
          <p:nvPr/>
        </p:nvSpPr>
        <p:spPr>
          <a:xfrm>
            <a:off x="5286525" y="2588603"/>
            <a:ext cx="13212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popularity</a:t>
            </a:r>
            <a:endParaRPr sz="1300" b="1">
              <a:solidFill>
                <a:srgbClr val="12549B"/>
              </a:solidFill>
              <a:latin typeface="Montserrat"/>
              <a:ea typeface="Montserrat"/>
              <a:cs typeface="Montserrat"/>
              <a:sym typeface="Montserrat"/>
            </a:endParaRPr>
          </a:p>
        </p:txBody>
      </p:sp>
      <p:cxnSp>
        <p:nvCxnSpPr>
          <p:cNvPr id="1775" name="Google Shape;1775;p123"/>
          <p:cNvCxnSpPr>
            <a:endCxn id="1774" idx="1"/>
          </p:cNvCxnSpPr>
          <p:nvPr/>
        </p:nvCxnSpPr>
        <p:spPr>
          <a:xfrm rot="10800000" flipH="1">
            <a:off x="4762425" y="2781053"/>
            <a:ext cx="524100" cy="524100"/>
          </a:xfrm>
          <a:prstGeom prst="bentConnector3">
            <a:avLst>
              <a:gd name="adj1" fmla="val 1207"/>
            </a:avLst>
          </a:prstGeom>
          <a:noFill/>
          <a:ln w="9525" cap="flat" cmpd="sng">
            <a:solidFill>
              <a:srgbClr val="999999"/>
            </a:solidFill>
            <a:prstDash val="dash"/>
            <a:round/>
            <a:headEnd type="none" w="med" len="med"/>
            <a:tailEnd type="triangle" w="med" len="med"/>
          </a:ln>
        </p:spPr>
      </p:cxnSp>
      <p:sp>
        <p:nvSpPr>
          <p:cNvPr id="1776" name="Google Shape;1776;p123"/>
          <p:cNvSpPr txBox="1"/>
          <p:nvPr/>
        </p:nvSpPr>
        <p:spPr>
          <a:xfrm>
            <a:off x="964175" y="3726515"/>
            <a:ext cx="14592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discount percentage</a:t>
            </a:r>
            <a:endParaRPr sz="1300">
              <a:solidFill>
                <a:schemeClr val="dk1"/>
              </a:solidFill>
              <a:latin typeface="Montserrat"/>
              <a:ea typeface="Montserrat"/>
              <a:cs typeface="Montserrat"/>
              <a:sym typeface="Montserrat"/>
            </a:endParaRPr>
          </a:p>
        </p:txBody>
      </p:sp>
      <p:cxnSp>
        <p:nvCxnSpPr>
          <p:cNvPr id="1777" name="Google Shape;1777;p123"/>
          <p:cNvCxnSpPr>
            <a:endCxn id="1776" idx="3"/>
          </p:cNvCxnSpPr>
          <p:nvPr/>
        </p:nvCxnSpPr>
        <p:spPr>
          <a:xfrm flipH="1">
            <a:off x="2423375" y="3546815"/>
            <a:ext cx="1368000" cy="487200"/>
          </a:xfrm>
          <a:prstGeom prst="bentConnector3">
            <a:avLst>
              <a:gd name="adj1" fmla="val 528"/>
            </a:avLst>
          </a:prstGeom>
          <a:noFill/>
          <a:ln w="9525" cap="flat" cmpd="sng">
            <a:solidFill>
              <a:srgbClr val="999999"/>
            </a:solidFill>
            <a:prstDash val="dash"/>
            <a:round/>
            <a:headEnd type="none" w="med" len="med"/>
            <a:tailEnd type="triangle" w="med" len="med"/>
          </a:ln>
        </p:spPr>
      </p:cxnSp>
      <p:sp>
        <p:nvSpPr>
          <p:cNvPr id="1778" name="Google Shape;1778;p123"/>
          <p:cNvSpPr txBox="1"/>
          <p:nvPr/>
        </p:nvSpPr>
        <p:spPr>
          <a:xfrm>
            <a:off x="759000" y="1098250"/>
            <a:ext cx="5983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So far we’ve worked with </a:t>
            </a:r>
            <a:r>
              <a:rPr lang="en" sz="1300" b="1">
                <a:solidFill>
                  <a:srgbClr val="12549B"/>
                </a:solidFill>
                <a:latin typeface="Montserrat"/>
                <a:ea typeface="Montserrat"/>
                <a:cs typeface="Montserrat"/>
                <a:sym typeface="Montserrat"/>
              </a:rPr>
              <a:t>numerical variables</a:t>
            </a:r>
            <a:endParaRPr sz="1300" b="1">
              <a:solidFill>
                <a:srgbClr val="12549B"/>
              </a:solidFill>
              <a:latin typeface="Montserrat"/>
              <a:ea typeface="Montserrat"/>
              <a:cs typeface="Montserrat"/>
              <a:sym typeface="Montserrat"/>
            </a:endParaRPr>
          </a:p>
        </p:txBody>
      </p:sp>
      <p:sp>
        <p:nvSpPr>
          <p:cNvPr id="1779" name="Google Shape;1779;p123"/>
          <p:cNvSpPr txBox="1"/>
          <p:nvPr/>
        </p:nvSpPr>
        <p:spPr>
          <a:xfrm>
            <a:off x="759000" y="1555450"/>
            <a:ext cx="5983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But real-world data often contains </a:t>
            </a:r>
            <a:r>
              <a:rPr lang="en" sz="1300" b="1">
                <a:solidFill>
                  <a:srgbClr val="12549B"/>
                </a:solidFill>
                <a:latin typeface="Montserrat"/>
                <a:ea typeface="Montserrat"/>
                <a:cs typeface="Montserrat"/>
                <a:sym typeface="Montserrat"/>
              </a:rPr>
              <a:t>categorical variables</a:t>
            </a:r>
            <a:endParaRPr sz="1300" b="1">
              <a:solidFill>
                <a:srgbClr val="12549B"/>
              </a:solidFill>
              <a:latin typeface="Montserrat"/>
              <a:ea typeface="Montserrat"/>
              <a:cs typeface="Montserrat"/>
              <a:sym typeface="Montserrat"/>
            </a:endParaRPr>
          </a:p>
        </p:txBody>
      </p:sp>
      <p:sp>
        <p:nvSpPr>
          <p:cNvPr id="1780" name="Google Shape;1780;p123"/>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1784"/>
        <p:cNvGrpSpPr/>
        <p:nvPr/>
      </p:nvGrpSpPr>
      <p:grpSpPr>
        <a:xfrm>
          <a:off x="0" y="0"/>
          <a:ext cx="0" cy="0"/>
          <a:chOff x="0" y="0"/>
          <a:chExt cx="0" cy="0"/>
        </a:xfrm>
      </p:grpSpPr>
      <p:sp>
        <p:nvSpPr>
          <p:cNvPr id="1785" name="Google Shape;1785;p124"/>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124"/>
          <p:cNvSpPr/>
          <p:nvPr/>
        </p:nvSpPr>
        <p:spPr>
          <a:xfrm>
            <a:off x="138675" y="4671050"/>
            <a:ext cx="6675300" cy="19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124"/>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Clr>
                <a:schemeClr val="dk1"/>
              </a:buClr>
              <a:buSzPts val="1100"/>
              <a:buFont typeface="Arial"/>
              <a:buNone/>
            </a:pPr>
            <a:r>
              <a:rPr lang="en" sz="2100" b="1">
                <a:solidFill>
                  <a:srgbClr val="0F3FA8"/>
                </a:solidFill>
                <a:latin typeface="Montserrat"/>
                <a:ea typeface="Montserrat"/>
                <a:cs typeface="Montserrat"/>
                <a:sym typeface="Montserrat"/>
              </a:rPr>
              <a:t>Categorical Variables in Regression</a:t>
            </a:r>
            <a:endParaRPr sz="2100" b="1">
              <a:solidFill>
                <a:srgbClr val="0F3FA8"/>
              </a:solidFill>
              <a:latin typeface="Montserrat"/>
              <a:ea typeface="Montserrat"/>
              <a:cs typeface="Montserrat"/>
              <a:sym typeface="Montserrat"/>
            </a:endParaRPr>
          </a:p>
        </p:txBody>
      </p:sp>
      <p:sp>
        <p:nvSpPr>
          <p:cNvPr id="1788" name="Google Shape;1788;p124"/>
          <p:cNvSpPr/>
          <p:nvPr/>
        </p:nvSpPr>
        <p:spPr>
          <a:xfrm>
            <a:off x="4698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789" name="Google Shape;1789;p124"/>
          <p:cNvSpPr/>
          <p:nvPr/>
        </p:nvSpPr>
        <p:spPr>
          <a:xfrm>
            <a:off x="469821" y="16513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790" name="Google Shape;1790;p124"/>
          <p:cNvSpPr/>
          <p:nvPr/>
        </p:nvSpPr>
        <p:spPr>
          <a:xfrm>
            <a:off x="469821" y="21085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791" name="Google Shape;1791;p124"/>
          <p:cNvSpPr txBox="1"/>
          <p:nvPr/>
        </p:nvSpPr>
        <p:spPr>
          <a:xfrm>
            <a:off x="759000" y="2012650"/>
            <a:ext cx="5983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Consider the following case</a:t>
            </a:r>
            <a:endParaRPr sz="1300">
              <a:solidFill>
                <a:schemeClr val="dk1"/>
              </a:solidFill>
              <a:latin typeface="Montserrat"/>
              <a:ea typeface="Montserrat"/>
              <a:cs typeface="Montserrat"/>
              <a:sym typeface="Montserrat"/>
            </a:endParaRPr>
          </a:p>
        </p:txBody>
      </p:sp>
      <p:sp>
        <p:nvSpPr>
          <p:cNvPr id="1792" name="Google Shape;1792;p124"/>
          <p:cNvSpPr txBox="1"/>
          <p:nvPr/>
        </p:nvSpPr>
        <p:spPr>
          <a:xfrm>
            <a:off x="1774925" y="3510125"/>
            <a:ext cx="3750600" cy="3849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y = b</a:t>
            </a:r>
            <a:r>
              <a:rPr lang="en" sz="1300" b="1" baseline="-25000">
                <a:solidFill>
                  <a:srgbClr val="12549B"/>
                </a:solidFill>
                <a:latin typeface="Montserrat"/>
                <a:ea typeface="Montserrat"/>
                <a:cs typeface="Montserrat"/>
                <a:sym typeface="Montserrat"/>
              </a:rPr>
              <a:t>0</a:t>
            </a:r>
            <a:r>
              <a:rPr lang="en" sz="1300" b="1">
                <a:solidFill>
                  <a:srgbClr val="12549B"/>
                </a:solidFill>
                <a:latin typeface="Montserrat"/>
                <a:ea typeface="Montserrat"/>
                <a:cs typeface="Montserrat"/>
                <a:sym typeface="Montserrat"/>
              </a:rPr>
              <a:t> + b</a:t>
            </a:r>
            <a:r>
              <a:rPr lang="en" sz="1300" b="1" baseline="-25000">
                <a:solidFill>
                  <a:srgbClr val="12549B"/>
                </a:solidFill>
                <a:latin typeface="Montserrat"/>
                <a:ea typeface="Montserrat"/>
                <a:cs typeface="Montserrat"/>
                <a:sym typeface="Montserrat"/>
              </a:rPr>
              <a:t>1</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1 </a:t>
            </a:r>
            <a:r>
              <a:rPr lang="en" sz="1300" b="1">
                <a:solidFill>
                  <a:srgbClr val="12549B"/>
                </a:solidFill>
                <a:latin typeface="Montserrat"/>
                <a:ea typeface="Montserrat"/>
                <a:cs typeface="Montserrat"/>
                <a:sym typeface="Montserrat"/>
              </a:rPr>
              <a:t>+ b</a:t>
            </a:r>
            <a:r>
              <a:rPr lang="en" sz="1300" b="1" baseline="-25000">
                <a:solidFill>
                  <a:srgbClr val="12549B"/>
                </a:solidFill>
                <a:latin typeface="Montserrat"/>
                <a:ea typeface="Montserrat"/>
                <a:cs typeface="Montserrat"/>
                <a:sym typeface="Montserrat"/>
              </a:rPr>
              <a:t>2</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2</a:t>
            </a:r>
            <a:r>
              <a:rPr lang="en" sz="1300" b="1">
                <a:solidFill>
                  <a:srgbClr val="12549B"/>
                </a:solidFill>
                <a:latin typeface="Montserrat"/>
                <a:ea typeface="Montserrat"/>
                <a:cs typeface="Montserrat"/>
                <a:sym typeface="Montserrat"/>
              </a:rPr>
              <a:t> + b</a:t>
            </a:r>
            <a:r>
              <a:rPr lang="en" sz="1300" b="1" baseline="-25000">
                <a:solidFill>
                  <a:srgbClr val="12549B"/>
                </a:solidFill>
                <a:latin typeface="Montserrat"/>
                <a:ea typeface="Montserrat"/>
                <a:cs typeface="Montserrat"/>
                <a:sym typeface="Montserrat"/>
              </a:rPr>
              <a:t>3</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3 </a:t>
            </a:r>
            <a:r>
              <a:rPr lang="en" sz="1300" b="1">
                <a:solidFill>
                  <a:srgbClr val="12549B"/>
                </a:solidFill>
                <a:latin typeface="Montserrat"/>
                <a:ea typeface="Montserrat"/>
                <a:cs typeface="Montserrat"/>
                <a:sym typeface="Montserrat"/>
              </a:rPr>
              <a:t>+ b</a:t>
            </a:r>
            <a:r>
              <a:rPr lang="en" sz="1300" b="1" baseline="-25000">
                <a:solidFill>
                  <a:srgbClr val="12549B"/>
                </a:solidFill>
                <a:latin typeface="Montserrat"/>
                <a:ea typeface="Montserrat"/>
                <a:cs typeface="Montserrat"/>
                <a:sym typeface="Montserrat"/>
              </a:rPr>
              <a:t>4</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4</a:t>
            </a:r>
            <a:endParaRPr sz="1500">
              <a:solidFill>
                <a:schemeClr val="dk2"/>
              </a:solidFill>
              <a:latin typeface="Nunito"/>
              <a:ea typeface="Nunito"/>
              <a:cs typeface="Nunito"/>
              <a:sym typeface="Nunito"/>
            </a:endParaRPr>
          </a:p>
        </p:txBody>
      </p:sp>
      <p:cxnSp>
        <p:nvCxnSpPr>
          <p:cNvPr id="1793" name="Google Shape;1793;p124"/>
          <p:cNvCxnSpPr>
            <a:endCxn id="1794" idx="3"/>
          </p:cNvCxnSpPr>
          <p:nvPr/>
        </p:nvCxnSpPr>
        <p:spPr>
          <a:xfrm rot="10800000">
            <a:off x="986125" y="3702588"/>
            <a:ext cx="1372500" cy="2700"/>
          </a:xfrm>
          <a:prstGeom prst="bentConnector3">
            <a:avLst>
              <a:gd name="adj1" fmla="val 50000"/>
            </a:avLst>
          </a:prstGeom>
          <a:noFill/>
          <a:ln w="9525" cap="flat" cmpd="sng">
            <a:solidFill>
              <a:srgbClr val="999999"/>
            </a:solidFill>
            <a:prstDash val="dash"/>
            <a:round/>
            <a:headEnd type="none" w="med" len="med"/>
            <a:tailEnd type="triangle" w="med" len="med"/>
          </a:ln>
        </p:spPr>
      </p:cxnSp>
      <p:cxnSp>
        <p:nvCxnSpPr>
          <p:cNvPr id="1795" name="Google Shape;1795;p124"/>
          <p:cNvCxnSpPr>
            <a:endCxn id="1796" idx="3"/>
          </p:cNvCxnSpPr>
          <p:nvPr/>
        </p:nvCxnSpPr>
        <p:spPr>
          <a:xfrm rot="10800000">
            <a:off x="2423375" y="3075088"/>
            <a:ext cx="853800" cy="547500"/>
          </a:xfrm>
          <a:prstGeom prst="bentConnector3">
            <a:avLst>
              <a:gd name="adj1" fmla="val 864"/>
            </a:avLst>
          </a:prstGeom>
          <a:noFill/>
          <a:ln w="9525" cap="flat" cmpd="sng">
            <a:solidFill>
              <a:srgbClr val="999999"/>
            </a:solidFill>
            <a:prstDash val="dash"/>
            <a:round/>
            <a:headEnd type="none" w="med" len="med"/>
            <a:tailEnd type="triangle" w="med" len="med"/>
          </a:ln>
        </p:spPr>
      </p:cxnSp>
      <p:sp>
        <p:nvSpPr>
          <p:cNvPr id="1796" name="Google Shape;1796;p124"/>
          <p:cNvSpPr txBox="1"/>
          <p:nvPr/>
        </p:nvSpPr>
        <p:spPr>
          <a:xfrm>
            <a:off x="964175" y="2767588"/>
            <a:ext cx="14592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advertising</a:t>
            </a:r>
            <a:endParaRPr sz="1300" b="1">
              <a:solidFill>
                <a:srgbClr val="12549B"/>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expenditure</a:t>
            </a:r>
            <a:endParaRPr sz="1300">
              <a:solidFill>
                <a:schemeClr val="dk1"/>
              </a:solidFill>
              <a:latin typeface="Montserrat"/>
              <a:ea typeface="Montserrat"/>
              <a:cs typeface="Montserrat"/>
              <a:sym typeface="Montserrat"/>
            </a:endParaRPr>
          </a:p>
        </p:txBody>
      </p:sp>
      <p:sp>
        <p:nvSpPr>
          <p:cNvPr id="1794" name="Google Shape;1794;p124"/>
          <p:cNvSpPr txBox="1"/>
          <p:nvPr/>
        </p:nvSpPr>
        <p:spPr>
          <a:xfrm>
            <a:off x="146725" y="3510138"/>
            <a:ext cx="8394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sales</a:t>
            </a:r>
            <a:r>
              <a:rPr lang="en" sz="1300">
                <a:solidFill>
                  <a:schemeClr val="dk1"/>
                </a:solidFill>
                <a:latin typeface="Montserrat"/>
                <a:ea typeface="Montserrat"/>
                <a:cs typeface="Montserrat"/>
                <a:sym typeface="Montserrat"/>
              </a:rPr>
              <a:t> </a:t>
            </a:r>
            <a:endParaRPr sz="1300">
              <a:solidFill>
                <a:schemeClr val="dk1"/>
              </a:solidFill>
              <a:latin typeface="Montserrat"/>
              <a:ea typeface="Montserrat"/>
              <a:cs typeface="Montserrat"/>
              <a:sym typeface="Montserrat"/>
            </a:endParaRPr>
          </a:p>
        </p:txBody>
      </p:sp>
      <p:sp>
        <p:nvSpPr>
          <p:cNvPr id="1797" name="Google Shape;1797;p124"/>
          <p:cNvSpPr txBox="1"/>
          <p:nvPr/>
        </p:nvSpPr>
        <p:spPr>
          <a:xfrm>
            <a:off x="5258475" y="4022575"/>
            <a:ext cx="13773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product</a:t>
            </a:r>
            <a:endParaRPr sz="1300" b="1">
              <a:solidFill>
                <a:srgbClr val="12549B"/>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price</a:t>
            </a:r>
            <a:endParaRPr sz="1300">
              <a:solidFill>
                <a:schemeClr val="dk1"/>
              </a:solidFill>
              <a:latin typeface="Montserrat"/>
              <a:ea typeface="Montserrat"/>
              <a:cs typeface="Montserrat"/>
              <a:sym typeface="Montserrat"/>
            </a:endParaRPr>
          </a:p>
        </p:txBody>
      </p:sp>
      <p:cxnSp>
        <p:nvCxnSpPr>
          <p:cNvPr id="1798" name="Google Shape;1798;p124"/>
          <p:cNvCxnSpPr>
            <a:endCxn id="1797" idx="1"/>
          </p:cNvCxnSpPr>
          <p:nvPr/>
        </p:nvCxnSpPr>
        <p:spPr>
          <a:xfrm>
            <a:off x="4283775" y="3850375"/>
            <a:ext cx="974700" cy="479700"/>
          </a:xfrm>
          <a:prstGeom prst="bentConnector3">
            <a:avLst>
              <a:gd name="adj1" fmla="val -752"/>
            </a:avLst>
          </a:prstGeom>
          <a:noFill/>
          <a:ln w="9525" cap="flat" cmpd="sng">
            <a:solidFill>
              <a:srgbClr val="999999"/>
            </a:solidFill>
            <a:prstDash val="dash"/>
            <a:round/>
            <a:headEnd type="none" w="med" len="med"/>
            <a:tailEnd type="triangle" w="med" len="med"/>
          </a:ln>
        </p:spPr>
      </p:cxnSp>
      <p:sp>
        <p:nvSpPr>
          <p:cNvPr id="1799" name="Google Shape;1799;p124"/>
          <p:cNvSpPr txBox="1"/>
          <p:nvPr/>
        </p:nvSpPr>
        <p:spPr>
          <a:xfrm>
            <a:off x="5286525" y="2884650"/>
            <a:ext cx="13212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popularity</a:t>
            </a:r>
            <a:endParaRPr sz="1300" b="1">
              <a:solidFill>
                <a:srgbClr val="12549B"/>
              </a:solidFill>
              <a:latin typeface="Montserrat"/>
              <a:ea typeface="Montserrat"/>
              <a:cs typeface="Montserrat"/>
              <a:sym typeface="Montserrat"/>
            </a:endParaRPr>
          </a:p>
        </p:txBody>
      </p:sp>
      <p:cxnSp>
        <p:nvCxnSpPr>
          <p:cNvPr id="1800" name="Google Shape;1800;p124"/>
          <p:cNvCxnSpPr>
            <a:endCxn id="1799" idx="1"/>
          </p:cNvCxnSpPr>
          <p:nvPr/>
        </p:nvCxnSpPr>
        <p:spPr>
          <a:xfrm rot="10800000" flipH="1">
            <a:off x="4762425" y="3077100"/>
            <a:ext cx="524100" cy="524100"/>
          </a:xfrm>
          <a:prstGeom prst="bentConnector3">
            <a:avLst>
              <a:gd name="adj1" fmla="val 1207"/>
            </a:avLst>
          </a:prstGeom>
          <a:noFill/>
          <a:ln w="9525" cap="flat" cmpd="sng">
            <a:solidFill>
              <a:srgbClr val="999999"/>
            </a:solidFill>
            <a:prstDash val="dash"/>
            <a:round/>
            <a:headEnd type="none" w="med" len="med"/>
            <a:tailEnd type="triangle" w="med" len="med"/>
          </a:ln>
        </p:spPr>
      </p:cxnSp>
      <p:sp>
        <p:nvSpPr>
          <p:cNvPr id="1801" name="Google Shape;1801;p124"/>
          <p:cNvSpPr txBox="1"/>
          <p:nvPr/>
        </p:nvSpPr>
        <p:spPr>
          <a:xfrm>
            <a:off x="964175" y="4022563"/>
            <a:ext cx="14592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discount percentage</a:t>
            </a:r>
            <a:endParaRPr sz="1300">
              <a:solidFill>
                <a:schemeClr val="dk1"/>
              </a:solidFill>
              <a:latin typeface="Montserrat"/>
              <a:ea typeface="Montserrat"/>
              <a:cs typeface="Montserrat"/>
              <a:sym typeface="Montserrat"/>
            </a:endParaRPr>
          </a:p>
        </p:txBody>
      </p:sp>
      <p:cxnSp>
        <p:nvCxnSpPr>
          <p:cNvPr id="1802" name="Google Shape;1802;p124"/>
          <p:cNvCxnSpPr>
            <a:endCxn id="1801" idx="3"/>
          </p:cNvCxnSpPr>
          <p:nvPr/>
        </p:nvCxnSpPr>
        <p:spPr>
          <a:xfrm flipH="1">
            <a:off x="2423375" y="3842863"/>
            <a:ext cx="1368000" cy="487200"/>
          </a:xfrm>
          <a:prstGeom prst="bentConnector3">
            <a:avLst>
              <a:gd name="adj1" fmla="val 528"/>
            </a:avLst>
          </a:prstGeom>
          <a:noFill/>
          <a:ln w="9525" cap="flat" cmpd="sng">
            <a:solidFill>
              <a:srgbClr val="999999"/>
            </a:solidFill>
            <a:prstDash val="dash"/>
            <a:round/>
            <a:headEnd type="none" w="med" len="med"/>
            <a:tailEnd type="triangle" w="med" len="med"/>
          </a:ln>
        </p:spPr>
      </p:cxnSp>
      <p:sp>
        <p:nvSpPr>
          <p:cNvPr id="1803" name="Google Shape;1803;p124"/>
          <p:cNvSpPr txBox="1"/>
          <p:nvPr/>
        </p:nvSpPr>
        <p:spPr>
          <a:xfrm>
            <a:off x="759000" y="1098250"/>
            <a:ext cx="5983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So far we’ve worked with </a:t>
            </a:r>
            <a:r>
              <a:rPr lang="en" sz="1300" b="1">
                <a:solidFill>
                  <a:srgbClr val="12549B"/>
                </a:solidFill>
                <a:latin typeface="Montserrat"/>
                <a:ea typeface="Montserrat"/>
                <a:cs typeface="Montserrat"/>
                <a:sym typeface="Montserrat"/>
              </a:rPr>
              <a:t>numerical variables</a:t>
            </a:r>
            <a:endParaRPr sz="1300" b="1">
              <a:solidFill>
                <a:srgbClr val="12549B"/>
              </a:solidFill>
              <a:latin typeface="Montserrat"/>
              <a:ea typeface="Montserrat"/>
              <a:cs typeface="Montserrat"/>
              <a:sym typeface="Montserrat"/>
            </a:endParaRPr>
          </a:p>
        </p:txBody>
      </p:sp>
      <p:sp>
        <p:nvSpPr>
          <p:cNvPr id="1804" name="Google Shape;1804;p124"/>
          <p:cNvSpPr txBox="1"/>
          <p:nvPr/>
        </p:nvSpPr>
        <p:spPr>
          <a:xfrm>
            <a:off x="759000" y="1555450"/>
            <a:ext cx="5983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But real-world data often contains </a:t>
            </a:r>
            <a:r>
              <a:rPr lang="en" sz="1300" b="1">
                <a:solidFill>
                  <a:srgbClr val="12549B"/>
                </a:solidFill>
                <a:latin typeface="Montserrat"/>
                <a:ea typeface="Montserrat"/>
                <a:cs typeface="Montserrat"/>
                <a:sym typeface="Montserrat"/>
              </a:rPr>
              <a:t>categorical variables</a:t>
            </a:r>
            <a:endParaRPr sz="1300" b="1">
              <a:solidFill>
                <a:srgbClr val="12549B"/>
              </a:solidFill>
              <a:latin typeface="Montserrat"/>
              <a:ea typeface="Montserrat"/>
              <a:cs typeface="Montserrat"/>
              <a:sym typeface="Montserrat"/>
            </a:endParaRPr>
          </a:p>
        </p:txBody>
      </p:sp>
      <p:sp>
        <p:nvSpPr>
          <p:cNvPr id="1805" name="Google Shape;1805;p124"/>
          <p:cNvSpPr/>
          <p:nvPr/>
        </p:nvSpPr>
        <p:spPr>
          <a:xfrm>
            <a:off x="1128125" y="2500000"/>
            <a:ext cx="1131300" cy="338100"/>
          </a:xfrm>
          <a:prstGeom prst="roundRect">
            <a:avLst>
              <a:gd name="adj" fmla="val 16667"/>
            </a:avLst>
          </a:prstGeom>
          <a:solidFill>
            <a:srgbClr val="C9DAF8"/>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numerical</a:t>
            </a:r>
            <a:endParaRPr sz="1300">
              <a:solidFill>
                <a:schemeClr val="dk1"/>
              </a:solidFill>
              <a:latin typeface="Montserrat"/>
              <a:ea typeface="Montserrat"/>
              <a:cs typeface="Montserrat"/>
              <a:sym typeface="Montserrat"/>
            </a:endParaRPr>
          </a:p>
        </p:txBody>
      </p:sp>
      <p:sp>
        <p:nvSpPr>
          <p:cNvPr id="1806" name="Google Shape;1806;p124"/>
          <p:cNvSpPr/>
          <p:nvPr/>
        </p:nvSpPr>
        <p:spPr>
          <a:xfrm>
            <a:off x="1128125" y="4567050"/>
            <a:ext cx="1131300" cy="338100"/>
          </a:xfrm>
          <a:prstGeom prst="roundRect">
            <a:avLst>
              <a:gd name="adj" fmla="val 16667"/>
            </a:avLst>
          </a:prstGeom>
          <a:solidFill>
            <a:srgbClr val="C9DAF8"/>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numerical</a:t>
            </a:r>
            <a:endParaRPr sz="1300">
              <a:solidFill>
                <a:schemeClr val="dk1"/>
              </a:solidFill>
              <a:latin typeface="Montserrat"/>
              <a:ea typeface="Montserrat"/>
              <a:cs typeface="Montserrat"/>
              <a:sym typeface="Montserrat"/>
            </a:endParaRPr>
          </a:p>
        </p:txBody>
      </p:sp>
      <p:sp>
        <p:nvSpPr>
          <p:cNvPr id="1807" name="Google Shape;1807;p124"/>
          <p:cNvSpPr/>
          <p:nvPr/>
        </p:nvSpPr>
        <p:spPr>
          <a:xfrm>
            <a:off x="5381475" y="2469850"/>
            <a:ext cx="1131300" cy="338100"/>
          </a:xfrm>
          <a:prstGeom prst="roundRect">
            <a:avLst>
              <a:gd name="adj" fmla="val 16667"/>
            </a:avLst>
          </a:prstGeom>
          <a:solidFill>
            <a:srgbClr val="E6B8AF"/>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categorical</a:t>
            </a:r>
            <a:endParaRPr sz="1300">
              <a:solidFill>
                <a:schemeClr val="dk1"/>
              </a:solidFill>
              <a:latin typeface="Montserrat"/>
              <a:ea typeface="Montserrat"/>
              <a:cs typeface="Montserrat"/>
              <a:sym typeface="Montserrat"/>
            </a:endParaRPr>
          </a:p>
        </p:txBody>
      </p:sp>
      <p:sp>
        <p:nvSpPr>
          <p:cNvPr id="1808" name="Google Shape;1808;p124"/>
          <p:cNvSpPr/>
          <p:nvPr/>
        </p:nvSpPr>
        <p:spPr>
          <a:xfrm>
            <a:off x="5381475" y="4597200"/>
            <a:ext cx="1131300" cy="338100"/>
          </a:xfrm>
          <a:prstGeom prst="roundRect">
            <a:avLst>
              <a:gd name="adj" fmla="val 16667"/>
            </a:avLst>
          </a:prstGeom>
          <a:solidFill>
            <a:srgbClr val="C9DAF8"/>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numerical</a:t>
            </a:r>
            <a:endParaRPr sz="1300">
              <a:solidFill>
                <a:schemeClr val="dk1"/>
              </a:solidFill>
              <a:latin typeface="Montserrat"/>
              <a:ea typeface="Montserrat"/>
              <a:cs typeface="Montserrat"/>
              <a:sym typeface="Montserrat"/>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1812"/>
        <p:cNvGrpSpPr/>
        <p:nvPr/>
      </p:nvGrpSpPr>
      <p:grpSpPr>
        <a:xfrm>
          <a:off x="0" y="0"/>
          <a:ext cx="0" cy="0"/>
          <a:chOff x="0" y="0"/>
          <a:chExt cx="0" cy="0"/>
        </a:xfrm>
      </p:grpSpPr>
      <p:sp>
        <p:nvSpPr>
          <p:cNvPr id="1813" name="Google Shape;1813;p125"/>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125"/>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Clr>
                <a:schemeClr val="dk1"/>
              </a:buClr>
              <a:buSzPts val="1100"/>
              <a:buFont typeface="Arial"/>
              <a:buNone/>
            </a:pPr>
            <a:r>
              <a:rPr lang="en" sz="2100" b="1">
                <a:solidFill>
                  <a:srgbClr val="0F3FA8"/>
                </a:solidFill>
                <a:latin typeface="Montserrat"/>
                <a:ea typeface="Montserrat"/>
                <a:cs typeface="Montserrat"/>
                <a:sym typeface="Montserrat"/>
              </a:rPr>
              <a:t>Categorical Variables in Regression</a:t>
            </a:r>
            <a:endParaRPr sz="2100" b="1">
              <a:solidFill>
                <a:srgbClr val="0F3FA8"/>
              </a:solidFill>
              <a:latin typeface="Montserrat"/>
              <a:ea typeface="Montserrat"/>
              <a:cs typeface="Montserrat"/>
              <a:sym typeface="Montserrat"/>
            </a:endParaRPr>
          </a:p>
        </p:txBody>
      </p:sp>
      <p:sp>
        <p:nvSpPr>
          <p:cNvPr id="1815" name="Google Shape;1815;p125"/>
          <p:cNvSpPr/>
          <p:nvPr/>
        </p:nvSpPr>
        <p:spPr>
          <a:xfrm>
            <a:off x="4593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816" name="Google Shape;1816;p125"/>
          <p:cNvSpPr txBox="1"/>
          <p:nvPr/>
        </p:nvSpPr>
        <p:spPr>
          <a:xfrm>
            <a:off x="759000" y="10982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Categorical variables are not numbers - even if they might be represented by numbers</a:t>
            </a:r>
            <a:endParaRPr sz="1300" b="1">
              <a:solidFill>
                <a:srgbClr val="12549B"/>
              </a:solidFill>
              <a:latin typeface="Montserrat"/>
              <a:ea typeface="Montserrat"/>
              <a:cs typeface="Montserrat"/>
              <a:sym typeface="Montserrat"/>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p126"/>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126"/>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Categorical Variables in Regression</a:t>
            </a:r>
            <a:endParaRPr sz="2100" b="1">
              <a:solidFill>
                <a:srgbClr val="0F3FA8"/>
              </a:solidFill>
              <a:latin typeface="Montserrat"/>
              <a:ea typeface="Montserrat"/>
              <a:cs typeface="Montserrat"/>
              <a:sym typeface="Montserrat"/>
            </a:endParaRPr>
          </a:p>
        </p:txBody>
      </p:sp>
      <p:sp>
        <p:nvSpPr>
          <p:cNvPr id="1823" name="Google Shape;1823;p126"/>
          <p:cNvSpPr/>
          <p:nvPr/>
        </p:nvSpPr>
        <p:spPr>
          <a:xfrm>
            <a:off x="459321" y="16513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824" name="Google Shape;1824;p126"/>
          <p:cNvSpPr txBox="1"/>
          <p:nvPr/>
        </p:nvSpPr>
        <p:spPr>
          <a:xfrm>
            <a:off x="759000" y="15554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Can’t be utilized directly in a linear regression model</a:t>
            </a:r>
            <a:endParaRPr sz="1300">
              <a:solidFill>
                <a:schemeClr val="dk1"/>
              </a:solidFill>
              <a:latin typeface="Montserrat"/>
              <a:ea typeface="Montserrat"/>
              <a:cs typeface="Montserrat"/>
              <a:sym typeface="Montserrat"/>
            </a:endParaRPr>
          </a:p>
        </p:txBody>
      </p:sp>
      <p:sp>
        <p:nvSpPr>
          <p:cNvPr id="1825" name="Google Shape;1825;p126"/>
          <p:cNvSpPr/>
          <p:nvPr/>
        </p:nvSpPr>
        <p:spPr>
          <a:xfrm>
            <a:off x="4593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826" name="Google Shape;1826;p126"/>
          <p:cNvSpPr txBox="1"/>
          <p:nvPr/>
        </p:nvSpPr>
        <p:spPr>
          <a:xfrm>
            <a:off x="759000" y="10982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Categorical variables are not numbers - even if they might be represented by numbers</a:t>
            </a:r>
            <a:endParaRPr sz="1300" b="1">
              <a:solidFill>
                <a:srgbClr val="12549B"/>
              </a:solidFill>
              <a:latin typeface="Montserrat"/>
              <a:ea typeface="Montserrat"/>
              <a:cs typeface="Montserrat"/>
              <a:sym typeface="Montserrat"/>
            </a:endParaRPr>
          </a:p>
        </p:txBody>
      </p:sp>
      <p:sp>
        <p:nvSpPr>
          <p:cNvPr id="1827" name="Google Shape;1827;p126"/>
          <p:cNvSpPr/>
          <p:nvPr/>
        </p:nvSpPr>
        <p:spPr>
          <a:xfrm>
            <a:off x="459321" y="21085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828" name="Google Shape;1828;p126"/>
          <p:cNvSpPr txBox="1"/>
          <p:nvPr/>
        </p:nvSpPr>
        <p:spPr>
          <a:xfrm>
            <a:off x="759000" y="20126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Need to be converted into a numerical format</a:t>
            </a:r>
            <a:endParaRPr sz="1300" b="1">
              <a:solidFill>
                <a:srgbClr val="12549B"/>
              </a:solidFill>
              <a:latin typeface="Montserrat"/>
              <a:ea typeface="Montserrat"/>
              <a:cs typeface="Montserrat"/>
              <a:sym typeface="Montserrat"/>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1832"/>
        <p:cNvGrpSpPr/>
        <p:nvPr/>
      </p:nvGrpSpPr>
      <p:grpSpPr>
        <a:xfrm>
          <a:off x="0" y="0"/>
          <a:ext cx="0" cy="0"/>
          <a:chOff x="0" y="0"/>
          <a:chExt cx="0" cy="0"/>
        </a:xfrm>
      </p:grpSpPr>
      <p:sp>
        <p:nvSpPr>
          <p:cNvPr id="1833" name="Google Shape;1833;p127"/>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127"/>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Categorical Variables in Regression</a:t>
            </a:r>
            <a:endParaRPr sz="2100" b="1">
              <a:solidFill>
                <a:srgbClr val="0F3FA8"/>
              </a:solidFill>
              <a:latin typeface="Montserrat"/>
              <a:ea typeface="Montserrat"/>
              <a:cs typeface="Montserrat"/>
              <a:sym typeface="Montserrat"/>
            </a:endParaRPr>
          </a:p>
        </p:txBody>
      </p:sp>
      <p:sp>
        <p:nvSpPr>
          <p:cNvPr id="1835" name="Google Shape;1835;p127"/>
          <p:cNvSpPr/>
          <p:nvPr/>
        </p:nvSpPr>
        <p:spPr>
          <a:xfrm>
            <a:off x="459321" y="1303775"/>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836" name="Google Shape;1836;p127"/>
          <p:cNvSpPr txBox="1"/>
          <p:nvPr/>
        </p:nvSpPr>
        <p:spPr>
          <a:xfrm>
            <a:off x="759000" y="1207916"/>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Can’t be utilized directly in a linear regression model</a:t>
            </a:r>
            <a:endParaRPr sz="1300">
              <a:solidFill>
                <a:schemeClr val="dk1"/>
              </a:solidFill>
              <a:latin typeface="Montserrat"/>
              <a:ea typeface="Montserrat"/>
              <a:cs typeface="Montserrat"/>
              <a:sym typeface="Montserrat"/>
            </a:endParaRPr>
          </a:p>
        </p:txBody>
      </p:sp>
      <p:sp>
        <p:nvSpPr>
          <p:cNvPr id="1837" name="Google Shape;1837;p127"/>
          <p:cNvSpPr/>
          <p:nvPr/>
        </p:nvSpPr>
        <p:spPr>
          <a:xfrm>
            <a:off x="459321" y="846575"/>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838" name="Google Shape;1838;p127"/>
          <p:cNvSpPr txBox="1"/>
          <p:nvPr/>
        </p:nvSpPr>
        <p:spPr>
          <a:xfrm>
            <a:off x="759000" y="750716"/>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Categorical variables are not numbers - even if they might be represented by numbers</a:t>
            </a:r>
            <a:endParaRPr sz="1300" b="1">
              <a:solidFill>
                <a:srgbClr val="12549B"/>
              </a:solidFill>
              <a:latin typeface="Montserrat"/>
              <a:ea typeface="Montserrat"/>
              <a:cs typeface="Montserrat"/>
              <a:sym typeface="Montserrat"/>
            </a:endParaRPr>
          </a:p>
        </p:txBody>
      </p:sp>
      <p:sp>
        <p:nvSpPr>
          <p:cNvPr id="1839" name="Google Shape;1839;p127"/>
          <p:cNvSpPr/>
          <p:nvPr/>
        </p:nvSpPr>
        <p:spPr>
          <a:xfrm>
            <a:off x="459321" y="1760975"/>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840" name="Google Shape;1840;p127"/>
          <p:cNvSpPr txBox="1"/>
          <p:nvPr/>
        </p:nvSpPr>
        <p:spPr>
          <a:xfrm>
            <a:off x="759000" y="1665116"/>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Need to be converted into a numerical format</a:t>
            </a:r>
            <a:endParaRPr sz="1300" b="1">
              <a:solidFill>
                <a:srgbClr val="12549B"/>
              </a:solidFill>
              <a:latin typeface="Montserrat"/>
              <a:ea typeface="Montserrat"/>
              <a:cs typeface="Montserrat"/>
              <a:sym typeface="Montserrat"/>
            </a:endParaRPr>
          </a:p>
        </p:txBody>
      </p:sp>
      <p:sp>
        <p:nvSpPr>
          <p:cNvPr id="1841" name="Google Shape;1841;p127"/>
          <p:cNvSpPr/>
          <p:nvPr/>
        </p:nvSpPr>
        <p:spPr>
          <a:xfrm>
            <a:off x="2439967" y="2196116"/>
            <a:ext cx="2072700" cy="4272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Montserrat"/>
                <a:ea typeface="Montserrat"/>
                <a:cs typeface="Montserrat"/>
                <a:sym typeface="Montserrat"/>
              </a:rPr>
              <a:t>Encoding</a:t>
            </a:r>
            <a:endParaRPr sz="1200">
              <a:solidFill>
                <a:schemeClr val="lt1"/>
              </a:solidFill>
              <a:latin typeface="Montserrat"/>
              <a:ea typeface="Montserrat"/>
              <a:cs typeface="Montserrat"/>
              <a:sym typeface="Montserrat"/>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1845"/>
        <p:cNvGrpSpPr/>
        <p:nvPr/>
      </p:nvGrpSpPr>
      <p:grpSpPr>
        <a:xfrm>
          <a:off x="0" y="0"/>
          <a:ext cx="0" cy="0"/>
          <a:chOff x="0" y="0"/>
          <a:chExt cx="0" cy="0"/>
        </a:xfrm>
      </p:grpSpPr>
      <p:sp>
        <p:nvSpPr>
          <p:cNvPr id="1846" name="Google Shape;1846;p128"/>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128"/>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Categorical Variables in Regression</a:t>
            </a:r>
            <a:endParaRPr sz="2100" b="1">
              <a:solidFill>
                <a:srgbClr val="0F3FA8"/>
              </a:solidFill>
              <a:latin typeface="Montserrat"/>
              <a:ea typeface="Montserrat"/>
              <a:cs typeface="Montserrat"/>
              <a:sym typeface="Montserrat"/>
            </a:endParaRPr>
          </a:p>
        </p:txBody>
      </p:sp>
      <p:sp>
        <p:nvSpPr>
          <p:cNvPr id="1848" name="Google Shape;1848;p128"/>
          <p:cNvSpPr/>
          <p:nvPr/>
        </p:nvSpPr>
        <p:spPr>
          <a:xfrm>
            <a:off x="459321" y="1303775"/>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849" name="Google Shape;1849;p128"/>
          <p:cNvSpPr txBox="1"/>
          <p:nvPr/>
        </p:nvSpPr>
        <p:spPr>
          <a:xfrm>
            <a:off x="759000" y="1207916"/>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Can’t be utilized directly in a linear regression model</a:t>
            </a:r>
            <a:endParaRPr sz="1300">
              <a:solidFill>
                <a:schemeClr val="dk1"/>
              </a:solidFill>
              <a:latin typeface="Montserrat"/>
              <a:ea typeface="Montserrat"/>
              <a:cs typeface="Montserrat"/>
              <a:sym typeface="Montserrat"/>
            </a:endParaRPr>
          </a:p>
        </p:txBody>
      </p:sp>
      <p:sp>
        <p:nvSpPr>
          <p:cNvPr id="1850" name="Google Shape;1850;p128"/>
          <p:cNvSpPr/>
          <p:nvPr/>
        </p:nvSpPr>
        <p:spPr>
          <a:xfrm>
            <a:off x="459321" y="846575"/>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851" name="Google Shape;1851;p128"/>
          <p:cNvSpPr txBox="1"/>
          <p:nvPr/>
        </p:nvSpPr>
        <p:spPr>
          <a:xfrm>
            <a:off x="759000" y="750716"/>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Categorical variables are not numbers - even if they might be represented by numbers</a:t>
            </a:r>
            <a:endParaRPr sz="1300" b="1">
              <a:solidFill>
                <a:srgbClr val="12549B"/>
              </a:solidFill>
              <a:latin typeface="Montserrat"/>
              <a:ea typeface="Montserrat"/>
              <a:cs typeface="Montserrat"/>
              <a:sym typeface="Montserrat"/>
            </a:endParaRPr>
          </a:p>
        </p:txBody>
      </p:sp>
      <p:sp>
        <p:nvSpPr>
          <p:cNvPr id="1852" name="Google Shape;1852;p128"/>
          <p:cNvSpPr/>
          <p:nvPr/>
        </p:nvSpPr>
        <p:spPr>
          <a:xfrm>
            <a:off x="459321" y="1760975"/>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853" name="Google Shape;1853;p128"/>
          <p:cNvSpPr txBox="1"/>
          <p:nvPr/>
        </p:nvSpPr>
        <p:spPr>
          <a:xfrm>
            <a:off x="759000" y="1665116"/>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Need to be converted into a numerical format</a:t>
            </a:r>
            <a:endParaRPr sz="1300" b="1">
              <a:solidFill>
                <a:srgbClr val="12549B"/>
              </a:solidFill>
              <a:latin typeface="Montserrat"/>
              <a:ea typeface="Montserrat"/>
              <a:cs typeface="Montserrat"/>
              <a:sym typeface="Montserrat"/>
            </a:endParaRPr>
          </a:p>
        </p:txBody>
      </p:sp>
      <p:sp>
        <p:nvSpPr>
          <p:cNvPr id="1854" name="Google Shape;1854;p128"/>
          <p:cNvSpPr/>
          <p:nvPr/>
        </p:nvSpPr>
        <p:spPr>
          <a:xfrm>
            <a:off x="993850" y="3251847"/>
            <a:ext cx="2072700" cy="4272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Montserrat"/>
                <a:ea typeface="Montserrat"/>
                <a:cs typeface="Montserrat"/>
                <a:sym typeface="Montserrat"/>
              </a:rPr>
              <a:t>Label Encoding</a:t>
            </a:r>
            <a:endParaRPr sz="1200">
              <a:solidFill>
                <a:schemeClr val="lt1"/>
              </a:solidFill>
              <a:latin typeface="Montserrat"/>
              <a:ea typeface="Montserrat"/>
              <a:cs typeface="Montserrat"/>
              <a:sym typeface="Montserrat"/>
            </a:endParaRPr>
          </a:p>
        </p:txBody>
      </p:sp>
      <p:cxnSp>
        <p:nvCxnSpPr>
          <p:cNvPr id="1855" name="Google Shape;1855;p128"/>
          <p:cNvCxnSpPr>
            <a:stCxn id="1856" idx="2"/>
            <a:endCxn id="1854" idx="0"/>
          </p:cNvCxnSpPr>
          <p:nvPr/>
        </p:nvCxnSpPr>
        <p:spPr>
          <a:xfrm rot="5400000">
            <a:off x="2439067" y="2214566"/>
            <a:ext cx="628500" cy="1446000"/>
          </a:xfrm>
          <a:prstGeom prst="curvedConnector3">
            <a:avLst>
              <a:gd name="adj1" fmla="val 50002"/>
            </a:avLst>
          </a:prstGeom>
          <a:noFill/>
          <a:ln w="19050" cap="flat" cmpd="sng">
            <a:solidFill>
              <a:srgbClr val="9E9E9E"/>
            </a:solidFill>
            <a:prstDash val="dash"/>
            <a:round/>
            <a:headEnd type="none" w="med" len="med"/>
            <a:tailEnd type="stealth" w="med" len="med"/>
          </a:ln>
        </p:spPr>
      </p:cxnSp>
      <p:sp>
        <p:nvSpPr>
          <p:cNvPr id="1856" name="Google Shape;1856;p128"/>
          <p:cNvSpPr/>
          <p:nvPr/>
        </p:nvSpPr>
        <p:spPr>
          <a:xfrm>
            <a:off x="2439967" y="2196116"/>
            <a:ext cx="2072700" cy="4272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Montserrat"/>
                <a:ea typeface="Montserrat"/>
                <a:cs typeface="Montserrat"/>
                <a:sym typeface="Montserrat"/>
              </a:rPr>
              <a:t>Encoding</a:t>
            </a:r>
            <a:endParaRPr sz="1200">
              <a:solidFill>
                <a:schemeClr val="lt1"/>
              </a:solidFill>
              <a:latin typeface="Montserrat"/>
              <a:ea typeface="Montserrat"/>
              <a:cs typeface="Montserrat"/>
              <a:sym typeface="Montserrat"/>
            </a:endParaRPr>
          </a:p>
        </p:txBody>
      </p:sp>
      <p:sp>
        <p:nvSpPr>
          <p:cNvPr id="1857" name="Google Shape;1857;p128"/>
          <p:cNvSpPr/>
          <p:nvPr/>
        </p:nvSpPr>
        <p:spPr>
          <a:xfrm>
            <a:off x="735700" y="3893041"/>
            <a:ext cx="2589000" cy="628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Montserrat"/>
                <a:ea typeface="Montserrat"/>
                <a:cs typeface="Montserrat"/>
                <a:sym typeface="Montserrat"/>
              </a:rPr>
              <a:t>Used when the categories have an inherent sense of order</a:t>
            </a:r>
            <a:endParaRPr sz="1000">
              <a:solidFill>
                <a:schemeClr val="dk1"/>
              </a:solidFill>
              <a:latin typeface="Montserrat"/>
              <a:ea typeface="Montserrat"/>
              <a:cs typeface="Montserrat"/>
              <a:sym typeface="Montserrat"/>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1861"/>
        <p:cNvGrpSpPr/>
        <p:nvPr/>
      </p:nvGrpSpPr>
      <p:grpSpPr>
        <a:xfrm>
          <a:off x="0" y="0"/>
          <a:ext cx="0" cy="0"/>
          <a:chOff x="0" y="0"/>
          <a:chExt cx="0" cy="0"/>
        </a:xfrm>
      </p:grpSpPr>
      <p:sp>
        <p:nvSpPr>
          <p:cNvPr id="1862" name="Google Shape;1862;p129"/>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129"/>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Categorical Variables in Regression</a:t>
            </a:r>
            <a:endParaRPr sz="2100" b="1">
              <a:solidFill>
                <a:srgbClr val="0F3FA8"/>
              </a:solidFill>
              <a:latin typeface="Montserrat"/>
              <a:ea typeface="Montserrat"/>
              <a:cs typeface="Montserrat"/>
              <a:sym typeface="Montserrat"/>
            </a:endParaRPr>
          </a:p>
        </p:txBody>
      </p:sp>
      <p:sp>
        <p:nvSpPr>
          <p:cNvPr id="1864" name="Google Shape;1864;p129"/>
          <p:cNvSpPr/>
          <p:nvPr/>
        </p:nvSpPr>
        <p:spPr>
          <a:xfrm>
            <a:off x="459321" y="1267663"/>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865" name="Google Shape;1865;p129"/>
          <p:cNvSpPr txBox="1"/>
          <p:nvPr/>
        </p:nvSpPr>
        <p:spPr>
          <a:xfrm>
            <a:off x="759000" y="1171804"/>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Can’t be utilized directly in a linear regression model</a:t>
            </a:r>
            <a:endParaRPr sz="1300">
              <a:solidFill>
                <a:schemeClr val="dk1"/>
              </a:solidFill>
              <a:latin typeface="Montserrat"/>
              <a:ea typeface="Montserrat"/>
              <a:cs typeface="Montserrat"/>
              <a:sym typeface="Montserrat"/>
            </a:endParaRPr>
          </a:p>
        </p:txBody>
      </p:sp>
      <p:sp>
        <p:nvSpPr>
          <p:cNvPr id="1866" name="Google Shape;1866;p129"/>
          <p:cNvSpPr/>
          <p:nvPr/>
        </p:nvSpPr>
        <p:spPr>
          <a:xfrm>
            <a:off x="459321" y="810463"/>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867" name="Google Shape;1867;p129"/>
          <p:cNvSpPr txBox="1"/>
          <p:nvPr/>
        </p:nvSpPr>
        <p:spPr>
          <a:xfrm>
            <a:off x="759000" y="714604"/>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Categorical variables are not numbers - even if they might be represented by numbers</a:t>
            </a:r>
            <a:endParaRPr sz="1300" b="1">
              <a:solidFill>
                <a:srgbClr val="12549B"/>
              </a:solidFill>
              <a:latin typeface="Montserrat"/>
              <a:ea typeface="Montserrat"/>
              <a:cs typeface="Montserrat"/>
              <a:sym typeface="Montserrat"/>
            </a:endParaRPr>
          </a:p>
        </p:txBody>
      </p:sp>
      <p:sp>
        <p:nvSpPr>
          <p:cNvPr id="1868" name="Google Shape;1868;p129"/>
          <p:cNvSpPr/>
          <p:nvPr/>
        </p:nvSpPr>
        <p:spPr>
          <a:xfrm>
            <a:off x="459321" y="1724863"/>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869" name="Google Shape;1869;p129"/>
          <p:cNvSpPr txBox="1"/>
          <p:nvPr/>
        </p:nvSpPr>
        <p:spPr>
          <a:xfrm>
            <a:off x="759000" y="1629004"/>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Need to be converted into a numerical format</a:t>
            </a:r>
            <a:endParaRPr sz="1300" b="1">
              <a:solidFill>
                <a:srgbClr val="12549B"/>
              </a:solidFill>
              <a:latin typeface="Montserrat"/>
              <a:ea typeface="Montserrat"/>
              <a:cs typeface="Montserrat"/>
              <a:sym typeface="Montserrat"/>
            </a:endParaRPr>
          </a:p>
        </p:txBody>
      </p:sp>
      <p:sp>
        <p:nvSpPr>
          <p:cNvPr id="1870" name="Google Shape;1870;p129"/>
          <p:cNvSpPr/>
          <p:nvPr/>
        </p:nvSpPr>
        <p:spPr>
          <a:xfrm>
            <a:off x="993850" y="3215735"/>
            <a:ext cx="2072700" cy="4272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Montserrat"/>
                <a:ea typeface="Montserrat"/>
                <a:cs typeface="Montserrat"/>
                <a:sym typeface="Montserrat"/>
              </a:rPr>
              <a:t>Label Encoding</a:t>
            </a:r>
            <a:endParaRPr sz="1200">
              <a:solidFill>
                <a:schemeClr val="lt1"/>
              </a:solidFill>
              <a:latin typeface="Montserrat"/>
              <a:ea typeface="Montserrat"/>
              <a:cs typeface="Montserrat"/>
              <a:sym typeface="Montserrat"/>
            </a:endParaRPr>
          </a:p>
        </p:txBody>
      </p:sp>
      <p:sp>
        <p:nvSpPr>
          <p:cNvPr id="1871" name="Google Shape;1871;p129"/>
          <p:cNvSpPr/>
          <p:nvPr/>
        </p:nvSpPr>
        <p:spPr>
          <a:xfrm>
            <a:off x="3886100" y="3215735"/>
            <a:ext cx="2072700" cy="4272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Montserrat"/>
                <a:ea typeface="Montserrat"/>
                <a:cs typeface="Montserrat"/>
                <a:sym typeface="Montserrat"/>
              </a:rPr>
              <a:t>One-hot Encoding</a:t>
            </a:r>
            <a:endParaRPr sz="1200" b="1">
              <a:solidFill>
                <a:schemeClr val="lt1"/>
              </a:solidFill>
              <a:latin typeface="Montserrat"/>
              <a:ea typeface="Montserrat"/>
              <a:cs typeface="Montserrat"/>
              <a:sym typeface="Montserrat"/>
            </a:endParaRPr>
          </a:p>
        </p:txBody>
      </p:sp>
      <p:cxnSp>
        <p:nvCxnSpPr>
          <p:cNvPr id="1872" name="Google Shape;1872;p129"/>
          <p:cNvCxnSpPr>
            <a:stCxn id="1873" idx="2"/>
            <a:endCxn id="1870" idx="0"/>
          </p:cNvCxnSpPr>
          <p:nvPr/>
        </p:nvCxnSpPr>
        <p:spPr>
          <a:xfrm rot="5400000">
            <a:off x="2439067" y="2178454"/>
            <a:ext cx="628500" cy="1446000"/>
          </a:xfrm>
          <a:prstGeom prst="curvedConnector3">
            <a:avLst>
              <a:gd name="adj1" fmla="val 50002"/>
            </a:avLst>
          </a:prstGeom>
          <a:noFill/>
          <a:ln w="19050" cap="flat" cmpd="sng">
            <a:solidFill>
              <a:srgbClr val="9E9E9E"/>
            </a:solidFill>
            <a:prstDash val="dash"/>
            <a:round/>
            <a:headEnd type="none" w="med" len="med"/>
            <a:tailEnd type="stealth" w="med" len="med"/>
          </a:ln>
        </p:spPr>
      </p:cxnSp>
      <p:cxnSp>
        <p:nvCxnSpPr>
          <p:cNvPr id="1874" name="Google Shape;1874;p129"/>
          <p:cNvCxnSpPr>
            <a:stCxn id="1873" idx="2"/>
            <a:endCxn id="1871" idx="0"/>
          </p:cNvCxnSpPr>
          <p:nvPr/>
        </p:nvCxnSpPr>
        <p:spPr>
          <a:xfrm rot="-5400000" flipH="1">
            <a:off x="3885067" y="2178454"/>
            <a:ext cx="628500" cy="1446000"/>
          </a:xfrm>
          <a:prstGeom prst="curvedConnector3">
            <a:avLst>
              <a:gd name="adj1" fmla="val 50002"/>
            </a:avLst>
          </a:prstGeom>
          <a:noFill/>
          <a:ln w="19050" cap="flat" cmpd="sng">
            <a:solidFill>
              <a:srgbClr val="9E9E9E"/>
            </a:solidFill>
            <a:prstDash val="dash"/>
            <a:round/>
            <a:headEnd type="none" w="med" len="med"/>
            <a:tailEnd type="stealth" w="med" len="med"/>
          </a:ln>
        </p:spPr>
      </p:cxnSp>
      <p:sp>
        <p:nvSpPr>
          <p:cNvPr id="1873" name="Google Shape;1873;p129"/>
          <p:cNvSpPr/>
          <p:nvPr/>
        </p:nvSpPr>
        <p:spPr>
          <a:xfrm>
            <a:off x="2439967" y="2160004"/>
            <a:ext cx="2072700" cy="4272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b="1">
                <a:solidFill>
                  <a:schemeClr val="lt1"/>
                </a:solidFill>
                <a:latin typeface="Montserrat"/>
                <a:ea typeface="Montserrat"/>
                <a:cs typeface="Montserrat"/>
                <a:sym typeface="Montserrat"/>
              </a:rPr>
              <a:t>Encoding</a:t>
            </a:r>
            <a:endParaRPr sz="1200">
              <a:solidFill>
                <a:schemeClr val="lt1"/>
              </a:solidFill>
              <a:latin typeface="Montserrat"/>
              <a:ea typeface="Montserrat"/>
              <a:cs typeface="Montserrat"/>
              <a:sym typeface="Montserrat"/>
            </a:endParaRPr>
          </a:p>
        </p:txBody>
      </p:sp>
      <p:sp>
        <p:nvSpPr>
          <p:cNvPr id="1875" name="Google Shape;1875;p129"/>
          <p:cNvSpPr/>
          <p:nvPr/>
        </p:nvSpPr>
        <p:spPr>
          <a:xfrm>
            <a:off x="735700" y="3856929"/>
            <a:ext cx="2589000" cy="628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Montserrat"/>
                <a:ea typeface="Montserrat"/>
                <a:cs typeface="Montserrat"/>
                <a:sym typeface="Montserrat"/>
              </a:rPr>
              <a:t>Used when the categories have an inherent sense of order</a:t>
            </a:r>
            <a:endParaRPr sz="1000">
              <a:solidFill>
                <a:schemeClr val="dk1"/>
              </a:solidFill>
              <a:latin typeface="Montserrat"/>
              <a:ea typeface="Montserrat"/>
              <a:cs typeface="Montserrat"/>
              <a:sym typeface="Montserrat"/>
            </a:endParaRPr>
          </a:p>
        </p:txBody>
      </p:sp>
      <p:sp>
        <p:nvSpPr>
          <p:cNvPr id="1876" name="Google Shape;1876;p129"/>
          <p:cNvSpPr/>
          <p:nvPr/>
        </p:nvSpPr>
        <p:spPr>
          <a:xfrm>
            <a:off x="3627951" y="3856929"/>
            <a:ext cx="2589000" cy="6285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latin typeface="Montserrat"/>
                <a:ea typeface="Montserrat"/>
                <a:cs typeface="Montserrat"/>
                <a:sym typeface="Montserrat"/>
              </a:rPr>
              <a:t>Used when the categories have no inherent sense of order</a:t>
            </a:r>
            <a:endParaRPr sz="1000">
              <a:solidFill>
                <a:schemeClr val="dk1"/>
              </a:solidFill>
              <a:latin typeface="Montserrat"/>
              <a:ea typeface="Montserrat"/>
              <a:cs typeface="Montserrat"/>
              <a:sym typeface="Montserrat"/>
            </a:endParaRPr>
          </a:p>
        </p:txBody>
      </p:sp>
      <p:sp>
        <p:nvSpPr>
          <p:cNvPr id="1877" name="Google Shape;1877;p129"/>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1881"/>
        <p:cNvGrpSpPr/>
        <p:nvPr/>
      </p:nvGrpSpPr>
      <p:grpSpPr>
        <a:xfrm>
          <a:off x="0" y="0"/>
          <a:ext cx="0" cy="0"/>
          <a:chOff x="0" y="0"/>
          <a:chExt cx="0" cy="0"/>
        </a:xfrm>
      </p:grpSpPr>
      <p:sp>
        <p:nvSpPr>
          <p:cNvPr id="1882" name="Google Shape;1882;p130"/>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130"/>
          <p:cNvSpPr/>
          <p:nvPr/>
        </p:nvSpPr>
        <p:spPr>
          <a:xfrm>
            <a:off x="138675" y="4997575"/>
            <a:ext cx="6675300" cy="171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130"/>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Label Encoding</a:t>
            </a:r>
            <a:endParaRPr sz="2100" b="1">
              <a:solidFill>
                <a:srgbClr val="0F3FA8"/>
              </a:solidFill>
              <a:latin typeface="Montserrat"/>
              <a:ea typeface="Montserrat"/>
              <a:cs typeface="Montserrat"/>
              <a:sym typeface="Montserrat"/>
            </a:endParaRPr>
          </a:p>
        </p:txBody>
      </p:sp>
      <p:sp>
        <p:nvSpPr>
          <p:cNvPr id="1885" name="Google Shape;1885;p130"/>
          <p:cNvSpPr/>
          <p:nvPr/>
        </p:nvSpPr>
        <p:spPr>
          <a:xfrm>
            <a:off x="4593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886" name="Google Shape;1886;p130"/>
          <p:cNvSpPr txBox="1"/>
          <p:nvPr/>
        </p:nvSpPr>
        <p:spPr>
          <a:xfrm>
            <a:off x="759000" y="10982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Assigns a unique integer to each category</a:t>
            </a:r>
            <a:endParaRPr sz="1300">
              <a:solidFill>
                <a:schemeClr val="dk1"/>
              </a:solidFill>
              <a:latin typeface="Montserrat"/>
              <a:ea typeface="Montserrat"/>
              <a:cs typeface="Montserrat"/>
              <a:sym typeface="Montserra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1890"/>
        <p:cNvGrpSpPr/>
        <p:nvPr/>
      </p:nvGrpSpPr>
      <p:grpSpPr>
        <a:xfrm>
          <a:off x="0" y="0"/>
          <a:ext cx="0" cy="0"/>
          <a:chOff x="0" y="0"/>
          <a:chExt cx="0" cy="0"/>
        </a:xfrm>
      </p:grpSpPr>
      <p:sp>
        <p:nvSpPr>
          <p:cNvPr id="1891" name="Google Shape;1891;p131"/>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131"/>
          <p:cNvSpPr/>
          <p:nvPr/>
        </p:nvSpPr>
        <p:spPr>
          <a:xfrm>
            <a:off x="138675" y="4997575"/>
            <a:ext cx="6675300" cy="171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131"/>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Label Encoding</a:t>
            </a:r>
            <a:endParaRPr sz="2100" b="1">
              <a:solidFill>
                <a:srgbClr val="0F3FA8"/>
              </a:solidFill>
              <a:latin typeface="Montserrat"/>
              <a:ea typeface="Montserrat"/>
              <a:cs typeface="Montserrat"/>
              <a:sym typeface="Montserrat"/>
            </a:endParaRPr>
          </a:p>
        </p:txBody>
      </p:sp>
      <p:sp>
        <p:nvSpPr>
          <p:cNvPr id="1894" name="Google Shape;1894;p131"/>
          <p:cNvSpPr/>
          <p:nvPr/>
        </p:nvSpPr>
        <p:spPr>
          <a:xfrm>
            <a:off x="459321" y="16513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895" name="Google Shape;1895;p131"/>
          <p:cNvSpPr txBox="1"/>
          <p:nvPr/>
        </p:nvSpPr>
        <p:spPr>
          <a:xfrm>
            <a:off x="759000" y="15554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Order of the integers represents the order of the categories</a:t>
            </a:r>
            <a:endParaRPr sz="1300">
              <a:solidFill>
                <a:schemeClr val="dk1"/>
              </a:solidFill>
              <a:latin typeface="Montserrat"/>
              <a:ea typeface="Montserrat"/>
              <a:cs typeface="Montserrat"/>
              <a:sym typeface="Montserrat"/>
            </a:endParaRPr>
          </a:p>
        </p:txBody>
      </p:sp>
      <p:sp>
        <p:nvSpPr>
          <p:cNvPr id="1896" name="Google Shape;1896;p131"/>
          <p:cNvSpPr/>
          <p:nvPr/>
        </p:nvSpPr>
        <p:spPr>
          <a:xfrm>
            <a:off x="4593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897" name="Google Shape;1897;p131"/>
          <p:cNvSpPr txBox="1"/>
          <p:nvPr/>
        </p:nvSpPr>
        <p:spPr>
          <a:xfrm>
            <a:off x="759000" y="10982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Assigns a unique integer to each category</a:t>
            </a:r>
            <a:endParaRPr sz="1300">
              <a:solidFill>
                <a:schemeClr val="dk1"/>
              </a:solidFill>
              <a:latin typeface="Montserrat"/>
              <a:ea typeface="Montserrat"/>
              <a:cs typeface="Montserrat"/>
              <a:sym typeface="Montserrat"/>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26"/>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26"/>
          <p:cNvSpPr/>
          <p:nvPr/>
        </p:nvSpPr>
        <p:spPr>
          <a:xfrm>
            <a:off x="2025404" y="1679974"/>
            <a:ext cx="304200" cy="292500"/>
          </a:xfrm>
          <a:prstGeom prst="ellipse">
            <a:avLst/>
          </a:prstGeom>
          <a:solidFill>
            <a:srgbClr val="FFAB40"/>
          </a:solidFill>
          <a:ln w="2857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300" name="Google Shape;300;p26"/>
          <p:cNvSpPr/>
          <p:nvPr/>
        </p:nvSpPr>
        <p:spPr>
          <a:xfrm>
            <a:off x="3213676" y="1804367"/>
            <a:ext cx="197400" cy="1899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301" name="Google Shape;301;p26"/>
          <p:cNvSpPr/>
          <p:nvPr/>
        </p:nvSpPr>
        <p:spPr>
          <a:xfrm>
            <a:off x="1597176" y="1126654"/>
            <a:ext cx="197400" cy="1899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302" name="Google Shape;302;p26"/>
          <p:cNvSpPr/>
          <p:nvPr/>
        </p:nvSpPr>
        <p:spPr>
          <a:xfrm>
            <a:off x="786701" y="2248854"/>
            <a:ext cx="197400" cy="1899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cxnSp>
        <p:nvCxnSpPr>
          <p:cNvPr id="303" name="Google Shape;303;p26"/>
          <p:cNvCxnSpPr>
            <a:stCxn id="299" idx="1"/>
            <a:endCxn id="301" idx="5"/>
          </p:cNvCxnSpPr>
          <p:nvPr/>
        </p:nvCxnSpPr>
        <p:spPr>
          <a:xfrm rot="10800000">
            <a:off x="1765753" y="1288710"/>
            <a:ext cx="304200" cy="434100"/>
          </a:xfrm>
          <a:prstGeom prst="straightConnector1">
            <a:avLst/>
          </a:prstGeom>
          <a:noFill/>
          <a:ln w="9525" cap="flat" cmpd="sng">
            <a:solidFill>
              <a:srgbClr val="F6B26B"/>
            </a:solidFill>
            <a:prstDash val="dash"/>
            <a:round/>
            <a:headEnd type="none" w="med" len="med"/>
            <a:tailEnd type="none" w="med" len="med"/>
          </a:ln>
        </p:spPr>
      </p:cxnSp>
      <p:cxnSp>
        <p:nvCxnSpPr>
          <p:cNvPr id="304" name="Google Shape;304;p26"/>
          <p:cNvCxnSpPr>
            <a:stCxn id="299" idx="3"/>
            <a:endCxn id="302" idx="7"/>
          </p:cNvCxnSpPr>
          <p:nvPr/>
        </p:nvCxnSpPr>
        <p:spPr>
          <a:xfrm flipH="1">
            <a:off x="955153" y="1929639"/>
            <a:ext cx="1114800" cy="347100"/>
          </a:xfrm>
          <a:prstGeom prst="straightConnector1">
            <a:avLst/>
          </a:prstGeom>
          <a:noFill/>
          <a:ln w="9525" cap="flat" cmpd="sng">
            <a:solidFill>
              <a:srgbClr val="CCCCCC"/>
            </a:solidFill>
            <a:prstDash val="dash"/>
            <a:round/>
            <a:headEnd type="none" w="med" len="med"/>
            <a:tailEnd type="none" w="med" len="med"/>
          </a:ln>
        </p:spPr>
      </p:cxnSp>
      <p:cxnSp>
        <p:nvCxnSpPr>
          <p:cNvPr id="305" name="Google Shape;305;p26"/>
          <p:cNvCxnSpPr>
            <a:endCxn id="300" idx="2"/>
          </p:cNvCxnSpPr>
          <p:nvPr/>
        </p:nvCxnSpPr>
        <p:spPr>
          <a:xfrm>
            <a:off x="2329576" y="1826117"/>
            <a:ext cx="884100" cy="73200"/>
          </a:xfrm>
          <a:prstGeom prst="straightConnector1">
            <a:avLst/>
          </a:prstGeom>
          <a:noFill/>
          <a:ln w="9525" cap="flat" cmpd="sng">
            <a:solidFill>
              <a:srgbClr val="CCCCCC"/>
            </a:solidFill>
            <a:prstDash val="dash"/>
            <a:round/>
            <a:headEnd type="none" w="med" len="med"/>
            <a:tailEnd type="none" w="med" len="med"/>
          </a:ln>
        </p:spPr>
      </p:cxnSp>
      <p:sp>
        <p:nvSpPr>
          <p:cNvPr id="306" name="Google Shape;306;p26"/>
          <p:cNvSpPr txBox="1"/>
          <p:nvPr/>
        </p:nvSpPr>
        <p:spPr>
          <a:xfrm>
            <a:off x="2861113" y="1423525"/>
            <a:ext cx="885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CCCCCC"/>
                </a:solidFill>
                <a:latin typeface="Montserrat SemiBold"/>
                <a:ea typeface="Montserrat SemiBold"/>
                <a:cs typeface="Montserrat SemiBold"/>
                <a:sym typeface="Montserrat SemiBold"/>
              </a:rPr>
              <a:t>Price Optimization</a:t>
            </a:r>
            <a:endParaRPr sz="800">
              <a:solidFill>
                <a:srgbClr val="CCCCCC"/>
              </a:solidFill>
              <a:latin typeface="Montserrat SemiBold"/>
              <a:ea typeface="Montserrat SemiBold"/>
              <a:cs typeface="Montserrat SemiBold"/>
              <a:sym typeface="Montserrat SemiBold"/>
            </a:endParaRPr>
          </a:p>
        </p:txBody>
      </p:sp>
      <p:sp>
        <p:nvSpPr>
          <p:cNvPr id="307" name="Google Shape;307;p26"/>
          <p:cNvSpPr txBox="1"/>
          <p:nvPr/>
        </p:nvSpPr>
        <p:spPr>
          <a:xfrm>
            <a:off x="334001" y="2438750"/>
            <a:ext cx="1102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CCCCCC"/>
                </a:solidFill>
                <a:latin typeface="Montserrat SemiBold"/>
                <a:ea typeface="Montserrat SemiBold"/>
                <a:cs typeface="Montserrat SemiBold"/>
                <a:sym typeface="Montserrat SemiBold"/>
              </a:rPr>
              <a:t>Customer Lifetime Value Prediction</a:t>
            </a:r>
            <a:endParaRPr sz="800">
              <a:solidFill>
                <a:srgbClr val="CCCCCC"/>
              </a:solidFill>
              <a:latin typeface="Montserrat SemiBold"/>
              <a:ea typeface="Montserrat SemiBold"/>
              <a:cs typeface="Montserrat SemiBold"/>
              <a:sym typeface="Montserrat SemiBold"/>
            </a:endParaRPr>
          </a:p>
        </p:txBody>
      </p:sp>
      <p:sp>
        <p:nvSpPr>
          <p:cNvPr id="308" name="Google Shape;308;p26"/>
          <p:cNvSpPr txBox="1"/>
          <p:nvPr/>
        </p:nvSpPr>
        <p:spPr>
          <a:xfrm>
            <a:off x="1735000" y="1979363"/>
            <a:ext cx="885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222222"/>
                </a:solidFill>
                <a:latin typeface="Montserrat SemiBold"/>
                <a:ea typeface="Montserrat SemiBold"/>
                <a:cs typeface="Montserrat SemiBold"/>
                <a:sym typeface="Montserrat SemiBold"/>
              </a:rPr>
              <a:t>Retail</a:t>
            </a:r>
            <a:endParaRPr sz="800">
              <a:solidFill>
                <a:srgbClr val="222222"/>
              </a:solidFill>
              <a:latin typeface="Montserrat SemiBold"/>
              <a:ea typeface="Montserrat SemiBold"/>
              <a:cs typeface="Montserrat SemiBold"/>
              <a:sym typeface="Montserrat SemiBold"/>
            </a:endParaRPr>
          </a:p>
        </p:txBody>
      </p:sp>
      <p:sp>
        <p:nvSpPr>
          <p:cNvPr id="309" name="Google Shape;309;p26"/>
          <p:cNvSpPr/>
          <p:nvPr/>
        </p:nvSpPr>
        <p:spPr>
          <a:xfrm rot="-689231">
            <a:off x="1865137" y="3520230"/>
            <a:ext cx="304295" cy="292352"/>
          </a:xfrm>
          <a:prstGeom prst="ellipse">
            <a:avLst/>
          </a:prstGeom>
          <a:solidFill>
            <a:srgbClr val="CCCCCC"/>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800">
              <a:latin typeface="Montserrat"/>
              <a:ea typeface="Montserrat"/>
              <a:cs typeface="Montserrat"/>
              <a:sym typeface="Montserrat"/>
            </a:endParaRPr>
          </a:p>
        </p:txBody>
      </p:sp>
      <p:sp>
        <p:nvSpPr>
          <p:cNvPr id="310" name="Google Shape;310;p26"/>
          <p:cNvSpPr/>
          <p:nvPr/>
        </p:nvSpPr>
        <p:spPr>
          <a:xfrm>
            <a:off x="553326" y="3447954"/>
            <a:ext cx="197400" cy="1899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cxnSp>
        <p:nvCxnSpPr>
          <p:cNvPr id="311" name="Google Shape;311;p26"/>
          <p:cNvCxnSpPr>
            <a:stCxn id="309" idx="2"/>
            <a:endCxn id="310" idx="6"/>
          </p:cNvCxnSpPr>
          <p:nvPr/>
        </p:nvCxnSpPr>
        <p:spPr>
          <a:xfrm rot="10800000">
            <a:off x="750685" y="3542806"/>
            <a:ext cx="1117500" cy="153900"/>
          </a:xfrm>
          <a:prstGeom prst="straightConnector1">
            <a:avLst/>
          </a:prstGeom>
          <a:noFill/>
          <a:ln w="9525" cap="flat" cmpd="sng">
            <a:solidFill>
              <a:srgbClr val="CCCCCC"/>
            </a:solidFill>
            <a:prstDash val="dash"/>
            <a:round/>
            <a:headEnd type="none" w="med" len="med"/>
            <a:tailEnd type="none" w="med" len="med"/>
          </a:ln>
        </p:spPr>
      </p:cxnSp>
      <p:cxnSp>
        <p:nvCxnSpPr>
          <p:cNvPr id="312" name="Google Shape;312;p26"/>
          <p:cNvCxnSpPr>
            <a:stCxn id="309" idx="7"/>
            <a:endCxn id="313" idx="4"/>
          </p:cNvCxnSpPr>
          <p:nvPr/>
        </p:nvCxnSpPr>
        <p:spPr>
          <a:xfrm rot="10800000" flipH="1">
            <a:off x="2102138" y="2883988"/>
            <a:ext cx="472200" cy="659700"/>
          </a:xfrm>
          <a:prstGeom prst="straightConnector1">
            <a:avLst/>
          </a:prstGeom>
          <a:noFill/>
          <a:ln w="9525" cap="flat" cmpd="sng">
            <a:solidFill>
              <a:srgbClr val="CCCCCC"/>
            </a:solidFill>
            <a:prstDash val="dash"/>
            <a:round/>
            <a:headEnd type="none" w="med" len="med"/>
            <a:tailEnd type="none" w="med" len="med"/>
          </a:ln>
        </p:spPr>
      </p:cxnSp>
      <p:sp>
        <p:nvSpPr>
          <p:cNvPr id="314" name="Google Shape;314;p26"/>
          <p:cNvSpPr txBox="1"/>
          <p:nvPr/>
        </p:nvSpPr>
        <p:spPr>
          <a:xfrm>
            <a:off x="1590375" y="3833838"/>
            <a:ext cx="853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CCCCCC"/>
                </a:solidFill>
                <a:latin typeface="Montserrat SemiBold"/>
                <a:ea typeface="Montserrat SemiBold"/>
                <a:cs typeface="Montserrat SemiBold"/>
                <a:sym typeface="Montserrat SemiBold"/>
              </a:rPr>
              <a:t>Healthcare</a:t>
            </a:r>
            <a:endParaRPr sz="800">
              <a:solidFill>
                <a:srgbClr val="CCCCCC"/>
              </a:solidFill>
              <a:latin typeface="Montserrat SemiBold"/>
              <a:ea typeface="Montserrat SemiBold"/>
              <a:cs typeface="Montserrat SemiBold"/>
              <a:sym typeface="Montserrat SemiBold"/>
            </a:endParaRPr>
          </a:p>
        </p:txBody>
      </p:sp>
      <p:sp>
        <p:nvSpPr>
          <p:cNvPr id="313" name="Google Shape;313;p26"/>
          <p:cNvSpPr/>
          <p:nvPr/>
        </p:nvSpPr>
        <p:spPr>
          <a:xfrm>
            <a:off x="2475639" y="2694154"/>
            <a:ext cx="197400" cy="1899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315" name="Google Shape;315;p26"/>
          <p:cNvSpPr txBox="1"/>
          <p:nvPr/>
        </p:nvSpPr>
        <p:spPr>
          <a:xfrm>
            <a:off x="2602275" y="2589000"/>
            <a:ext cx="1290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CCCCCC"/>
                </a:solidFill>
                <a:latin typeface="Montserrat SemiBold"/>
                <a:ea typeface="Montserrat SemiBold"/>
                <a:cs typeface="Montserrat SemiBold"/>
                <a:sym typeface="Montserrat SemiBold"/>
              </a:rPr>
              <a:t>Medical Insurance Premium Prediction</a:t>
            </a:r>
            <a:endParaRPr sz="800">
              <a:solidFill>
                <a:srgbClr val="CCCCCC"/>
              </a:solidFill>
              <a:latin typeface="Montserrat SemiBold"/>
              <a:ea typeface="Montserrat SemiBold"/>
              <a:cs typeface="Montserrat SemiBold"/>
              <a:sym typeface="Montserrat SemiBold"/>
            </a:endParaRPr>
          </a:p>
        </p:txBody>
      </p:sp>
      <p:sp>
        <p:nvSpPr>
          <p:cNvPr id="316" name="Google Shape;316;p26"/>
          <p:cNvSpPr/>
          <p:nvPr/>
        </p:nvSpPr>
        <p:spPr>
          <a:xfrm rot="-200195">
            <a:off x="6089282" y="3216009"/>
            <a:ext cx="304116" cy="292383"/>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317" name="Google Shape;317;p26"/>
          <p:cNvSpPr/>
          <p:nvPr/>
        </p:nvSpPr>
        <p:spPr>
          <a:xfrm rot="-424261">
            <a:off x="7311981" y="3104420"/>
            <a:ext cx="197401" cy="189848"/>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318" name="Google Shape;318;p26"/>
          <p:cNvSpPr/>
          <p:nvPr/>
        </p:nvSpPr>
        <p:spPr>
          <a:xfrm>
            <a:off x="5024576" y="3848342"/>
            <a:ext cx="197400" cy="1899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cxnSp>
        <p:nvCxnSpPr>
          <p:cNvPr id="319" name="Google Shape;319;p26"/>
          <p:cNvCxnSpPr>
            <a:stCxn id="316" idx="3"/>
            <a:endCxn id="318" idx="7"/>
          </p:cNvCxnSpPr>
          <p:nvPr/>
        </p:nvCxnSpPr>
        <p:spPr>
          <a:xfrm flipH="1">
            <a:off x="5193141" y="3471661"/>
            <a:ext cx="946800" cy="404400"/>
          </a:xfrm>
          <a:prstGeom prst="straightConnector1">
            <a:avLst/>
          </a:prstGeom>
          <a:noFill/>
          <a:ln w="9525" cap="flat" cmpd="sng">
            <a:solidFill>
              <a:srgbClr val="CCCCCC"/>
            </a:solidFill>
            <a:prstDash val="dash"/>
            <a:round/>
            <a:headEnd type="none" w="med" len="med"/>
            <a:tailEnd type="none" w="med" len="med"/>
          </a:ln>
        </p:spPr>
      </p:cxnSp>
      <p:cxnSp>
        <p:nvCxnSpPr>
          <p:cNvPr id="320" name="Google Shape;320;p26"/>
          <p:cNvCxnSpPr>
            <a:stCxn id="316" idx="6"/>
            <a:endCxn id="317" idx="2"/>
          </p:cNvCxnSpPr>
          <p:nvPr/>
        </p:nvCxnSpPr>
        <p:spPr>
          <a:xfrm rot="10800000" flipH="1">
            <a:off x="6393140" y="3211451"/>
            <a:ext cx="919500" cy="141900"/>
          </a:xfrm>
          <a:prstGeom prst="straightConnector1">
            <a:avLst/>
          </a:prstGeom>
          <a:noFill/>
          <a:ln w="9525" cap="flat" cmpd="sng">
            <a:solidFill>
              <a:srgbClr val="CCCCCC"/>
            </a:solidFill>
            <a:prstDash val="dash"/>
            <a:round/>
            <a:headEnd type="none" w="med" len="med"/>
            <a:tailEnd type="none" w="med" len="med"/>
          </a:ln>
        </p:spPr>
      </p:cxnSp>
      <p:sp>
        <p:nvSpPr>
          <p:cNvPr id="321" name="Google Shape;321;p26"/>
          <p:cNvSpPr txBox="1"/>
          <p:nvPr/>
        </p:nvSpPr>
        <p:spPr>
          <a:xfrm>
            <a:off x="7367925" y="2999250"/>
            <a:ext cx="1290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CCCCCC"/>
                </a:solidFill>
                <a:latin typeface="Montserrat SemiBold"/>
                <a:ea typeface="Montserrat SemiBold"/>
                <a:cs typeface="Montserrat SemiBold"/>
                <a:sym typeface="Montserrat SemiBold"/>
              </a:rPr>
              <a:t>Carbon Emission Estimation</a:t>
            </a:r>
            <a:endParaRPr sz="800">
              <a:solidFill>
                <a:srgbClr val="CCCCCC"/>
              </a:solidFill>
              <a:latin typeface="Montserrat SemiBold"/>
              <a:ea typeface="Montserrat SemiBold"/>
              <a:cs typeface="Montserrat SemiBold"/>
              <a:sym typeface="Montserrat SemiBold"/>
            </a:endParaRPr>
          </a:p>
        </p:txBody>
      </p:sp>
      <p:sp>
        <p:nvSpPr>
          <p:cNvPr id="322" name="Google Shape;322;p26"/>
          <p:cNvSpPr txBox="1"/>
          <p:nvPr/>
        </p:nvSpPr>
        <p:spPr>
          <a:xfrm>
            <a:off x="4420822" y="4038250"/>
            <a:ext cx="1404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CCCCCC"/>
                </a:solidFill>
                <a:latin typeface="Montserrat SemiBold"/>
                <a:ea typeface="Montserrat SemiBold"/>
                <a:cs typeface="Montserrat SemiBold"/>
                <a:sym typeface="Montserrat SemiBold"/>
              </a:rPr>
              <a:t>Renewable Energy Production Estimation</a:t>
            </a:r>
            <a:endParaRPr sz="800">
              <a:solidFill>
                <a:srgbClr val="CCCCCC"/>
              </a:solidFill>
              <a:latin typeface="Montserrat SemiBold"/>
              <a:ea typeface="Montserrat SemiBold"/>
              <a:cs typeface="Montserrat SemiBold"/>
              <a:sym typeface="Montserrat SemiBold"/>
            </a:endParaRPr>
          </a:p>
        </p:txBody>
      </p:sp>
      <p:sp>
        <p:nvSpPr>
          <p:cNvPr id="323" name="Google Shape;323;p26"/>
          <p:cNvSpPr/>
          <p:nvPr/>
        </p:nvSpPr>
        <p:spPr>
          <a:xfrm>
            <a:off x="4870626" y="952554"/>
            <a:ext cx="197400" cy="1899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324" name="Google Shape;324;p26"/>
          <p:cNvSpPr/>
          <p:nvPr/>
        </p:nvSpPr>
        <p:spPr>
          <a:xfrm>
            <a:off x="6811826" y="1967392"/>
            <a:ext cx="197400" cy="1899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cxnSp>
        <p:nvCxnSpPr>
          <p:cNvPr id="325" name="Google Shape;325;p26"/>
          <p:cNvCxnSpPr>
            <a:endCxn id="323" idx="6"/>
          </p:cNvCxnSpPr>
          <p:nvPr/>
        </p:nvCxnSpPr>
        <p:spPr>
          <a:xfrm rot="10800000">
            <a:off x="5068026" y="1047504"/>
            <a:ext cx="921000" cy="339000"/>
          </a:xfrm>
          <a:prstGeom prst="straightConnector1">
            <a:avLst/>
          </a:prstGeom>
          <a:noFill/>
          <a:ln w="9525" cap="flat" cmpd="sng">
            <a:solidFill>
              <a:srgbClr val="CCCCCC"/>
            </a:solidFill>
            <a:prstDash val="dash"/>
            <a:round/>
            <a:headEnd type="none" w="med" len="med"/>
            <a:tailEnd type="none" w="med" len="med"/>
          </a:ln>
        </p:spPr>
      </p:cxnSp>
      <p:sp>
        <p:nvSpPr>
          <p:cNvPr id="326" name="Google Shape;326;p26"/>
          <p:cNvSpPr txBox="1"/>
          <p:nvPr/>
        </p:nvSpPr>
        <p:spPr>
          <a:xfrm>
            <a:off x="5634175" y="1547550"/>
            <a:ext cx="885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CCCCCC"/>
                </a:solidFill>
                <a:latin typeface="Montserrat SemiBold"/>
                <a:ea typeface="Montserrat SemiBold"/>
                <a:cs typeface="Montserrat SemiBold"/>
                <a:sym typeface="Montserrat SemiBold"/>
              </a:rPr>
              <a:t>Banking and Financial Services</a:t>
            </a:r>
            <a:endParaRPr sz="800">
              <a:solidFill>
                <a:srgbClr val="CCCCCC"/>
              </a:solidFill>
              <a:latin typeface="Montserrat SemiBold"/>
              <a:ea typeface="Montserrat SemiBold"/>
              <a:cs typeface="Montserrat SemiBold"/>
              <a:sym typeface="Montserrat SemiBold"/>
            </a:endParaRPr>
          </a:p>
        </p:txBody>
      </p:sp>
      <p:sp>
        <p:nvSpPr>
          <p:cNvPr id="327" name="Google Shape;327;p26"/>
          <p:cNvSpPr txBox="1"/>
          <p:nvPr/>
        </p:nvSpPr>
        <p:spPr>
          <a:xfrm>
            <a:off x="7362825" y="847400"/>
            <a:ext cx="10665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CCCCCC"/>
                </a:solidFill>
                <a:latin typeface="Montserrat SemiBold"/>
                <a:ea typeface="Montserrat SemiBold"/>
                <a:cs typeface="Montserrat SemiBold"/>
                <a:sym typeface="Montserrat SemiBold"/>
              </a:rPr>
              <a:t>Investment Return Forecasting</a:t>
            </a:r>
            <a:endParaRPr sz="800">
              <a:solidFill>
                <a:srgbClr val="CCCCCC"/>
              </a:solidFill>
              <a:latin typeface="Montserrat SemiBold"/>
              <a:ea typeface="Montserrat SemiBold"/>
              <a:cs typeface="Montserrat SemiBold"/>
              <a:sym typeface="Montserrat SemiBold"/>
            </a:endParaRPr>
          </a:p>
        </p:txBody>
      </p:sp>
      <p:sp>
        <p:nvSpPr>
          <p:cNvPr id="328" name="Google Shape;328;p26"/>
          <p:cNvSpPr txBox="1"/>
          <p:nvPr/>
        </p:nvSpPr>
        <p:spPr>
          <a:xfrm>
            <a:off x="4458700" y="1158350"/>
            <a:ext cx="1045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CCCCCC"/>
                </a:solidFill>
                <a:latin typeface="Montserrat SemiBold"/>
                <a:ea typeface="Montserrat SemiBold"/>
                <a:cs typeface="Montserrat SemiBold"/>
                <a:sym typeface="Montserrat SemiBold"/>
              </a:rPr>
              <a:t>Credit Scoring</a:t>
            </a:r>
            <a:endParaRPr sz="800">
              <a:solidFill>
                <a:srgbClr val="CCCCCC"/>
              </a:solidFill>
              <a:latin typeface="Montserrat SemiBold"/>
              <a:ea typeface="Montserrat SemiBold"/>
              <a:cs typeface="Montserrat SemiBold"/>
              <a:sym typeface="Montserrat SemiBold"/>
            </a:endParaRPr>
          </a:p>
        </p:txBody>
      </p:sp>
      <p:sp>
        <p:nvSpPr>
          <p:cNvPr id="329" name="Google Shape;329;p26"/>
          <p:cNvSpPr txBox="1"/>
          <p:nvPr/>
        </p:nvSpPr>
        <p:spPr>
          <a:xfrm>
            <a:off x="6359126" y="2182204"/>
            <a:ext cx="1102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b="1">
                <a:solidFill>
                  <a:srgbClr val="CCCCCC"/>
                </a:solidFill>
                <a:latin typeface="Century Gothic"/>
                <a:ea typeface="Century Gothic"/>
                <a:cs typeface="Century Gothic"/>
                <a:sym typeface="Century Gothic"/>
              </a:rPr>
              <a:t>Interest Rate Modeling</a:t>
            </a:r>
            <a:endParaRPr sz="800" b="1">
              <a:solidFill>
                <a:srgbClr val="CCCCCC"/>
              </a:solidFill>
              <a:latin typeface="Century Gothic"/>
              <a:ea typeface="Century Gothic"/>
              <a:cs typeface="Century Gothic"/>
              <a:sym typeface="Century Gothic"/>
            </a:endParaRPr>
          </a:p>
        </p:txBody>
      </p:sp>
      <p:cxnSp>
        <p:nvCxnSpPr>
          <p:cNvPr id="330" name="Google Shape;330;p26"/>
          <p:cNvCxnSpPr>
            <a:endCxn id="331" idx="2"/>
          </p:cNvCxnSpPr>
          <p:nvPr/>
        </p:nvCxnSpPr>
        <p:spPr>
          <a:xfrm rot="10800000" flipH="1">
            <a:off x="6217085" y="1064904"/>
            <a:ext cx="961200" cy="321600"/>
          </a:xfrm>
          <a:prstGeom prst="straightConnector1">
            <a:avLst/>
          </a:prstGeom>
          <a:noFill/>
          <a:ln w="9525" cap="flat" cmpd="sng">
            <a:solidFill>
              <a:srgbClr val="CCCCCC"/>
            </a:solidFill>
            <a:prstDash val="dash"/>
            <a:round/>
            <a:headEnd type="none" w="med" len="med"/>
            <a:tailEnd type="none" w="med" len="med"/>
          </a:ln>
        </p:spPr>
      </p:cxnSp>
      <p:cxnSp>
        <p:nvCxnSpPr>
          <p:cNvPr id="332" name="Google Shape;332;p26"/>
          <p:cNvCxnSpPr>
            <a:endCxn id="324" idx="1"/>
          </p:cNvCxnSpPr>
          <p:nvPr/>
        </p:nvCxnSpPr>
        <p:spPr>
          <a:xfrm>
            <a:off x="6182535" y="1459102"/>
            <a:ext cx="658200" cy="536100"/>
          </a:xfrm>
          <a:prstGeom prst="straightConnector1">
            <a:avLst/>
          </a:prstGeom>
          <a:noFill/>
          <a:ln w="9525" cap="flat" cmpd="sng">
            <a:solidFill>
              <a:srgbClr val="CCCCCC"/>
            </a:solidFill>
            <a:prstDash val="dash"/>
            <a:round/>
            <a:headEnd type="none" w="med" len="med"/>
            <a:tailEnd type="none" w="med" len="med"/>
          </a:ln>
        </p:spPr>
      </p:cxnSp>
      <p:sp>
        <p:nvSpPr>
          <p:cNvPr id="331" name="Google Shape;331;p26"/>
          <p:cNvSpPr/>
          <p:nvPr/>
        </p:nvSpPr>
        <p:spPr>
          <a:xfrm rot="-608949">
            <a:off x="7176740" y="952583"/>
            <a:ext cx="197490" cy="189843"/>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333" name="Google Shape;333;p26"/>
          <p:cNvSpPr/>
          <p:nvPr/>
        </p:nvSpPr>
        <p:spPr>
          <a:xfrm rot="-247795">
            <a:off x="5936910" y="1234832"/>
            <a:ext cx="304090" cy="292654"/>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334" name="Google Shape;334;p26"/>
          <p:cNvSpPr/>
          <p:nvPr/>
        </p:nvSpPr>
        <p:spPr>
          <a:xfrm>
            <a:off x="5592626" y="2706054"/>
            <a:ext cx="197400" cy="1899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335" name="Google Shape;335;p26"/>
          <p:cNvSpPr txBox="1"/>
          <p:nvPr/>
        </p:nvSpPr>
        <p:spPr>
          <a:xfrm>
            <a:off x="5790450" y="3517000"/>
            <a:ext cx="901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CCCCCC"/>
                </a:solidFill>
                <a:latin typeface="Montserrat SemiBold"/>
                <a:ea typeface="Montserrat SemiBold"/>
                <a:cs typeface="Montserrat SemiBold"/>
                <a:sym typeface="Montserrat SemiBold"/>
              </a:rPr>
              <a:t>Energy</a:t>
            </a:r>
            <a:endParaRPr sz="800">
              <a:solidFill>
                <a:srgbClr val="CCCCCC"/>
              </a:solidFill>
              <a:latin typeface="Montserrat SemiBold"/>
              <a:ea typeface="Montserrat SemiBold"/>
              <a:cs typeface="Montserrat SemiBold"/>
              <a:sym typeface="Montserrat SemiBold"/>
            </a:endParaRPr>
          </a:p>
        </p:txBody>
      </p:sp>
      <p:sp>
        <p:nvSpPr>
          <p:cNvPr id="336" name="Google Shape;336;p26"/>
          <p:cNvSpPr txBox="1"/>
          <p:nvPr/>
        </p:nvSpPr>
        <p:spPr>
          <a:xfrm>
            <a:off x="5133926" y="2377475"/>
            <a:ext cx="1114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CCCCCC"/>
                </a:solidFill>
                <a:latin typeface="Montserrat SemiBold"/>
                <a:ea typeface="Montserrat SemiBold"/>
                <a:cs typeface="Montserrat SemiBold"/>
                <a:sym typeface="Montserrat SemiBold"/>
              </a:rPr>
              <a:t>Load Forecasting</a:t>
            </a:r>
            <a:endParaRPr sz="800">
              <a:solidFill>
                <a:srgbClr val="CCCCCC"/>
              </a:solidFill>
              <a:latin typeface="Montserrat SemiBold"/>
              <a:ea typeface="Montserrat SemiBold"/>
              <a:cs typeface="Montserrat SemiBold"/>
              <a:sym typeface="Montserrat SemiBold"/>
            </a:endParaRPr>
          </a:p>
        </p:txBody>
      </p:sp>
      <p:cxnSp>
        <p:nvCxnSpPr>
          <p:cNvPr id="337" name="Google Shape;337;p26"/>
          <p:cNvCxnSpPr>
            <a:stCxn id="316" idx="1"/>
            <a:endCxn id="334" idx="5"/>
          </p:cNvCxnSpPr>
          <p:nvPr/>
        </p:nvCxnSpPr>
        <p:spPr>
          <a:xfrm rot="10800000">
            <a:off x="5761161" y="2868057"/>
            <a:ext cx="366900" cy="397200"/>
          </a:xfrm>
          <a:prstGeom prst="straightConnector1">
            <a:avLst/>
          </a:prstGeom>
          <a:noFill/>
          <a:ln w="9525" cap="flat" cmpd="sng">
            <a:solidFill>
              <a:srgbClr val="CCCCCC"/>
            </a:solidFill>
            <a:prstDash val="dash"/>
            <a:round/>
            <a:headEnd type="none" w="med" len="med"/>
            <a:tailEnd type="none" w="med" len="med"/>
          </a:ln>
        </p:spPr>
      </p:cxnSp>
      <p:sp>
        <p:nvSpPr>
          <p:cNvPr id="338" name="Google Shape;338;p26"/>
          <p:cNvSpPr/>
          <p:nvPr/>
        </p:nvSpPr>
        <p:spPr>
          <a:xfrm>
            <a:off x="3985325" y="2563875"/>
            <a:ext cx="448800" cy="431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339" name="Google Shape;339;p26"/>
          <p:cNvSpPr txBox="1"/>
          <p:nvPr/>
        </p:nvSpPr>
        <p:spPr>
          <a:xfrm>
            <a:off x="1137125" y="749450"/>
            <a:ext cx="1117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E69138"/>
                </a:solidFill>
                <a:latin typeface="Montserrat SemiBold"/>
                <a:ea typeface="Montserrat SemiBold"/>
                <a:cs typeface="Montserrat SemiBold"/>
                <a:sym typeface="Montserrat SemiBold"/>
              </a:rPr>
              <a:t>Sales Forecasting and Optimization</a:t>
            </a:r>
            <a:endParaRPr sz="800">
              <a:solidFill>
                <a:srgbClr val="E69138"/>
              </a:solidFill>
              <a:latin typeface="Montserrat SemiBold"/>
              <a:ea typeface="Montserrat SemiBold"/>
              <a:cs typeface="Montserrat SemiBold"/>
              <a:sym typeface="Montserrat SemiBold"/>
            </a:endParaRPr>
          </a:p>
        </p:txBody>
      </p:sp>
      <p:sp>
        <p:nvSpPr>
          <p:cNvPr id="340" name="Google Shape;340;p26"/>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Problem Space</a:t>
            </a:r>
            <a:endParaRPr sz="2100" b="1">
              <a:solidFill>
                <a:srgbClr val="0F3FA8"/>
              </a:solidFill>
              <a:latin typeface="Montserrat"/>
              <a:ea typeface="Montserrat"/>
              <a:cs typeface="Montserrat"/>
              <a:sym typeface="Montserrat"/>
            </a:endParaRPr>
          </a:p>
        </p:txBody>
      </p:sp>
      <p:sp>
        <p:nvSpPr>
          <p:cNvPr id="341" name="Google Shape;341;p26"/>
          <p:cNvSpPr txBox="1"/>
          <p:nvPr/>
        </p:nvSpPr>
        <p:spPr>
          <a:xfrm>
            <a:off x="3706288" y="2989200"/>
            <a:ext cx="1015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222222"/>
                </a:solidFill>
                <a:latin typeface="Montserrat SemiBold"/>
                <a:ea typeface="Montserrat SemiBold"/>
                <a:cs typeface="Montserrat SemiBold"/>
                <a:sym typeface="Montserrat SemiBold"/>
              </a:rPr>
              <a:t>Predicting a Number</a:t>
            </a:r>
            <a:endParaRPr sz="1000">
              <a:solidFill>
                <a:srgbClr val="222222"/>
              </a:solidFill>
              <a:latin typeface="Montserrat SemiBold"/>
              <a:ea typeface="Montserrat SemiBold"/>
              <a:cs typeface="Montserrat SemiBold"/>
              <a:sym typeface="Montserrat SemiBold"/>
            </a:endParaRPr>
          </a:p>
        </p:txBody>
      </p:sp>
      <p:sp>
        <p:nvSpPr>
          <p:cNvPr id="342" name="Google Shape;342;p26"/>
          <p:cNvSpPr txBox="1"/>
          <p:nvPr/>
        </p:nvSpPr>
        <p:spPr>
          <a:xfrm>
            <a:off x="234613" y="3651650"/>
            <a:ext cx="9468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CCCCCC"/>
                </a:solidFill>
                <a:latin typeface="Montserrat SemiBold"/>
                <a:ea typeface="Montserrat SemiBold"/>
                <a:cs typeface="Montserrat SemiBold"/>
                <a:sym typeface="Montserrat SemiBold"/>
              </a:rPr>
              <a:t>Drug Dosage Optimization</a:t>
            </a:r>
            <a:endParaRPr sz="800">
              <a:solidFill>
                <a:srgbClr val="CCCCCC"/>
              </a:solidFill>
              <a:latin typeface="Montserrat SemiBold"/>
              <a:ea typeface="Montserrat SemiBold"/>
              <a:cs typeface="Montserrat SemiBold"/>
              <a:sym typeface="Montserrat SemiBold"/>
            </a:endParaRPr>
          </a:p>
        </p:txBody>
      </p:sp>
      <p:sp>
        <p:nvSpPr>
          <p:cNvPr id="343" name="Google Shape;343;p26"/>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cxnSp>
        <p:nvCxnSpPr>
          <p:cNvPr id="344" name="Google Shape;344;p26"/>
          <p:cNvCxnSpPr/>
          <p:nvPr/>
        </p:nvCxnSpPr>
        <p:spPr>
          <a:xfrm>
            <a:off x="2144885" y="3754464"/>
            <a:ext cx="454800" cy="368400"/>
          </a:xfrm>
          <a:prstGeom prst="straightConnector1">
            <a:avLst/>
          </a:prstGeom>
          <a:noFill/>
          <a:ln w="9525" cap="flat" cmpd="sng">
            <a:solidFill>
              <a:srgbClr val="CCCCCC"/>
            </a:solidFill>
            <a:prstDash val="dash"/>
            <a:round/>
            <a:headEnd type="none" w="med" len="med"/>
            <a:tailEnd type="none" w="med" len="med"/>
          </a:ln>
        </p:spPr>
      </p:cxnSp>
      <p:sp>
        <p:nvSpPr>
          <p:cNvPr id="345" name="Google Shape;345;p26"/>
          <p:cNvSpPr/>
          <p:nvPr/>
        </p:nvSpPr>
        <p:spPr>
          <a:xfrm>
            <a:off x="2574351" y="4082754"/>
            <a:ext cx="197400" cy="189900"/>
          </a:xfrm>
          <a:prstGeom prst="ellipse">
            <a:avLst/>
          </a:pr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346" name="Google Shape;346;p26"/>
          <p:cNvSpPr txBox="1"/>
          <p:nvPr/>
        </p:nvSpPr>
        <p:spPr>
          <a:xfrm>
            <a:off x="2329575" y="4178658"/>
            <a:ext cx="1290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CCCCCC"/>
                </a:solidFill>
                <a:latin typeface="Montserrat SemiBold"/>
                <a:ea typeface="Montserrat SemiBold"/>
                <a:cs typeface="Montserrat SemiBold"/>
                <a:sym typeface="Montserrat SemiBold"/>
              </a:rPr>
              <a:t>Patient Length of Stay Estimation</a:t>
            </a:r>
            <a:endParaRPr sz="800">
              <a:solidFill>
                <a:srgbClr val="CCCCCC"/>
              </a:solidFill>
              <a:latin typeface="Montserrat SemiBold"/>
              <a:ea typeface="Montserrat SemiBold"/>
              <a:cs typeface="Montserrat SemiBold"/>
              <a:sym typeface="Montserrat SemiBold"/>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1901"/>
        <p:cNvGrpSpPr/>
        <p:nvPr/>
      </p:nvGrpSpPr>
      <p:grpSpPr>
        <a:xfrm>
          <a:off x="0" y="0"/>
          <a:ext cx="0" cy="0"/>
          <a:chOff x="0" y="0"/>
          <a:chExt cx="0" cy="0"/>
        </a:xfrm>
      </p:grpSpPr>
      <p:sp>
        <p:nvSpPr>
          <p:cNvPr id="1902" name="Google Shape;1902;p132"/>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132"/>
          <p:cNvSpPr/>
          <p:nvPr/>
        </p:nvSpPr>
        <p:spPr>
          <a:xfrm>
            <a:off x="138675" y="4997575"/>
            <a:ext cx="6675300" cy="171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132"/>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Label Encoding</a:t>
            </a:r>
            <a:endParaRPr sz="2100" b="1">
              <a:solidFill>
                <a:srgbClr val="0F3FA8"/>
              </a:solidFill>
              <a:latin typeface="Montserrat"/>
              <a:ea typeface="Montserrat"/>
              <a:cs typeface="Montserrat"/>
              <a:sym typeface="Montserrat"/>
            </a:endParaRPr>
          </a:p>
        </p:txBody>
      </p:sp>
      <p:graphicFrame>
        <p:nvGraphicFramePr>
          <p:cNvPr id="1905" name="Google Shape;1905;p132"/>
          <p:cNvGraphicFramePr/>
          <p:nvPr/>
        </p:nvGraphicFramePr>
        <p:xfrm>
          <a:off x="1199325" y="2268988"/>
          <a:ext cx="1429800" cy="2285820"/>
        </p:xfrm>
        <a:graphic>
          <a:graphicData uri="http://schemas.openxmlformats.org/drawingml/2006/table">
            <a:tbl>
              <a:tblPr>
                <a:noFill/>
                <a:tableStyleId>{3B6F7BA9-51DB-42B9-BA52-2FFD40605334}</a:tableStyleId>
              </a:tblPr>
              <a:tblGrid>
                <a:gridCol w="1429800">
                  <a:extLst>
                    <a:ext uri="{9D8B030D-6E8A-4147-A177-3AD203B41FA5}">
                      <a16:colId xmlns:a16="http://schemas.microsoft.com/office/drawing/2014/main" val="20000"/>
                    </a:ext>
                  </a:extLst>
                </a:gridCol>
              </a:tblGrid>
              <a:tr h="373600">
                <a:tc>
                  <a:txBody>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Popularity </a:t>
                      </a:r>
                      <a:endParaRPr sz="1300" b="1">
                        <a:solidFill>
                          <a:schemeClr val="lt1"/>
                        </a:solidFill>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12549B"/>
                    </a:solidFill>
                  </a:tcPr>
                </a:tc>
                <a:extLst>
                  <a:ext uri="{0D108BD9-81ED-4DB2-BD59-A6C34878D82A}">
                    <a16:rowId xmlns:a16="http://schemas.microsoft.com/office/drawing/2014/main" val="10000"/>
                  </a:ext>
                </a:extLst>
              </a:tr>
              <a:tr h="373600">
                <a:tc>
                  <a:txBody>
                    <a:bodyPr/>
                    <a:lstStyle/>
                    <a:p>
                      <a:pPr marL="0" lvl="0" indent="0" algn="ctr" rtl="0">
                        <a:spcBef>
                          <a:spcPts val="0"/>
                        </a:spcBef>
                        <a:spcAft>
                          <a:spcPts val="0"/>
                        </a:spcAft>
                        <a:buNone/>
                      </a:pPr>
                      <a:r>
                        <a:rPr lang="en" sz="1300">
                          <a:latin typeface="Montserrat"/>
                          <a:ea typeface="Montserrat"/>
                          <a:cs typeface="Montserrat"/>
                          <a:sym typeface="Montserrat"/>
                        </a:rPr>
                        <a:t>Very Low</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r h="373600">
                <a:tc>
                  <a:txBody>
                    <a:bodyPr/>
                    <a:lstStyle/>
                    <a:p>
                      <a:pPr marL="0" lvl="0" indent="0" algn="ctr" rtl="0">
                        <a:spcBef>
                          <a:spcPts val="0"/>
                        </a:spcBef>
                        <a:spcAft>
                          <a:spcPts val="0"/>
                        </a:spcAft>
                        <a:buNone/>
                      </a:pPr>
                      <a:r>
                        <a:rPr lang="en" sz="1300">
                          <a:latin typeface="Montserrat"/>
                          <a:ea typeface="Montserrat"/>
                          <a:cs typeface="Montserrat"/>
                          <a:sym typeface="Montserrat"/>
                        </a:rPr>
                        <a:t>Low</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2"/>
                  </a:ext>
                </a:extLst>
              </a:tr>
              <a:tr h="373600">
                <a:tc>
                  <a:txBody>
                    <a:bodyPr/>
                    <a:lstStyle/>
                    <a:p>
                      <a:pPr marL="0" lvl="0" indent="0" algn="ctr" rtl="0">
                        <a:spcBef>
                          <a:spcPts val="0"/>
                        </a:spcBef>
                        <a:spcAft>
                          <a:spcPts val="0"/>
                        </a:spcAft>
                        <a:buNone/>
                      </a:pPr>
                      <a:r>
                        <a:rPr lang="en" sz="1300">
                          <a:latin typeface="Montserrat"/>
                          <a:ea typeface="Montserrat"/>
                          <a:cs typeface="Montserrat"/>
                          <a:sym typeface="Montserrat"/>
                        </a:rPr>
                        <a:t>Moderate</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3"/>
                  </a:ext>
                </a:extLst>
              </a:tr>
              <a:tr h="373600">
                <a:tc>
                  <a:txBody>
                    <a:bodyPr/>
                    <a:lstStyle/>
                    <a:p>
                      <a:pPr marL="0" lvl="0" indent="0" algn="ctr" rtl="0">
                        <a:spcBef>
                          <a:spcPts val="0"/>
                        </a:spcBef>
                        <a:spcAft>
                          <a:spcPts val="0"/>
                        </a:spcAft>
                        <a:buNone/>
                      </a:pPr>
                      <a:r>
                        <a:rPr lang="en" sz="1300">
                          <a:latin typeface="Montserrat"/>
                          <a:ea typeface="Montserrat"/>
                          <a:cs typeface="Montserrat"/>
                          <a:sym typeface="Montserrat"/>
                        </a:rPr>
                        <a:t>High</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4"/>
                  </a:ext>
                </a:extLst>
              </a:tr>
              <a:tr h="373600">
                <a:tc>
                  <a:txBody>
                    <a:bodyPr/>
                    <a:lstStyle/>
                    <a:p>
                      <a:pPr marL="0" lvl="0" indent="0" algn="ctr" rtl="0">
                        <a:spcBef>
                          <a:spcPts val="0"/>
                        </a:spcBef>
                        <a:spcAft>
                          <a:spcPts val="0"/>
                        </a:spcAft>
                        <a:buNone/>
                      </a:pPr>
                      <a:r>
                        <a:rPr lang="en" sz="1300">
                          <a:latin typeface="Montserrat"/>
                          <a:ea typeface="Montserrat"/>
                          <a:cs typeface="Montserrat"/>
                          <a:sym typeface="Montserrat"/>
                        </a:rPr>
                        <a:t>Very High</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906" name="Google Shape;1906;p132"/>
          <p:cNvSpPr/>
          <p:nvPr/>
        </p:nvSpPr>
        <p:spPr>
          <a:xfrm>
            <a:off x="459321" y="16513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907" name="Google Shape;1907;p132"/>
          <p:cNvSpPr txBox="1"/>
          <p:nvPr/>
        </p:nvSpPr>
        <p:spPr>
          <a:xfrm>
            <a:off x="759000" y="15554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Order of the integers represents the order of the categories</a:t>
            </a:r>
            <a:endParaRPr sz="1300">
              <a:solidFill>
                <a:schemeClr val="dk1"/>
              </a:solidFill>
              <a:latin typeface="Montserrat"/>
              <a:ea typeface="Montserrat"/>
              <a:cs typeface="Montserrat"/>
              <a:sym typeface="Montserrat"/>
            </a:endParaRPr>
          </a:p>
        </p:txBody>
      </p:sp>
      <p:sp>
        <p:nvSpPr>
          <p:cNvPr id="1908" name="Google Shape;1908;p132"/>
          <p:cNvSpPr/>
          <p:nvPr/>
        </p:nvSpPr>
        <p:spPr>
          <a:xfrm>
            <a:off x="4593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909" name="Google Shape;1909;p132"/>
          <p:cNvSpPr txBox="1"/>
          <p:nvPr/>
        </p:nvSpPr>
        <p:spPr>
          <a:xfrm>
            <a:off x="759000" y="10982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Assigns a unique integer to each category</a:t>
            </a:r>
            <a:endParaRPr sz="1300">
              <a:solidFill>
                <a:schemeClr val="dk1"/>
              </a:solidFill>
              <a:latin typeface="Montserrat"/>
              <a:ea typeface="Montserrat"/>
              <a:cs typeface="Montserrat"/>
              <a:sym typeface="Montserrat"/>
            </a:endParaRPr>
          </a:p>
        </p:txBody>
      </p:sp>
      <p:sp>
        <p:nvSpPr>
          <p:cNvPr id="1910" name="Google Shape;1910;p132"/>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1914"/>
        <p:cNvGrpSpPr/>
        <p:nvPr/>
      </p:nvGrpSpPr>
      <p:grpSpPr>
        <a:xfrm>
          <a:off x="0" y="0"/>
          <a:ext cx="0" cy="0"/>
          <a:chOff x="0" y="0"/>
          <a:chExt cx="0" cy="0"/>
        </a:xfrm>
      </p:grpSpPr>
      <p:sp>
        <p:nvSpPr>
          <p:cNvPr id="1915" name="Google Shape;1915;p133"/>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133"/>
          <p:cNvSpPr/>
          <p:nvPr/>
        </p:nvSpPr>
        <p:spPr>
          <a:xfrm>
            <a:off x="138675" y="4997575"/>
            <a:ext cx="6675300" cy="171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133"/>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Label Encoding</a:t>
            </a:r>
            <a:endParaRPr sz="2100" b="1">
              <a:solidFill>
                <a:srgbClr val="0F3FA8"/>
              </a:solidFill>
              <a:latin typeface="Montserrat"/>
              <a:ea typeface="Montserrat"/>
              <a:cs typeface="Montserrat"/>
              <a:sym typeface="Montserrat"/>
            </a:endParaRPr>
          </a:p>
        </p:txBody>
      </p:sp>
      <p:graphicFrame>
        <p:nvGraphicFramePr>
          <p:cNvPr id="1918" name="Google Shape;1918;p133"/>
          <p:cNvGraphicFramePr/>
          <p:nvPr/>
        </p:nvGraphicFramePr>
        <p:xfrm>
          <a:off x="1199325" y="2268988"/>
          <a:ext cx="1429800" cy="2285820"/>
        </p:xfrm>
        <a:graphic>
          <a:graphicData uri="http://schemas.openxmlformats.org/drawingml/2006/table">
            <a:tbl>
              <a:tblPr>
                <a:noFill/>
                <a:tableStyleId>{3B6F7BA9-51DB-42B9-BA52-2FFD40605334}</a:tableStyleId>
              </a:tblPr>
              <a:tblGrid>
                <a:gridCol w="1429800">
                  <a:extLst>
                    <a:ext uri="{9D8B030D-6E8A-4147-A177-3AD203B41FA5}">
                      <a16:colId xmlns:a16="http://schemas.microsoft.com/office/drawing/2014/main" val="20000"/>
                    </a:ext>
                  </a:extLst>
                </a:gridCol>
              </a:tblGrid>
              <a:tr h="373600">
                <a:tc>
                  <a:txBody>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Popularity </a:t>
                      </a:r>
                      <a:endParaRPr sz="1300" b="1">
                        <a:solidFill>
                          <a:schemeClr val="lt1"/>
                        </a:solidFill>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12549B"/>
                    </a:solidFill>
                  </a:tcPr>
                </a:tc>
                <a:extLst>
                  <a:ext uri="{0D108BD9-81ED-4DB2-BD59-A6C34878D82A}">
                    <a16:rowId xmlns:a16="http://schemas.microsoft.com/office/drawing/2014/main" val="10000"/>
                  </a:ext>
                </a:extLst>
              </a:tr>
              <a:tr h="373600">
                <a:tc>
                  <a:txBody>
                    <a:bodyPr/>
                    <a:lstStyle/>
                    <a:p>
                      <a:pPr marL="0" lvl="0" indent="0" algn="ctr" rtl="0">
                        <a:spcBef>
                          <a:spcPts val="0"/>
                        </a:spcBef>
                        <a:spcAft>
                          <a:spcPts val="0"/>
                        </a:spcAft>
                        <a:buNone/>
                      </a:pPr>
                      <a:r>
                        <a:rPr lang="en" sz="1300">
                          <a:latin typeface="Montserrat"/>
                          <a:ea typeface="Montserrat"/>
                          <a:cs typeface="Montserrat"/>
                          <a:sym typeface="Montserrat"/>
                        </a:rPr>
                        <a:t>Very Low</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r h="373600">
                <a:tc>
                  <a:txBody>
                    <a:bodyPr/>
                    <a:lstStyle/>
                    <a:p>
                      <a:pPr marL="0" lvl="0" indent="0" algn="ctr" rtl="0">
                        <a:spcBef>
                          <a:spcPts val="0"/>
                        </a:spcBef>
                        <a:spcAft>
                          <a:spcPts val="0"/>
                        </a:spcAft>
                        <a:buNone/>
                      </a:pPr>
                      <a:r>
                        <a:rPr lang="en" sz="1300">
                          <a:latin typeface="Montserrat"/>
                          <a:ea typeface="Montserrat"/>
                          <a:cs typeface="Montserrat"/>
                          <a:sym typeface="Montserrat"/>
                        </a:rPr>
                        <a:t>Low</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2"/>
                  </a:ext>
                </a:extLst>
              </a:tr>
              <a:tr h="373600">
                <a:tc>
                  <a:txBody>
                    <a:bodyPr/>
                    <a:lstStyle/>
                    <a:p>
                      <a:pPr marL="0" lvl="0" indent="0" algn="ctr" rtl="0">
                        <a:spcBef>
                          <a:spcPts val="0"/>
                        </a:spcBef>
                        <a:spcAft>
                          <a:spcPts val="0"/>
                        </a:spcAft>
                        <a:buNone/>
                      </a:pPr>
                      <a:r>
                        <a:rPr lang="en" sz="1300">
                          <a:latin typeface="Montserrat"/>
                          <a:ea typeface="Montserrat"/>
                          <a:cs typeface="Montserrat"/>
                          <a:sym typeface="Montserrat"/>
                        </a:rPr>
                        <a:t>Moderate</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3"/>
                  </a:ext>
                </a:extLst>
              </a:tr>
              <a:tr h="373600">
                <a:tc>
                  <a:txBody>
                    <a:bodyPr/>
                    <a:lstStyle/>
                    <a:p>
                      <a:pPr marL="0" lvl="0" indent="0" algn="ctr" rtl="0">
                        <a:spcBef>
                          <a:spcPts val="0"/>
                        </a:spcBef>
                        <a:spcAft>
                          <a:spcPts val="0"/>
                        </a:spcAft>
                        <a:buNone/>
                      </a:pPr>
                      <a:r>
                        <a:rPr lang="en" sz="1300">
                          <a:latin typeface="Montserrat"/>
                          <a:ea typeface="Montserrat"/>
                          <a:cs typeface="Montserrat"/>
                          <a:sym typeface="Montserrat"/>
                        </a:rPr>
                        <a:t>High</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4"/>
                  </a:ext>
                </a:extLst>
              </a:tr>
              <a:tr h="373600">
                <a:tc>
                  <a:txBody>
                    <a:bodyPr/>
                    <a:lstStyle/>
                    <a:p>
                      <a:pPr marL="0" lvl="0" indent="0" algn="ctr" rtl="0">
                        <a:spcBef>
                          <a:spcPts val="0"/>
                        </a:spcBef>
                        <a:spcAft>
                          <a:spcPts val="0"/>
                        </a:spcAft>
                        <a:buNone/>
                      </a:pPr>
                      <a:r>
                        <a:rPr lang="en" sz="1300">
                          <a:latin typeface="Montserrat"/>
                          <a:ea typeface="Montserrat"/>
                          <a:cs typeface="Montserrat"/>
                          <a:sym typeface="Montserrat"/>
                        </a:rPr>
                        <a:t>Very High</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919" name="Google Shape;1919;p133"/>
          <p:cNvSpPr/>
          <p:nvPr/>
        </p:nvSpPr>
        <p:spPr>
          <a:xfrm>
            <a:off x="459321" y="16513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920" name="Google Shape;1920;p133"/>
          <p:cNvSpPr txBox="1"/>
          <p:nvPr/>
        </p:nvSpPr>
        <p:spPr>
          <a:xfrm>
            <a:off x="759000" y="15554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Order of the integers represents the order of the categories</a:t>
            </a:r>
            <a:endParaRPr sz="1300">
              <a:solidFill>
                <a:schemeClr val="dk1"/>
              </a:solidFill>
              <a:latin typeface="Montserrat"/>
              <a:ea typeface="Montserrat"/>
              <a:cs typeface="Montserrat"/>
              <a:sym typeface="Montserrat"/>
            </a:endParaRPr>
          </a:p>
        </p:txBody>
      </p:sp>
      <p:sp>
        <p:nvSpPr>
          <p:cNvPr id="1921" name="Google Shape;1921;p133"/>
          <p:cNvSpPr/>
          <p:nvPr/>
        </p:nvSpPr>
        <p:spPr>
          <a:xfrm>
            <a:off x="4593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922" name="Google Shape;1922;p133"/>
          <p:cNvSpPr txBox="1"/>
          <p:nvPr/>
        </p:nvSpPr>
        <p:spPr>
          <a:xfrm>
            <a:off x="759000" y="10982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Assigns a unique integer to each category</a:t>
            </a:r>
            <a:endParaRPr sz="1300">
              <a:solidFill>
                <a:schemeClr val="dk1"/>
              </a:solidFill>
              <a:latin typeface="Montserrat"/>
              <a:ea typeface="Montserrat"/>
              <a:cs typeface="Montserrat"/>
              <a:sym typeface="Montserrat"/>
            </a:endParaRPr>
          </a:p>
        </p:txBody>
      </p:sp>
      <p:graphicFrame>
        <p:nvGraphicFramePr>
          <p:cNvPr id="1923" name="Google Shape;1923;p133"/>
          <p:cNvGraphicFramePr/>
          <p:nvPr/>
        </p:nvGraphicFramePr>
        <p:xfrm>
          <a:off x="4323525" y="2268988"/>
          <a:ext cx="1429800" cy="2285820"/>
        </p:xfrm>
        <a:graphic>
          <a:graphicData uri="http://schemas.openxmlformats.org/drawingml/2006/table">
            <a:tbl>
              <a:tblPr>
                <a:noFill/>
                <a:tableStyleId>{3B6F7BA9-51DB-42B9-BA52-2FFD40605334}</a:tableStyleId>
              </a:tblPr>
              <a:tblGrid>
                <a:gridCol w="1429800">
                  <a:extLst>
                    <a:ext uri="{9D8B030D-6E8A-4147-A177-3AD203B41FA5}">
                      <a16:colId xmlns:a16="http://schemas.microsoft.com/office/drawing/2014/main" val="20000"/>
                    </a:ext>
                  </a:extLst>
                </a:gridCol>
              </a:tblGrid>
              <a:tr h="373600">
                <a:tc>
                  <a:txBody>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Popularity </a:t>
                      </a:r>
                      <a:endParaRPr sz="1300" b="1">
                        <a:solidFill>
                          <a:schemeClr val="lt1"/>
                        </a:solidFill>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12549B"/>
                    </a:solidFill>
                  </a:tcPr>
                </a:tc>
                <a:extLst>
                  <a:ext uri="{0D108BD9-81ED-4DB2-BD59-A6C34878D82A}">
                    <a16:rowId xmlns:a16="http://schemas.microsoft.com/office/drawing/2014/main" val="10000"/>
                  </a:ext>
                </a:extLst>
              </a:tr>
              <a:tr h="373600">
                <a:tc>
                  <a:txBody>
                    <a:bodyPr/>
                    <a:lstStyle/>
                    <a:p>
                      <a:pPr marL="0" lvl="0" indent="0" algn="ctr" rtl="0">
                        <a:spcBef>
                          <a:spcPts val="0"/>
                        </a:spcBef>
                        <a:spcAft>
                          <a:spcPts val="0"/>
                        </a:spcAft>
                        <a:buNone/>
                      </a:pPr>
                      <a:r>
                        <a:rPr lang="en" sz="1300">
                          <a:latin typeface="Montserrat"/>
                          <a:ea typeface="Montserrat"/>
                          <a:cs typeface="Montserrat"/>
                          <a:sym typeface="Montserrat"/>
                        </a:rPr>
                        <a:t>1</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r h="373600">
                <a:tc>
                  <a:txBody>
                    <a:bodyPr/>
                    <a:lstStyle/>
                    <a:p>
                      <a:pPr marL="0" lvl="0" indent="0" algn="ctr" rtl="0">
                        <a:spcBef>
                          <a:spcPts val="0"/>
                        </a:spcBef>
                        <a:spcAft>
                          <a:spcPts val="0"/>
                        </a:spcAft>
                        <a:buNone/>
                      </a:pPr>
                      <a:r>
                        <a:rPr lang="en" sz="1300">
                          <a:latin typeface="Montserrat"/>
                          <a:ea typeface="Montserrat"/>
                          <a:cs typeface="Montserrat"/>
                          <a:sym typeface="Montserrat"/>
                        </a:rPr>
                        <a:t>2</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2"/>
                  </a:ext>
                </a:extLst>
              </a:tr>
              <a:tr h="373600">
                <a:tc>
                  <a:txBody>
                    <a:bodyPr/>
                    <a:lstStyle/>
                    <a:p>
                      <a:pPr marL="0" lvl="0" indent="0" algn="ctr" rtl="0">
                        <a:spcBef>
                          <a:spcPts val="0"/>
                        </a:spcBef>
                        <a:spcAft>
                          <a:spcPts val="0"/>
                        </a:spcAft>
                        <a:buNone/>
                      </a:pPr>
                      <a:r>
                        <a:rPr lang="en" sz="1300">
                          <a:latin typeface="Montserrat"/>
                          <a:ea typeface="Montserrat"/>
                          <a:cs typeface="Montserrat"/>
                          <a:sym typeface="Montserrat"/>
                        </a:rPr>
                        <a:t>3</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3"/>
                  </a:ext>
                </a:extLst>
              </a:tr>
              <a:tr h="373600">
                <a:tc>
                  <a:txBody>
                    <a:bodyPr/>
                    <a:lstStyle/>
                    <a:p>
                      <a:pPr marL="0" lvl="0" indent="0" algn="ctr" rtl="0">
                        <a:spcBef>
                          <a:spcPts val="0"/>
                        </a:spcBef>
                        <a:spcAft>
                          <a:spcPts val="0"/>
                        </a:spcAft>
                        <a:buNone/>
                      </a:pPr>
                      <a:r>
                        <a:rPr lang="en" sz="1300">
                          <a:latin typeface="Montserrat"/>
                          <a:ea typeface="Montserrat"/>
                          <a:cs typeface="Montserrat"/>
                          <a:sym typeface="Montserrat"/>
                        </a:rPr>
                        <a:t>4</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4"/>
                  </a:ext>
                </a:extLst>
              </a:tr>
              <a:tr h="373600">
                <a:tc>
                  <a:txBody>
                    <a:bodyPr/>
                    <a:lstStyle/>
                    <a:p>
                      <a:pPr marL="0" lvl="0" indent="0" algn="ctr" rtl="0">
                        <a:spcBef>
                          <a:spcPts val="0"/>
                        </a:spcBef>
                        <a:spcAft>
                          <a:spcPts val="0"/>
                        </a:spcAft>
                        <a:buNone/>
                      </a:pPr>
                      <a:r>
                        <a:rPr lang="en" sz="1300">
                          <a:latin typeface="Montserrat"/>
                          <a:ea typeface="Montserrat"/>
                          <a:cs typeface="Montserrat"/>
                          <a:sym typeface="Montserrat"/>
                        </a:rPr>
                        <a:t>5</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924" name="Google Shape;1924;p133"/>
          <p:cNvSpPr/>
          <p:nvPr/>
        </p:nvSpPr>
        <p:spPr>
          <a:xfrm rot="-5400000">
            <a:off x="3336675" y="3386350"/>
            <a:ext cx="279300" cy="666000"/>
          </a:xfrm>
          <a:prstGeom prst="downArrow">
            <a:avLst>
              <a:gd name="adj1" fmla="val 50000"/>
              <a:gd name="adj2" fmla="val 50000"/>
            </a:avLst>
          </a:prstGeom>
          <a:solidFill>
            <a:srgbClr val="0F3F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925" name="Google Shape;1925;p133"/>
          <p:cNvSpPr txBox="1"/>
          <p:nvPr/>
        </p:nvSpPr>
        <p:spPr>
          <a:xfrm>
            <a:off x="2624025" y="2964700"/>
            <a:ext cx="17046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Label</a:t>
            </a:r>
            <a:endParaRPr sz="1300">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Encoding</a:t>
            </a:r>
            <a:endParaRPr sz="1300">
              <a:solidFill>
                <a:schemeClr val="dk1"/>
              </a:solidFill>
              <a:latin typeface="Montserrat"/>
              <a:ea typeface="Montserrat"/>
              <a:cs typeface="Montserrat"/>
              <a:sym typeface="Montserra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1929"/>
        <p:cNvGrpSpPr/>
        <p:nvPr/>
      </p:nvGrpSpPr>
      <p:grpSpPr>
        <a:xfrm>
          <a:off x="0" y="0"/>
          <a:ext cx="0" cy="0"/>
          <a:chOff x="0" y="0"/>
          <a:chExt cx="0" cy="0"/>
        </a:xfrm>
      </p:grpSpPr>
      <p:sp>
        <p:nvSpPr>
          <p:cNvPr id="1930" name="Google Shape;1930;p134"/>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134"/>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One-hot Encoding</a:t>
            </a:r>
            <a:endParaRPr sz="2100" b="1">
              <a:solidFill>
                <a:srgbClr val="0F3FA8"/>
              </a:solidFill>
              <a:latin typeface="Montserrat"/>
              <a:ea typeface="Montserrat"/>
              <a:cs typeface="Montserrat"/>
              <a:sym typeface="Montserrat"/>
            </a:endParaRPr>
          </a:p>
        </p:txBody>
      </p:sp>
      <p:sp>
        <p:nvSpPr>
          <p:cNvPr id="1932" name="Google Shape;1932;p134"/>
          <p:cNvSpPr/>
          <p:nvPr/>
        </p:nvSpPr>
        <p:spPr>
          <a:xfrm>
            <a:off x="4593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933" name="Google Shape;1933;p134"/>
          <p:cNvSpPr txBox="1"/>
          <p:nvPr/>
        </p:nvSpPr>
        <p:spPr>
          <a:xfrm>
            <a:off x="759000" y="10982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A new column is created for each category</a:t>
            </a:r>
            <a:endParaRPr sz="1300">
              <a:solidFill>
                <a:schemeClr val="dk1"/>
              </a:solidFill>
              <a:latin typeface="Montserrat"/>
              <a:ea typeface="Montserrat"/>
              <a:cs typeface="Montserrat"/>
              <a:sym typeface="Montserrat"/>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1937"/>
        <p:cNvGrpSpPr/>
        <p:nvPr/>
      </p:nvGrpSpPr>
      <p:grpSpPr>
        <a:xfrm>
          <a:off x="0" y="0"/>
          <a:ext cx="0" cy="0"/>
          <a:chOff x="0" y="0"/>
          <a:chExt cx="0" cy="0"/>
        </a:xfrm>
      </p:grpSpPr>
      <p:sp>
        <p:nvSpPr>
          <p:cNvPr id="1938" name="Google Shape;1938;p135"/>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135"/>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One-hot Encoding</a:t>
            </a:r>
            <a:endParaRPr sz="2100" b="1">
              <a:solidFill>
                <a:srgbClr val="0F3FA8"/>
              </a:solidFill>
              <a:latin typeface="Montserrat"/>
              <a:ea typeface="Montserrat"/>
              <a:cs typeface="Montserrat"/>
              <a:sym typeface="Montserrat"/>
            </a:endParaRPr>
          </a:p>
        </p:txBody>
      </p:sp>
      <p:sp>
        <p:nvSpPr>
          <p:cNvPr id="1940" name="Google Shape;1940;p135"/>
          <p:cNvSpPr/>
          <p:nvPr/>
        </p:nvSpPr>
        <p:spPr>
          <a:xfrm>
            <a:off x="4593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941" name="Google Shape;1941;p135"/>
          <p:cNvSpPr txBox="1"/>
          <p:nvPr/>
        </p:nvSpPr>
        <p:spPr>
          <a:xfrm>
            <a:off x="759000" y="10982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A new column is created for each category</a:t>
            </a:r>
            <a:endParaRPr sz="1300">
              <a:solidFill>
                <a:schemeClr val="dk1"/>
              </a:solidFill>
              <a:latin typeface="Montserrat"/>
              <a:ea typeface="Montserrat"/>
              <a:cs typeface="Montserrat"/>
              <a:sym typeface="Montserrat"/>
            </a:endParaRPr>
          </a:p>
        </p:txBody>
      </p:sp>
      <p:sp>
        <p:nvSpPr>
          <p:cNvPr id="1942" name="Google Shape;1942;p135"/>
          <p:cNvSpPr/>
          <p:nvPr/>
        </p:nvSpPr>
        <p:spPr>
          <a:xfrm>
            <a:off x="459321" y="16132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943" name="Google Shape;1943;p135"/>
          <p:cNvSpPr txBox="1"/>
          <p:nvPr/>
        </p:nvSpPr>
        <p:spPr>
          <a:xfrm>
            <a:off x="759000" y="15173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If the data point contains the category, corresponding column has value 1</a:t>
            </a:r>
            <a:endParaRPr sz="1300">
              <a:solidFill>
                <a:schemeClr val="dk1"/>
              </a:solidFill>
              <a:latin typeface="Montserrat"/>
              <a:ea typeface="Montserrat"/>
              <a:cs typeface="Montserrat"/>
              <a:sym typeface="Montserrat"/>
            </a:endParaRPr>
          </a:p>
        </p:txBody>
      </p:sp>
      <p:sp>
        <p:nvSpPr>
          <p:cNvPr id="1944" name="Google Shape;1944;p135"/>
          <p:cNvSpPr/>
          <p:nvPr/>
        </p:nvSpPr>
        <p:spPr>
          <a:xfrm>
            <a:off x="459321" y="20323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945" name="Google Shape;1945;p135"/>
          <p:cNvSpPr txBox="1"/>
          <p:nvPr/>
        </p:nvSpPr>
        <p:spPr>
          <a:xfrm>
            <a:off x="759000" y="19364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If the data point doesn’t contain the category, corresponding column has value 0</a:t>
            </a:r>
            <a:endParaRPr sz="1300">
              <a:solidFill>
                <a:schemeClr val="dk1"/>
              </a:solidFill>
              <a:latin typeface="Montserrat"/>
              <a:ea typeface="Montserrat"/>
              <a:cs typeface="Montserrat"/>
              <a:sym typeface="Montserrat"/>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1949"/>
        <p:cNvGrpSpPr/>
        <p:nvPr/>
      </p:nvGrpSpPr>
      <p:grpSpPr>
        <a:xfrm>
          <a:off x="0" y="0"/>
          <a:ext cx="0" cy="0"/>
          <a:chOff x="0" y="0"/>
          <a:chExt cx="0" cy="0"/>
        </a:xfrm>
      </p:grpSpPr>
      <p:sp>
        <p:nvSpPr>
          <p:cNvPr id="1950" name="Google Shape;1950;p136"/>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136"/>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One-hot Encoding</a:t>
            </a:r>
            <a:endParaRPr sz="2100" b="1">
              <a:solidFill>
                <a:srgbClr val="0F3FA8"/>
              </a:solidFill>
              <a:latin typeface="Montserrat"/>
              <a:ea typeface="Montserrat"/>
              <a:cs typeface="Montserrat"/>
              <a:sym typeface="Montserrat"/>
            </a:endParaRPr>
          </a:p>
        </p:txBody>
      </p:sp>
      <p:sp>
        <p:nvSpPr>
          <p:cNvPr id="1952" name="Google Shape;1952;p136"/>
          <p:cNvSpPr/>
          <p:nvPr/>
        </p:nvSpPr>
        <p:spPr>
          <a:xfrm>
            <a:off x="4593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953" name="Google Shape;1953;p136"/>
          <p:cNvSpPr txBox="1"/>
          <p:nvPr/>
        </p:nvSpPr>
        <p:spPr>
          <a:xfrm>
            <a:off x="759000" y="10982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A new column is created for each category</a:t>
            </a:r>
            <a:endParaRPr sz="1300">
              <a:solidFill>
                <a:schemeClr val="dk1"/>
              </a:solidFill>
              <a:latin typeface="Montserrat"/>
              <a:ea typeface="Montserrat"/>
              <a:cs typeface="Montserrat"/>
              <a:sym typeface="Montserrat"/>
            </a:endParaRPr>
          </a:p>
        </p:txBody>
      </p:sp>
      <p:sp>
        <p:nvSpPr>
          <p:cNvPr id="1954" name="Google Shape;1954;p136"/>
          <p:cNvSpPr/>
          <p:nvPr/>
        </p:nvSpPr>
        <p:spPr>
          <a:xfrm>
            <a:off x="459321" y="16132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955" name="Google Shape;1955;p136"/>
          <p:cNvSpPr txBox="1"/>
          <p:nvPr/>
        </p:nvSpPr>
        <p:spPr>
          <a:xfrm>
            <a:off x="759000" y="15173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If the data point contains the category, corresponding column has value 1</a:t>
            </a:r>
            <a:endParaRPr sz="1300">
              <a:solidFill>
                <a:schemeClr val="dk1"/>
              </a:solidFill>
              <a:latin typeface="Montserrat"/>
              <a:ea typeface="Montserrat"/>
              <a:cs typeface="Montserrat"/>
              <a:sym typeface="Montserrat"/>
            </a:endParaRPr>
          </a:p>
        </p:txBody>
      </p:sp>
      <p:sp>
        <p:nvSpPr>
          <p:cNvPr id="1956" name="Google Shape;1956;p136"/>
          <p:cNvSpPr/>
          <p:nvPr/>
        </p:nvSpPr>
        <p:spPr>
          <a:xfrm>
            <a:off x="459321" y="20323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957" name="Google Shape;1957;p136"/>
          <p:cNvSpPr txBox="1"/>
          <p:nvPr/>
        </p:nvSpPr>
        <p:spPr>
          <a:xfrm>
            <a:off x="759000" y="19364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If the data point doesn’t contain the category, corresponding column has value 0</a:t>
            </a:r>
            <a:endParaRPr sz="1300">
              <a:solidFill>
                <a:schemeClr val="dk1"/>
              </a:solidFill>
              <a:latin typeface="Montserrat"/>
              <a:ea typeface="Montserrat"/>
              <a:cs typeface="Montserrat"/>
              <a:sym typeface="Montserrat"/>
            </a:endParaRPr>
          </a:p>
        </p:txBody>
      </p:sp>
      <p:graphicFrame>
        <p:nvGraphicFramePr>
          <p:cNvPr id="1958" name="Google Shape;1958;p136"/>
          <p:cNvGraphicFramePr/>
          <p:nvPr/>
        </p:nvGraphicFramePr>
        <p:xfrm>
          <a:off x="661075" y="2652663"/>
          <a:ext cx="1093325" cy="2285820"/>
        </p:xfrm>
        <a:graphic>
          <a:graphicData uri="http://schemas.openxmlformats.org/drawingml/2006/table">
            <a:tbl>
              <a:tblPr>
                <a:noFill/>
                <a:tableStyleId>{3B6F7BA9-51DB-42B9-BA52-2FFD40605334}</a:tableStyleId>
              </a:tblPr>
              <a:tblGrid>
                <a:gridCol w="1093325">
                  <a:extLst>
                    <a:ext uri="{9D8B030D-6E8A-4147-A177-3AD203B41FA5}">
                      <a16:colId xmlns:a16="http://schemas.microsoft.com/office/drawing/2014/main" val="20000"/>
                    </a:ext>
                  </a:extLst>
                </a:gridCol>
              </a:tblGrid>
              <a:tr h="363850">
                <a:tc>
                  <a:txBody>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Region</a:t>
                      </a:r>
                      <a:endParaRPr sz="1300" b="1">
                        <a:solidFill>
                          <a:schemeClr val="lt1"/>
                        </a:solidFill>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12549B"/>
                    </a:solidFill>
                  </a:tcPr>
                </a:tc>
                <a:extLst>
                  <a:ext uri="{0D108BD9-81ED-4DB2-BD59-A6C34878D82A}">
                    <a16:rowId xmlns:a16="http://schemas.microsoft.com/office/drawing/2014/main" val="10000"/>
                  </a:ext>
                </a:extLst>
              </a:tr>
              <a:tr h="363850">
                <a:tc>
                  <a:txBody>
                    <a:bodyPr/>
                    <a:lstStyle/>
                    <a:p>
                      <a:pPr marL="0" lvl="0" indent="0" algn="ctr" rtl="0">
                        <a:spcBef>
                          <a:spcPts val="0"/>
                        </a:spcBef>
                        <a:spcAft>
                          <a:spcPts val="0"/>
                        </a:spcAft>
                        <a:buNone/>
                      </a:pPr>
                      <a:r>
                        <a:rPr lang="en" sz="1300">
                          <a:solidFill>
                            <a:schemeClr val="dk1"/>
                          </a:solidFill>
                          <a:latin typeface="Montserrat"/>
                          <a:ea typeface="Montserrat"/>
                          <a:cs typeface="Montserrat"/>
                          <a:sym typeface="Montserrat"/>
                        </a:rPr>
                        <a:t>East</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r h="363850">
                <a:tc>
                  <a:txBody>
                    <a:bodyPr/>
                    <a:lstStyle/>
                    <a:p>
                      <a:pPr marL="0" lvl="0" indent="0" algn="ctr" rtl="0">
                        <a:spcBef>
                          <a:spcPts val="0"/>
                        </a:spcBef>
                        <a:spcAft>
                          <a:spcPts val="0"/>
                        </a:spcAft>
                        <a:buNone/>
                      </a:pPr>
                      <a:r>
                        <a:rPr lang="en" sz="1300">
                          <a:latin typeface="Montserrat"/>
                          <a:ea typeface="Montserrat"/>
                          <a:cs typeface="Montserrat"/>
                          <a:sym typeface="Montserrat"/>
                        </a:rPr>
                        <a:t>South</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2"/>
                  </a:ext>
                </a:extLst>
              </a:tr>
              <a:tr h="363850">
                <a:tc>
                  <a:txBody>
                    <a:bodyPr/>
                    <a:lstStyle/>
                    <a:p>
                      <a:pPr marL="0" lvl="0" indent="0" algn="ctr" rtl="0">
                        <a:spcBef>
                          <a:spcPts val="0"/>
                        </a:spcBef>
                        <a:spcAft>
                          <a:spcPts val="0"/>
                        </a:spcAft>
                        <a:buNone/>
                      </a:pPr>
                      <a:r>
                        <a:rPr lang="en" sz="1300">
                          <a:latin typeface="Montserrat"/>
                          <a:ea typeface="Montserrat"/>
                          <a:cs typeface="Montserrat"/>
                          <a:sym typeface="Montserrat"/>
                        </a:rPr>
                        <a:t>West</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3"/>
                  </a:ext>
                </a:extLst>
              </a:tr>
              <a:tr h="363850">
                <a:tc>
                  <a:txBody>
                    <a:bodyPr/>
                    <a:lstStyle/>
                    <a:p>
                      <a:pPr marL="0" lvl="0" indent="0" algn="ctr" rtl="0">
                        <a:spcBef>
                          <a:spcPts val="0"/>
                        </a:spcBef>
                        <a:spcAft>
                          <a:spcPts val="0"/>
                        </a:spcAft>
                        <a:buNone/>
                      </a:pPr>
                      <a:r>
                        <a:rPr lang="en" sz="1300">
                          <a:latin typeface="Montserrat"/>
                          <a:ea typeface="Montserrat"/>
                          <a:cs typeface="Montserrat"/>
                          <a:sym typeface="Montserrat"/>
                        </a:rPr>
                        <a:t>East</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4"/>
                  </a:ext>
                </a:extLst>
              </a:tr>
              <a:tr h="363850">
                <a:tc>
                  <a:txBody>
                    <a:bodyPr/>
                    <a:lstStyle/>
                    <a:p>
                      <a:pPr marL="0" lvl="0" indent="0" algn="ctr" rtl="0">
                        <a:spcBef>
                          <a:spcPts val="0"/>
                        </a:spcBef>
                        <a:spcAft>
                          <a:spcPts val="0"/>
                        </a:spcAft>
                        <a:buNone/>
                      </a:pPr>
                      <a:r>
                        <a:rPr lang="en" sz="1300">
                          <a:latin typeface="Montserrat"/>
                          <a:ea typeface="Montserrat"/>
                          <a:cs typeface="Montserrat"/>
                          <a:sym typeface="Montserrat"/>
                        </a:rPr>
                        <a:t>North</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1962"/>
        <p:cNvGrpSpPr/>
        <p:nvPr/>
      </p:nvGrpSpPr>
      <p:grpSpPr>
        <a:xfrm>
          <a:off x="0" y="0"/>
          <a:ext cx="0" cy="0"/>
          <a:chOff x="0" y="0"/>
          <a:chExt cx="0" cy="0"/>
        </a:xfrm>
      </p:grpSpPr>
      <p:sp>
        <p:nvSpPr>
          <p:cNvPr id="1963" name="Google Shape;1963;p137"/>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137"/>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One-hot Encoding</a:t>
            </a:r>
            <a:endParaRPr sz="2100" b="1">
              <a:solidFill>
                <a:srgbClr val="0F3FA8"/>
              </a:solidFill>
              <a:latin typeface="Montserrat"/>
              <a:ea typeface="Montserrat"/>
              <a:cs typeface="Montserrat"/>
              <a:sym typeface="Montserrat"/>
            </a:endParaRPr>
          </a:p>
        </p:txBody>
      </p:sp>
      <p:sp>
        <p:nvSpPr>
          <p:cNvPr id="1965" name="Google Shape;1965;p137"/>
          <p:cNvSpPr/>
          <p:nvPr/>
        </p:nvSpPr>
        <p:spPr>
          <a:xfrm>
            <a:off x="4593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966" name="Google Shape;1966;p137"/>
          <p:cNvSpPr txBox="1"/>
          <p:nvPr/>
        </p:nvSpPr>
        <p:spPr>
          <a:xfrm>
            <a:off x="759000" y="10982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A new column is created for each category</a:t>
            </a:r>
            <a:endParaRPr sz="1300">
              <a:solidFill>
                <a:schemeClr val="dk1"/>
              </a:solidFill>
              <a:latin typeface="Montserrat"/>
              <a:ea typeface="Montserrat"/>
              <a:cs typeface="Montserrat"/>
              <a:sym typeface="Montserrat"/>
            </a:endParaRPr>
          </a:p>
        </p:txBody>
      </p:sp>
      <p:sp>
        <p:nvSpPr>
          <p:cNvPr id="1967" name="Google Shape;1967;p137"/>
          <p:cNvSpPr/>
          <p:nvPr/>
        </p:nvSpPr>
        <p:spPr>
          <a:xfrm>
            <a:off x="459321" y="16132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968" name="Google Shape;1968;p137"/>
          <p:cNvSpPr txBox="1"/>
          <p:nvPr/>
        </p:nvSpPr>
        <p:spPr>
          <a:xfrm>
            <a:off x="759000" y="15173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If the data point contains the category, corresponding column has value 1</a:t>
            </a:r>
            <a:endParaRPr sz="1300">
              <a:solidFill>
                <a:schemeClr val="dk1"/>
              </a:solidFill>
              <a:latin typeface="Montserrat"/>
              <a:ea typeface="Montserrat"/>
              <a:cs typeface="Montserrat"/>
              <a:sym typeface="Montserrat"/>
            </a:endParaRPr>
          </a:p>
        </p:txBody>
      </p:sp>
      <p:graphicFrame>
        <p:nvGraphicFramePr>
          <p:cNvPr id="1969" name="Google Shape;1969;p137"/>
          <p:cNvGraphicFramePr/>
          <p:nvPr/>
        </p:nvGraphicFramePr>
        <p:xfrm>
          <a:off x="661075" y="2652663"/>
          <a:ext cx="1093325" cy="2285820"/>
        </p:xfrm>
        <a:graphic>
          <a:graphicData uri="http://schemas.openxmlformats.org/drawingml/2006/table">
            <a:tbl>
              <a:tblPr>
                <a:noFill/>
                <a:tableStyleId>{3B6F7BA9-51DB-42B9-BA52-2FFD40605334}</a:tableStyleId>
              </a:tblPr>
              <a:tblGrid>
                <a:gridCol w="1093325">
                  <a:extLst>
                    <a:ext uri="{9D8B030D-6E8A-4147-A177-3AD203B41FA5}">
                      <a16:colId xmlns:a16="http://schemas.microsoft.com/office/drawing/2014/main" val="20000"/>
                    </a:ext>
                  </a:extLst>
                </a:gridCol>
              </a:tblGrid>
              <a:tr h="363850">
                <a:tc>
                  <a:txBody>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Region</a:t>
                      </a:r>
                      <a:endParaRPr sz="1300" b="1">
                        <a:solidFill>
                          <a:schemeClr val="lt1"/>
                        </a:solidFill>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12549B"/>
                    </a:solidFill>
                  </a:tcPr>
                </a:tc>
                <a:extLst>
                  <a:ext uri="{0D108BD9-81ED-4DB2-BD59-A6C34878D82A}">
                    <a16:rowId xmlns:a16="http://schemas.microsoft.com/office/drawing/2014/main" val="10000"/>
                  </a:ext>
                </a:extLst>
              </a:tr>
              <a:tr h="363850">
                <a:tc>
                  <a:txBody>
                    <a:bodyPr/>
                    <a:lstStyle/>
                    <a:p>
                      <a:pPr marL="0" lvl="0" indent="0" algn="ctr" rtl="0">
                        <a:spcBef>
                          <a:spcPts val="0"/>
                        </a:spcBef>
                        <a:spcAft>
                          <a:spcPts val="0"/>
                        </a:spcAft>
                        <a:buNone/>
                      </a:pPr>
                      <a:r>
                        <a:rPr lang="en" sz="1300">
                          <a:solidFill>
                            <a:schemeClr val="dk1"/>
                          </a:solidFill>
                          <a:latin typeface="Montserrat"/>
                          <a:ea typeface="Montserrat"/>
                          <a:cs typeface="Montserrat"/>
                          <a:sym typeface="Montserrat"/>
                        </a:rPr>
                        <a:t>East</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r h="363850">
                <a:tc>
                  <a:txBody>
                    <a:bodyPr/>
                    <a:lstStyle/>
                    <a:p>
                      <a:pPr marL="0" lvl="0" indent="0" algn="ctr" rtl="0">
                        <a:spcBef>
                          <a:spcPts val="0"/>
                        </a:spcBef>
                        <a:spcAft>
                          <a:spcPts val="0"/>
                        </a:spcAft>
                        <a:buNone/>
                      </a:pPr>
                      <a:r>
                        <a:rPr lang="en" sz="1300">
                          <a:latin typeface="Montserrat"/>
                          <a:ea typeface="Montserrat"/>
                          <a:cs typeface="Montserrat"/>
                          <a:sym typeface="Montserrat"/>
                        </a:rPr>
                        <a:t>South</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2"/>
                  </a:ext>
                </a:extLst>
              </a:tr>
              <a:tr h="363850">
                <a:tc>
                  <a:txBody>
                    <a:bodyPr/>
                    <a:lstStyle/>
                    <a:p>
                      <a:pPr marL="0" lvl="0" indent="0" algn="ctr" rtl="0">
                        <a:spcBef>
                          <a:spcPts val="0"/>
                        </a:spcBef>
                        <a:spcAft>
                          <a:spcPts val="0"/>
                        </a:spcAft>
                        <a:buNone/>
                      </a:pPr>
                      <a:r>
                        <a:rPr lang="en" sz="1300">
                          <a:latin typeface="Montserrat"/>
                          <a:ea typeface="Montserrat"/>
                          <a:cs typeface="Montserrat"/>
                          <a:sym typeface="Montserrat"/>
                        </a:rPr>
                        <a:t>West</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3"/>
                  </a:ext>
                </a:extLst>
              </a:tr>
              <a:tr h="363850">
                <a:tc>
                  <a:txBody>
                    <a:bodyPr/>
                    <a:lstStyle/>
                    <a:p>
                      <a:pPr marL="0" lvl="0" indent="0" algn="ctr" rtl="0">
                        <a:spcBef>
                          <a:spcPts val="0"/>
                        </a:spcBef>
                        <a:spcAft>
                          <a:spcPts val="0"/>
                        </a:spcAft>
                        <a:buNone/>
                      </a:pPr>
                      <a:r>
                        <a:rPr lang="en" sz="1300">
                          <a:latin typeface="Montserrat"/>
                          <a:ea typeface="Montserrat"/>
                          <a:cs typeface="Montserrat"/>
                          <a:sym typeface="Montserrat"/>
                        </a:rPr>
                        <a:t>East</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4"/>
                  </a:ext>
                </a:extLst>
              </a:tr>
              <a:tr h="363850">
                <a:tc>
                  <a:txBody>
                    <a:bodyPr/>
                    <a:lstStyle/>
                    <a:p>
                      <a:pPr marL="0" lvl="0" indent="0" algn="ctr" rtl="0">
                        <a:spcBef>
                          <a:spcPts val="0"/>
                        </a:spcBef>
                        <a:spcAft>
                          <a:spcPts val="0"/>
                        </a:spcAft>
                        <a:buNone/>
                      </a:pPr>
                      <a:r>
                        <a:rPr lang="en" sz="1300">
                          <a:latin typeface="Montserrat"/>
                          <a:ea typeface="Montserrat"/>
                          <a:cs typeface="Montserrat"/>
                          <a:sym typeface="Montserrat"/>
                        </a:rPr>
                        <a:t>North</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graphicFrame>
        <p:nvGraphicFramePr>
          <p:cNvPr id="1970" name="Google Shape;1970;p137"/>
          <p:cNvGraphicFramePr/>
          <p:nvPr/>
        </p:nvGraphicFramePr>
        <p:xfrm>
          <a:off x="3459000" y="2457300"/>
          <a:ext cx="3257100" cy="2570075"/>
        </p:xfrm>
        <a:graphic>
          <a:graphicData uri="http://schemas.openxmlformats.org/drawingml/2006/table">
            <a:tbl>
              <a:tblPr>
                <a:noFill/>
                <a:tableStyleId>{3B6F7BA9-51DB-42B9-BA52-2FFD40605334}</a:tableStyleId>
              </a:tblPr>
              <a:tblGrid>
                <a:gridCol w="814275">
                  <a:extLst>
                    <a:ext uri="{9D8B030D-6E8A-4147-A177-3AD203B41FA5}">
                      <a16:colId xmlns:a16="http://schemas.microsoft.com/office/drawing/2014/main" val="20000"/>
                    </a:ext>
                  </a:extLst>
                </a:gridCol>
                <a:gridCol w="814275">
                  <a:extLst>
                    <a:ext uri="{9D8B030D-6E8A-4147-A177-3AD203B41FA5}">
                      <a16:colId xmlns:a16="http://schemas.microsoft.com/office/drawing/2014/main" val="20001"/>
                    </a:ext>
                  </a:extLst>
                </a:gridCol>
                <a:gridCol w="814275">
                  <a:extLst>
                    <a:ext uri="{9D8B030D-6E8A-4147-A177-3AD203B41FA5}">
                      <a16:colId xmlns:a16="http://schemas.microsoft.com/office/drawing/2014/main" val="20002"/>
                    </a:ext>
                  </a:extLst>
                </a:gridCol>
                <a:gridCol w="814275">
                  <a:extLst>
                    <a:ext uri="{9D8B030D-6E8A-4147-A177-3AD203B41FA5}">
                      <a16:colId xmlns:a16="http://schemas.microsoft.com/office/drawing/2014/main" val="20003"/>
                    </a:ext>
                  </a:extLst>
                </a:gridCol>
              </a:tblGrid>
              <a:tr h="665225">
                <a:tc>
                  <a:txBody>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Region_North</a:t>
                      </a:r>
                      <a:endParaRPr sz="1300" b="1">
                        <a:solidFill>
                          <a:schemeClr val="lt1"/>
                        </a:solidFill>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12549B"/>
                    </a:solidFill>
                  </a:tcPr>
                </a:tc>
                <a:tc>
                  <a:txBody>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Region_East</a:t>
                      </a:r>
                      <a:endParaRPr sz="1300" b="1">
                        <a:solidFill>
                          <a:schemeClr val="lt1"/>
                        </a:solidFill>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12549B"/>
                    </a:solidFill>
                  </a:tcPr>
                </a:tc>
                <a:tc>
                  <a:txBody>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Region_West</a:t>
                      </a:r>
                      <a:endParaRPr sz="1300" b="1">
                        <a:solidFill>
                          <a:schemeClr val="lt1"/>
                        </a:solidFill>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12549B"/>
                    </a:solidFill>
                  </a:tcPr>
                </a:tc>
                <a:tc>
                  <a:txBody>
                    <a:bodyPr/>
                    <a:lstStyle/>
                    <a:p>
                      <a:pPr marL="0" lvl="0" indent="0" algn="ctr" rtl="0">
                        <a:spcBef>
                          <a:spcPts val="0"/>
                        </a:spcBef>
                        <a:spcAft>
                          <a:spcPts val="0"/>
                        </a:spcAft>
                        <a:buNone/>
                      </a:pPr>
                      <a:r>
                        <a:rPr lang="en" sz="1300" b="1">
                          <a:solidFill>
                            <a:schemeClr val="lt1"/>
                          </a:solidFill>
                          <a:latin typeface="Montserrat"/>
                          <a:ea typeface="Montserrat"/>
                          <a:cs typeface="Montserrat"/>
                          <a:sym typeface="Montserrat"/>
                        </a:rPr>
                        <a:t>Region_South</a:t>
                      </a:r>
                      <a:endParaRPr sz="1300" b="1">
                        <a:solidFill>
                          <a:schemeClr val="lt1"/>
                        </a:solidFill>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solidFill>
                      <a:srgbClr val="12549B"/>
                    </a:solidFill>
                  </a:tcPr>
                </a:tc>
                <a:extLst>
                  <a:ext uri="{0D108BD9-81ED-4DB2-BD59-A6C34878D82A}">
                    <a16:rowId xmlns:a16="http://schemas.microsoft.com/office/drawing/2014/main" val="10000"/>
                  </a:ext>
                </a:extLst>
              </a:tr>
              <a:tr h="361850">
                <a:tc>
                  <a:txBody>
                    <a:bodyPr/>
                    <a:lstStyle/>
                    <a:p>
                      <a:pPr marL="0" lvl="0" indent="0" algn="ctr" rtl="0">
                        <a:spcBef>
                          <a:spcPts val="0"/>
                        </a:spcBef>
                        <a:spcAft>
                          <a:spcPts val="0"/>
                        </a:spcAft>
                        <a:buNone/>
                      </a:pPr>
                      <a:r>
                        <a:rPr lang="en" sz="1300">
                          <a:latin typeface="Montserrat"/>
                          <a:ea typeface="Montserrat"/>
                          <a:cs typeface="Montserrat"/>
                          <a:sym typeface="Montserrat"/>
                        </a:rPr>
                        <a:t>0</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Montserrat"/>
                          <a:ea typeface="Montserrat"/>
                          <a:cs typeface="Montserrat"/>
                          <a:sym typeface="Montserrat"/>
                        </a:rPr>
                        <a:t>1</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Montserrat"/>
                          <a:ea typeface="Montserrat"/>
                          <a:cs typeface="Montserrat"/>
                          <a:sym typeface="Montserrat"/>
                        </a:rPr>
                        <a:t>0</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Montserrat"/>
                          <a:ea typeface="Montserrat"/>
                          <a:cs typeface="Montserrat"/>
                          <a:sym typeface="Montserrat"/>
                        </a:rPr>
                        <a:t>0</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r h="361850">
                <a:tc>
                  <a:txBody>
                    <a:bodyPr/>
                    <a:lstStyle/>
                    <a:p>
                      <a:pPr marL="0" lvl="0" indent="0" algn="ctr" rtl="0">
                        <a:spcBef>
                          <a:spcPts val="0"/>
                        </a:spcBef>
                        <a:spcAft>
                          <a:spcPts val="0"/>
                        </a:spcAft>
                        <a:buNone/>
                      </a:pPr>
                      <a:r>
                        <a:rPr lang="en" sz="1300">
                          <a:latin typeface="Montserrat"/>
                          <a:ea typeface="Montserrat"/>
                          <a:cs typeface="Montserrat"/>
                          <a:sym typeface="Montserrat"/>
                        </a:rPr>
                        <a:t>0</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Montserrat"/>
                          <a:ea typeface="Montserrat"/>
                          <a:cs typeface="Montserrat"/>
                          <a:sym typeface="Montserrat"/>
                        </a:rPr>
                        <a:t>0</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Montserrat"/>
                          <a:ea typeface="Montserrat"/>
                          <a:cs typeface="Montserrat"/>
                          <a:sym typeface="Montserrat"/>
                        </a:rPr>
                        <a:t>0</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Montserrat"/>
                          <a:ea typeface="Montserrat"/>
                          <a:cs typeface="Montserrat"/>
                          <a:sym typeface="Montserrat"/>
                        </a:rPr>
                        <a:t>1</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2"/>
                  </a:ext>
                </a:extLst>
              </a:tr>
              <a:tr h="361850">
                <a:tc>
                  <a:txBody>
                    <a:bodyPr/>
                    <a:lstStyle/>
                    <a:p>
                      <a:pPr marL="0" lvl="0" indent="0" algn="ctr" rtl="0">
                        <a:spcBef>
                          <a:spcPts val="0"/>
                        </a:spcBef>
                        <a:spcAft>
                          <a:spcPts val="0"/>
                        </a:spcAft>
                        <a:buNone/>
                      </a:pPr>
                      <a:r>
                        <a:rPr lang="en" sz="1300">
                          <a:latin typeface="Montserrat"/>
                          <a:ea typeface="Montserrat"/>
                          <a:cs typeface="Montserrat"/>
                          <a:sym typeface="Montserrat"/>
                        </a:rPr>
                        <a:t>0</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Montserrat"/>
                          <a:ea typeface="Montserrat"/>
                          <a:cs typeface="Montserrat"/>
                          <a:sym typeface="Montserrat"/>
                        </a:rPr>
                        <a:t>0</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Montserrat"/>
                          <a:ea typeface="Montserrat"/>
                          <a:cs typeface="Montserrat"/>
                          <a:sym typeface="Montserrat"/>
                        </a:rPr>
                        <a:t>1</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Montserrat"/>
                          <a:ea typeface="Montserrat"/>
                          <a:cs typeface="Montserrat"/>
                          <a:sym typeface="Montserrat"/>
                        </a:rPr>
                        <a:t>0</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3"/>
                  </a:ext>
                </a:extLst>
              </a:tr>
              <a:tr h="361850">
                <a:tc>
                  <a:txBody>
                    <a:bodyPr/>
                    <a:lstStyle/>
                    <a:p>
                      <a:pPr marL="0" lvl="0" indent="0" algn="ctr" rtl="0">
                        <a:spcBef>
                          <a:spcPts val="0"/>
                        </a:spcBef>
                        <a:spcAft>
                          <a:spcPts val="0"/>
                        </a:spcAft>
                        <a:buNone/>
                      </a:pPr>
                      <a:r>
                        <a:rPr lang="en" sz="1300">
                          <a:latin typeface="Montserrat"/>
                          <a:ea typeface="Montserrat"/>
                          <a:cs typeface="Montserrat"/>
                          <a:sym typeface="Montserrat"/>
                        </a:rPr>
                        <a:t>0</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Montserrat"/>
                          <a:ea typeface="Montserrat"/>
                          <a:cs typeface="Montserrat"/>
                          <a:sym typeface="Montserrat"/>
                        </a:rPr>
                        <a:t>1</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Montserrat"/>
                          <a:ea typeface="Montserrat"/>
                          <a:cs typeface="Montserrat"/>
                          <a:sym typeface="Montserrat"/>
                        </a:rPr>
                        <a:t>0</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Montserrat"/>
                          <a:ea typeface="Montserrat"/>
                          <a:cs typeface="Montserrat"/>
                          <a:sym typeface="Montserrat"/>
                        </a:rPr>
                        <a:t>0</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4"/>
                  </a:ext>
                </a:extLst>
              </a:tr>
              <a:tr h="361850">
                <a:tc>
                  <a:txBody>
                    <a:bodyPr/>
                    <a:lstStyle/>
                    <a:p>
                      <a:pPr marL="0" lvl="0" indent="0" algn="ctr" rtl="0">
                        <a:spcBef>
                          <a:spcPts val="0"/>
                        </a:spcBef>
                        <a:spcAft>
                          <a:spcPts val="0"/>
                        </a:spcAft>
                        <a:buNone/>
                      </a:pPr>
                      <a:r>
                        <a:rPr lang="en" sz="1300">
                          <a:latin typeface="Montserrat"/>
                          <a:ea typeface="Montserrat"/>
                          <a:cs typeface="Montserrat"/>
                          <a:sym typeface="Montserrat"/>
                        </a:rPr>
                        <a:t>1</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Montserrat"/>
                          <a:ea typeface="Montserrat"/>
                          <a:cs typeface="Montserrat"/>
                          <a:sym typeface="Montserrat"/>
                        </a:rPr>
                        <a:t>0</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Montserrat"/>
                          <a:ea typeface="Montserrat"/>
                          <a:cs typeface="Montserrat"/>
                          <a:sym typeface="Montserrat"/>
                        </a:rPr>
                        <a:t>0</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ctr" rtl="0">
                        <a:spcBef>
                          <a:spcPts val="0"/>
                        </a:spcBef>
                        <a:spcAft>
                          <a:spcPts val="0"/>
                        </a:spcAft>
                        <a:buNone/>
                      </a:pPr>
                      <a:r>
                        <a:rPr lang="en" sz="1300">
                          <a:latin typeface="Montserrat"/>
                          <a:ea typeface="Montserrat"/>
                          <a:cs typeface="Montserrat"/>
                          <a:sym typeface="Montserrat"/>
                        </a:rPr>
                        <a:t>0</a:t>
                      </a:r>
                      <a:endParaRPr sz="1300">
                        <a:latin typeface="Montserrat"/>
                        <a:ea typeface="Montserrat"/>
                        <a:cs typeface="Montserrat"/>
                        <a:sym typeface="Montserrat"/>
                      </a:endParaRPr>
                    </a:p>
                  </a:txBody>
                  <a:tcPr marL="91425" marR="91425" marT="91425" marB="91425" anchor="ctr">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1971" name="Google Shape;1971;p137"/>
          <p:cNvSpPr/>
          <p:nvPr/>
        </p:nvSpPr>
        <p:spPr>
          <a:xfrm rot="-5400000">
            <a:off x="2467050" y="3676563"/>
            <a:ext cx="279300" cy="666000"/>
          </a:xfrm>
          <a:prstGeom prst="downArrow">
            <a:avLst>
              <a:gd name="adj1" fmla="val 50000"/>
              <a:gd name="adj2" fmla="val 50000"/>
            </a:avLst>
          </a:prstGeom>
          <a:solidFill>
            <a:srgbClr val="0F3F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972" name="Google Shape;1972;p137"/>
          <p:cNvSpPr txBox="1"/>
          <p:nvPr/>
        </p:nvSpPr>
        <p:spPr>
          <a:xfrm>
            <a:off x="1754400" y="3254913"/>
            <a:ext cx="17046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One-hot</a:t>
            </a:r>
            <a:endParaRPr sz="1300">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Encoding</a:t>
            </a:r>
            <a:endParaRPr sz="1300">
              <a:solidFill>
                <a:schemeClr val="dk1"/>
              </a:solidFill>
              <a:latin typeface="Montserrat"/>
              <a:ea typeface="Montserrat"/>
              <a:cs typeface="Montserrat"/>
              <a:sym typeface="Montserrat"/>
            </a:endParaRPr>
          </a:p>
        </p:txBody>
      </p:sp>
      <p:sp>
        <p:nvSpPr>
          <p:cNvPr id="1973" name="Google Shape;1973;p137"/>
          <p:cNvSpPr/>
          <p:nvPr/>
        </p:nvSpPr>
        <p:spPr>
          <a:xfrm>
            <a:off x="459321" y="20323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974" name="Google Shape;1974;p137"/>
          <p:cNvSpPr txBox="1"/>
          <p:nvPr/>
        </p:nvSpPr>
        <p:spPr>
          <a:xfrm>
            <a:off x="759000" y="19364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If the data point doesn’t contain the category, corresponding column has value 0</a:t>
            </a:r>
            <a:endParaRPr sz="1300">
              <a:solidFill>
                <a:schemeClr val="dk1"/>
              </a:solidFill>
              <a:latin typeface="Montserrat"/>
              <a:ea typeface="Montserrat"/>
              <a:cs typeface="Montserrat"/>
              <a:sym typeface="Montserrat"/>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1978"/>
        <p:cNvGrpSpPr/>
        <p:nvPr/>
      </p:nvGrpSpPr>
      <p:grpSpPr>
        <a:xfrm>
          <a:off x="0" y="0"/>
          <a:ext cx="0" cy="0"/>
          <a:chOff x="0" y="0"/>
          <a:chExt cx="0" cy="0"/>
        </a:xfrm>
      </p:grpSpPr>
      <p:sp>
        <p:nvSpPr>
          <p:cNvPr id="1979" name="Google Shape;1979;p138"/>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138"/>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Evaluation Metrics</a:t>
            </a:r>
            <a:endParaRPr sz="2100" b="1">
              <a:solidFill>
                <a:srgbClr val="0F3FA8"/>
              </a:solidFill>
              <a:latin typeface="Montserrat"/>
              <a:ea typeface="Montserrat"/>
              <a:cs typeface="Montserrat"/>
              <a:sym typeface="Montserrat"/>
            </a:endParaRPr>
          </a:p>
        </p:txBody>
      </p:sp>
      <p:sp>
        <p:nvSpPr>
          <p:cNvPr id="1981" name="Google Shape;1981;p138"/>
          <p:cNvSpPr/>
          <p:nvPr/>
        </p:nvSpPr>
        <p:spPr>
          <a:xfrm>
            <a:off x="4593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982" name="Google Shape;1982;p138"/>
          <p:cNvSpPr txBox="1"/>
          <p:nvPr/>
        </p:nvSpPr>
        <p:spPr>
          <a:xfrm>
            <a:off x="759000" y="10982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We have seen multiple models so far</a:t>
            </a:r>
            <a:endParaRPr sz="1300">
              <a:solidFill>
                <a:schemeClr val="dk1"/>
              </a:solidFill>
              <a:latin typeface="Montserrat"/>
              <a:ea typeface="Montserrat"/>
              <a:cs typeface="Montserrat"/>
              <a:sym typeface="Montserrat"/>
            </a:endParaRPr>
          </a:p>
        </p:txBody>
      </p:sp>
      <p:sp>
        <p:nvSpPr>
          <p:cNvPr id="1983" name="Google Shape;1983;p138"/>
          <p:cNvSpPr/>
          <p:nvPr/>
        </p:nvSpPr>
        <p:spPr>
          <a:xfrm>
            <a:off x="459321" y="17169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984" name="Google Shape;1984;p138"/>
          <p:cNvSpPr txBox="1"/>
          <p:nvPr/>
        </p:nvSpPr>
        <p:spPr>
          <a:xfrm>
            <a:off x="759000" y="16210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We don’t know </a:t>
            </a:r>
            <a:r>
              <a:rPr lang="en" sz="1300" b="1">
                <a:solidFill>
                  <a:srgbClr val="12549B"/>
                </a:solidFill>
                <a:latin typeface="Montserrat"/>
                <a:ea typeface="Montserrat"/>
                <a:cs typeface="Montserrat"/>
                <a:sym typeface="Montserrat"/>
              </a:rPr>
              <a:t>‘how well’</a:t>
            </a:r>
            <a:r>
              <a:rPr lang="en" sz="1300">
                <a:solidFill>
                  <a:schemeClr val="dk1"/>
                </a:solidFill>
                <a:latin typeface="Montserrat"/>
                <a:ea typeface="Montserrat"/>
                <a:cs typeface="Montserrat"/>
                <a:sym typeface="Montserrat"/>
              </a:rPr>
              <a:t> these models are </a:t>
            </a:r>
            <a:r>
              <a:rPr lang="en" sz="1300" b="1">
                <a:solidFill>
                  <a:srgbClr val="12549B"/>
                </a:solidFill>
                <a:latin typeface="Montserrat"/>
                <a:ea typeface="Montserrat"/>
                <a:cs typeface="Montserrat"/>
                <a:sym typeface="Montserrat"/>
              </a:rPr>
              <a:t>performing</a:t>
            </a:r>
            <a:endParaRPr sz="1300" b="1">
              <a:solidFill>
                <a:srgbClr val="12549B"/>
              </a:solidFill>
              <a:latin typeface="Montserrat"/>
              <a:ea typeface="Montserrat"/>
              <a:cs typeface="Montserrat"/>
              <a:sym typeface="Montserrat"/>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1988"/>
        <p:cNvGrpSpPr/>
        <p:nvPr/>
      </p:nvGrpSpPr>
      <p:grpSpPr>
        <a:xfrm>
          <a:off x="0" y="0"/>
          <a:ext cx="0" cy="0"/>
          <a:chOff x="0" y="0"/>
          <a:chExt cx="0" cy="0"/>
        </a:xfrm>
      </p:grpSpPr>
      <p:sp>
        <p:nvSpPr>
          <p:cNvPr id="1989" name="Google Shape;1989;p139"/>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139"/>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Evaluation Metrics</a:t>
            </a:r>
            <a:endParaRPr sz="2100" b="1">
              <a:solidFill>
                <a:srgbClr val="0F3FA8"/>
              </a:solidFill>
              <a:latin typeface="Montserrat"/>
              <a:ea typeface="Montserrat"/>
              <a:cs typeface="Montserrat"/>
              <a:sym typeface="Montserrat"/>
            </a:endParaRPr>
          </a:p>
        </p:txBody>
      </p:sp>
      <p:sp>
        <p:nvSpPr>
          <p:cNvPr id="1991" name="Google Shape;1991;p139"/>
          <p:cNvSpPr/>
          <p:nvPr/>
        </p:nvSpPr>
        <p:spPr>
          <a:xfrm>
            <a:off x="4593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992" name="Google Shape;1992;p139"/>
          <p:cNvSpPr txBox="1"/>
          <p:nvPr/>
        </p:nvSpPr>
        <p:spPr>
          <a:xfrm>
            <a:off x="759000" y="10982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We have seen multiple models so far</a:t>
            </a:r>
            <a:endParaRPr sz="1300">
              <a:solidFill>
                <a:schemeClr val="dk1"/>
              </a:solidFill>
              <a:latin typeface="Montserrat"/>
              <a:ea typeface="Montserrat"/>
              <a:cs typeface="Montserrat"/>
              <a:sym typeface="Montserrat"/>
            </a:endParaRPr>
          </a:p>
        </p:txBody>
      </p:sp>
      <p:sp>
        <p:nvSpPr>
          <p:cNvPr id="1993" name="Google Shape;1993;p139"/>
          <p:cNvSpPr/>
          <p:nvPr/>
        </p:nvSpPr>
        <p:spPr>
          <a:xfrm>
            <a:off x="459321" y="17169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994" name="Google Shape;1994;p139"/>
          <p:cNvSpPr/>
          <p:nvPr/>
        </p:nvSpPr>
        <p:spPr>
          <a:xfrm>
            <a:off x="459321" y="22397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995" name="Google Shape;1995;p139"/>
          <p:cNvSpPr txBox="1"/>
          <p:nvPr/>
        </p:nvSpPr>
        <p:spPr>
          <a:xfrm>
            <a:off x="759000" y="21438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Need to </a:t>
            </a:r>
            <a:r>
              <a:rPr lang="en" sz="1300" b="1">
                <a:solidFill>
                  <a:srgbClr val="12549B"/>
                </a:solidFill>
                <a:latin typeface="Montserrat"/>
                <a:ea typeface="Montserrat"/>
                <a:cs typeface="Montserrat"/>
                <a:sym typeface="Montserrat"/>
              </a:rPr>
              <a:t>evaluate </a:t>
            </a:r>
            <a:r>
              <a:rPr lang="en" sz="1300">
                <a:solidFill>
                  <a:schemeClr val="dk1"/>
                </a:solidFill>
                <a:latin typeface="Montserrat"/>
                <a:ea typeface="Montserrat"/>
                <a:cs typeface="Montserrat"/>
                <a:sym typeface="Montserrat"/>
              </a:rPr>
              <a:t>the models to gauge if they’re performing ‘well’</a:t>
            </a:r>
            <a:endParaRPr sz="1300">
              <a:solidFill>
                <a:schemeClr val="dk1"/>
              </a:solidFill>
              <a:latin typeface="Montserrat"/>
              <a:ea typeface="Montserrat"/>
              <a:cs typeface="Montserrat"/>
              <a:sym typeface="Montserrat"/>
            </a:endParaRPr>
          </a:p>
        </p:txBody>
      </p:sp>
      <p:sp>
        <p:nvSpPr>
          <p:cNvPr id="1996" name="Google Shape;1996;p139"/>
          <p:cNvSpPr txBox="1"/>
          <p:nvPr/>
        </p:nvSpPr>
        <p:spPr>
          <a:xfrm>
            <a:off x="759000" y="16210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We don’t know </a:t>
            </a:r>
            <a:r>
              <a:rPr lang="en" sz="1300" b="1">
                <a:solidFill>
                  <a:srgbClr val="12549B"/>
                </a:solidFill>
                <a:latin typeface="Montserrat"/>
                <a:ea typeface="Montserrat"/>
                <a:cs typeface="Montserrat"/>
                <a:sym typeface="Montserrat"/>
              </a:rPr>
              <a:t>‘how well’</a:t>
            </a:r>
            <a:r>
              <a:rPr lang="en" sz="1300">
                <a:solidFill>
                  <a:schemeClr val="dk1"/>
                </a:solidFill>
                <a:latin typeface="Montserrat"/>
                <a:ea typeface="Montserrat"/>
                <a:cs typeface="Montserrat"/>
                <a:sym typeface="Montserrat"/>
              </a:rPr>
              <a:t> these models are </a:t>
            </a:r>
            <a:r>
              <a:rPr lang="en" sz="1300" b="1">
                <a:solidFill>
                  <a:srgbClr val="12549B"/>
                </a:solidFill>
                <a:latin typeface="Montserrat"/>
                <a:ea typeface="Montserrat"/>
                <a:cs typeface="Montserrat"/>
                <a:sym typeface="Montserrat"/>
              </a:rPr>
              <a:t>performing</a:t>
            </a:r>
            <a:endParaRPr sz="1300" b="1">
              <a:solidFill>
                <a:srgbClr val="12549B"/>
              </a:solidFill>
              <a:latin typeface="Montserrat"/>
              <a:ea typeface="Montserrat"/>
              <a:cs typeface="Montserrat"/>
              <a:sym typeface="Montserrat"/>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2000"/>
        <p:cNvGrpSpPr/>
        <p:nvPr/>
      </p:nvGrpSpPr>
      <p:grpSpPr>
        <a:xfrm>
          <a:off x="0" y="0"/>
          <a:ext cx="0" cy="0"/>
          <a:chOff x="0" y="0"/>
          <a:chExt cx="0" cy="0"/>
        </a:xfrm>
      </p:grpSpPr>
      <p:sp>
        <p:nvSpPr>
          <p:cNvPr id="2001" name="Google Shape;2001;p140"/>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40"/>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Evaluation Metrics</a:t>
            </a:r>
            <a:endParaRPr sz="2100" b="1">
              <a:solidFill>
                <a:srgbClr val="0F3FA8"/>
              </a:solidFill>
              <a:latin typeface="Montserrat"/>
              <a:ea typeface="Montserrat"/>
              <a:cs typeface="Montserrat"/>
              <a:sym typeface="Montserrat"/>
            </a:endParaRPr>
          </a:p>
        </p:txBody>
      </p:sp>
      <p:sp>
        <p:nvSpPr>
          <p:cNvPr id="2003" name="Google Shape;2003;p140"/>
          <p:cNvSpPr/>
          <p:nvPr/>
        </p:nvSpPr>
        <p:spPr>
          <a:xfrm>
            <a:off x="4593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004" name="Google Shape;2004;p140"/>
          <p:cNvSpPr txBox="1"/>
          <p:nvPr/>
        </p:nvSpPr>
        <p:spPr>
          <a:xfrm>
            <a:off x="759000" y="10982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We have seen multiple models so far</a:t>
            </a:r>
            <a:endParaRPr sz="1300">
              <a:solidFill>
                <a:schemeClr val="dk1"/>
              </a:solidFill>
              <a:latin typeface="Montserrat"/>
              <a:ea typeface="Montserrat"/>
              <a:cs typeface="Montserrat"/>
              <a:sym typeface="Montserrat"/>
            </a:endParaRPr>
          </a:p>
        </p:txBody>
      </p:sp>
      <p:sp>
        <p:nvSpPr>
          <p:cNvPr id="2005" name="Google Shape;2005;p140"/>
          <p:cNvSpPr/>
          <p:nvPr/>
        </p:nvSpPr>
        <p:spPr>
          <a:xfrm>
            <a:off x="459321" y="17169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006" name="Google Shape;2006;p140"/>
          <p:cNvSpPr/>
          <p:nvPr/>
        </p:nvSpPr>
        <p:spPr>
          <a:xfrm>
            <a:off x="459321" y="22397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007" name="Google Shape;2007;p140"/>
          <p:cNvSpPr/>
          <p:nvPr/>
        </p:nvSpPr>
        <p:spPr>
          <a:xfrm>
            <a:off x="459321" y="27625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008" name="Google Shape;2008;p140"/>
          <p:cNvSpPr txBox="1"/>
          <p:nvPr/>
        </p:nvSpPr>
        <p:spPr>
          <a:xfrm>
            <a:off x="759000" y="26666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Model performance</a:t>
            </a:r>
            <a:r>
              <a:rPr lang="en" sz="1300">
                <a:solidFill>
                  <a:schemeClr val="dk1"/>
                </a:solidFill>
                <a:latin typeface="Montserrat"/>
                <a:ea typeface="Montserrat"/>
                <a:cs typeface="Montserrat"/>
                <a:sym typeface="Montserrat"/>
              </a:rPr>
              <a:t> is measured using </a:t>
            </a:r>
            <a:r>
              <a:rPr lang="en" sz="1300" b="1">
                <a:solidFill>
                  <a:srgbClr val="12549B"/>
                </a:solidFill>
                <a:latin typeface="Montserrat"/>
                <a:ea typeface="Montserrat"/>
                <a:cs typeface="Montserrat"/>
                <a:sym typeface="Montserrat"/>
              </a:rPr>
              <a:t>metrics</a:t>
            </a:r>
            <a:endParaRPr sz="1300" b="1">
              <a:solidFill>
                <a:srgbClr val="12549B"/>
              </a:solidFill>
              <a:latin typeface="Montserrat"/>
              <a:ea typeface="Montserrat"/>
              <a:cs typeface="Montserrat"/>
              <a:sym typeface="Montserrat"/>
            </a:endParaRPr>
          </a:p>
        </p:txBody>
      </p:sp>
      <p:sp>
        <p:nvSpPr>
          <p:cNvPr id="2009" name="Google Shape;2009;p140"/>
          <p:cNvSpPr/>
          <p:nvPr/>
        </p:nvSpPr>
        <p:spPr>
          <a:xfrm>
            <a:off x="459321" y="32853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010" name="Google Shape;2010;p140"/>
          <p:cNvSpPr txBox="1"/>
          <p:nvPr/>
        </p:nvSpPr>
        <p:spPr>
          <a:xfrm>
            <a:off x="759000" y="31894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Quantify </a:t>
            </a:r>
            <a:r>
              <a:rPr lang="en" sz="1300">
                <a:solidFill>
                  <a:schemeClr val="dk1"/>
                </a:solidFill>
                <a:latin typeface="Montserrat"/>
                <a:ea typeface="Montserrat"/>
                <a:cs typeface="Montserrat"/>
                <a:sym typeface="Montserrat"/>
              </a:rPr>
              <a:t>how well the model predictions align with the actual values</a:t>
            </a:r>
            <a:endParaRPr sz="1300">
              <a:solidFill>
                <a:schemeClr val="dk1"/>
              </a:solidFill>
              <a:latin typeface="Montserrat"/>
              <a:ea typeface="Montserrat"/>
              <a:cs typeface="Montserrat"/>
              <a:sym typeface="Montserrat"/>
            </a:endParaRPr>
          </a:p>
        </p:txBody>
      </p:sp>
      <p:sp>
        <p:nvSpPr>
          <p:cNvPr id="2011" name="Google Shape;2011;p140"/>
          <p:cNvSpPr txBox="1"/>
          <p:nvPr/>
        </p:nvSpPr>
        <p:spPr>
          <a:xfrm>
            <a:off x="759000" y="16210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We don’t know </a:t>
            </a:r>
            <a:r>
              <a:rPr lang="en" sz="1300" b="1">
                <a:solidFill>
                  <a:srgbClr val="12549B"/>
                </a:solidFill>
                <a:latin typeface="Montserrat"/>
                <a:ea typeface="Montserrat"/>
                <a:cs typeface="Montserrat"/>
                <a:sym typeface="Montserrat"/>
              </a:rPr>
              <a:t>‘how well’</a:t>
            </a:r>
            <a:r>
              <a:rPr lang="en" sz="1300">
                <a:solidFill>
                  <a:schemeClr val="dk1"/>
                </a:solidFill>
                <a:latin typeface="Montserrat"/>
                <a:ea typeface="Montserrat"/>
                <a:cs typeface="Montserrat"/>
                <a:sym typeface="Montserrat"/>
              </a:rPr>
              <a:t> these models are </a:t>
            </a:r>
            <a:r>
              <a:rPr lang="en" sz="1300" b="1">
                <a:solidFill>
                  <a:srgbClr val="12549B"/>
                </a:solidFill>
                <a:latin typeface="Montserrat"/>
                <a:ea typeface="Montserrat"/>
                <a:cs typeface="Montserrat"/>
                <a:sym typeface="Montserrat"/>
              </a:rPr>
              <a:t>performing</a:t>
            </a:r>
            <a:endParaRPr sz="1300" b="1">
              <a:solidFill>
                <a:srgbClr val="12549B"/>
              </a:solidFill>
              <a:latin typeface="Montserrat"/>
              <a:ea typeface="Montserrat"/>
              <a:cs typeface="Montserrat"/>
              <a:sym typeface="Montserrat"/>
            </a:endParaRPr>
          </a:p>
        </p:txBody>
      </p:sp>
      <p:sp>
        <p:nvSpPr>
          <p:cNvPr id="2012" name="Google Shape;2012;p140"/>
          <p:cNvSpPr txBox="1"/>
          <p:nvPr/>
        </p:nvSpPr>
        <p:spPr>
          <a:xfrm>
            <a:off x="759000" y="2143850"/>
            <a:ext cx="7531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Need to </a:t>
            </a:r>
            <a:r>
              <a:rPr lang="en" sz="1300" b="1">
                <a:solidFill>
                  <a:srgbClr val="12549B"/>
                </a:solidFill>
                <a:latin typeface="Montserrat"/>
                <a:ea typeface="Montserrat"/>
                <a:cs typeface="Montserrat"/>
                <a:sym typeface="Montserrat"/>
              </a:rPr>
              <a:t>evaluate </a:t>
            </a:r>
            <a:r>
              <a:rPr lang="en" sz="1300">
                <a:solidFill>
                  <a:schemeClr val="dk1"/>
                </a:solidFill>
                <a:latin typeface="Montserrat"/>
                <a:ea typeface="Montserrat"/>
                <a:cs typeface="Montserrat"/>
                <a:sym typeface="Montserrat"/>
              </a:rPr>
              <a:t>the models to gauge if they’re performing ‘well’</a:t>
            </a:r>
            <a:endParaRPr sz="1300">
              <a:solidFill>
                <a:schemeClr val="dk1"/>
              </a:solidFill>
              <a:latin typeface="Montserrat"/>
              <a:ea typeface="Montserrat"/>
              <a:cs typeface="Montserrat"/>
              <a:sym typeface="Montserrat"/>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2016"/>
        <p:cNvGrpSpPr/>
        <p:nvPr/>
      </p:nvGrpSpPr>
      <p:grpSpPr>
        <a:xfrm>
          <a:off x="0" y="0"/>
          <a:ext cx="0" cy="0"/>
          <a:chOff x="0" y="0"/>
          <a:chExt cx="0" cy="0"/>
        </a:xfrm>
      </p:grpSpPr>
      <p:grpSp>
        <p:nvGrpSpPr>
          <p:cNvPr id="2017" name="Google Shape;2017;p141"/>
          <p:cNvGrpSpPr/>
          <p:nvPr/>
        </p:nvGrpSpPr>
        <p:grpSpPr>
          <a:xfrm>
            <a:off x="16893" y="1927397"/>
            <a:ext cx="1789933" cy="1665725"/>
            <a:chOff x="3664038" y="1663782"/>
            <a:chExt cx="1815900" cy="1815900"/>
          </a:xfrm>
        </p:grpSpPr>
        <p:sp>
          <p:nvSpPr>
            <p:cNvPr id="2018" name="Google Shape;2018;p141"/>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019" name="Google Shape;2019;p141"/>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Roboto"/>
                  <a:ea typeface="Roboto"/>
                  <a:cs typeface="Roboto"/>
                  <a:sym typeface="Roboto"/>
                </a:rPr>
                <a:t>Lorem ipsum congue</a:t>
              </a:r>
              <a:endParaRPr sz="1200" b="1">
                <a:solidFill>
                  <a:srgbClr val="FFFFFF"/>
                </a:solidFill>
                <a:latin typeface="Roboto"/>
                <a:ea typeface="Roboto"/>
                <a:cs typeface="Roboto"/>
                <a:sym typeface="Roboto"/>
              </a:endParaRPr>
            </a:p>
          </p:txBody>
        </p:sp>
      </p:grpSp>
      <p:sp>
        <p:nvSpPr>
          <p:cNvPr id="2020" name="Google Shape;2020;p141"/>
          <p:cNvSpPr/>
          <p:nvPr/>
        </p:nvSpPr>
        <p:spPr>
          <a:xfrm rot="-5400000">
            <a:off x="-619242" y="1114591"/>
            <a:ext cx="3063000" cy="3291600"/>
          </a:xfrm>
          <a:prstGeom prst="ellipse">
            <a:avLst/>
          </a:prstGeom>
          <a:noFill/>
          <a:ln w="19050" cap="flat" cmpd="sng">
            <a:solidFill>
              <a:srgbClr val="0C1D5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2021" name="Google Shape;2021;p141"/>
          <p:cNvGrpSpPr/>
          <p:nvPr/>
        </p:nvGrpSpPr>
        <p:grpSpPr>
          <a:xfrm>
            <a:off x="16893" y="1927397"/>
            <a:ext cx="1789933" cy="1665725"/>
            <a:chOff x="3664038" y="1663782"/>
            <a:chExt cx="1815900" cy="1815900"/>
          </a:xfrm>
        </p:grpSpPr>
        <p:sp>
          <p:nvSpPr>
            <p:cNvPr id="2022" name="Google Shape;2022;p141"/>
            <p:cNvSpPr/>
            <p:nvPr/>
          </p:nvSpPr>
          <p:spPr>
            <a:xfrm>
              <a:off x="3664038" y="1663782"/>
              <a:ext cx="1815900" cy="1815900"/>
            </a:xfrm>
            <a:prstGeom prst="ellipse">
              <a:avLst/>
            </a:prstGeom>
            <a:solidFill>
              <a:srgbClr val="0E39A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023" name="Google Shape;2023;p141"/>
            <p:cNvSpPr txBox="1"/>
            <p:nvPr/>
          </p:nvSpPr>
          <p:spPr>
            <a:xfrm>
              <a:off x="3899988" y="2158482"/>
              <a:ext cx="1344000" cy="826500"/>
            </a:xfrm>
            <a:prstGeom prst="rect">
              <a:avLst/>
            </a:prstGeom>
            <a:solidFill>
              <a:srgbClr val="0E39A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Century Gothic"/>
                  <a:ea typeface="Century Gothic"/>
                  <a:cs typeface="Century Gothic"/>
                  <a:sym typeface="Century Gothic"/>
                </a:rPr>
                <a:t>Evaluation Metrics</a:t>
              </a:r>
              <a:endParaRPr sz="1200" b="1">
                <a:solidFill>
                  <a:srgbClr val="FFFFFF"/>
                </a:solidFill>
                <a:latin typeface="Century Gothic"/>
                <a:ea typeface="Century Gothic"/>
                <a:cs typeface="Century Gothic"/>
                <a:sym typeface="Century Gothic"/>
              </a:endParaRPr>
            </a:p>
          </p:txBody>
        </p:sp>
      </p:grpSp>
      <p:grpSp>
        <p:nvGrpSpPr>
          <p:cNvPr id="2024" name="Google Shape;2024;p141"/>
          <p:cNvGrpSpPr/>
          <p:nvPr/>
        </p:nvGrpSpPr>
        <p:grpSpPr>
          <a:xfrm>
            <a:off x="389605" y="810149"/>
            <a:ext cx="1053319" cy="980227"/>
            <a:chOff x="2859873" y="853971"/>
            <a:chExt cx="1068600" cy="1068600"/>
          </a:xfrm>
        </p:grpSpPr>
        <p:sp>
          <p:nvSpPr>
            <p:cNvPr id="2025" name="Google Shape;2025;p141"/>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026" name="Google Shape;2026;p141"/>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FFFFFF"/>
                  </a:solidFill>
                  <a:latin typeface="Roboto"/>
                  <a:ea typeface="Roboto"/>
                  <a:cs typeface="Roboto"/>
                  <a:sym typeface="Roboto"/>
                </a:rPr>
                <a:t>Lorem ipsum </a:t>
              </a:r>
              <a:endParaRPr sz="600">
                <a:solidFill>
                  <a:srgbClr val="FFFFFF"/>
                </a:solidFill>
                <a:latin typeface="Roboto"/>
                <a:ea typeface="Roboto"/>
                <a:cs typeface="Roboto"/>
                <a:sym typeface="Roboto"/>
              </a:endParaRPr>
            </a:p>
          </p:txBody>
        </p:sp>
      </p:grpSp>
      <p:grpSp>
        <p:nvGrpSpPr>
          <p:cNvPr id="2027" name="Google Shape;2027;p141"/>
          <p:cNvGrpSpPr/>
          <p:nvPr/>
        </p:nvGrpSpPr>
        <p:grpSpPr>
          <a:xfrm>
            <a:off x="389605" y="810149"/>
            <a:ext cx="1053319" cy="980227"/>
            <a:chOff x="2859873" y="853971"/>
            <a:chExt cx="1068600" cy="1068600"/>
          </a:xfrm>
        </p:grpSpPr>
        <p:sp>
          <p:nvSpPr>
            <p:cNvPr id="2028" name="Google Shape;2028;p141"/>
            <p:cNvSpPr/>
            <p:nvPr/>
          </p:nvSpPr>
          <p:spPr>
            <a:xfrm>
              <a:off x="2859873" y="853971"/>
              <a:ext cx="1068600" cy="1068600"/>
            </a:xfrm>
            <a:prstGeom prst="ellipse">
              <a:avLst/>
            </a:prstGeom>
            <a:solidFill>
              <a:srgbClr val="125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Montserrat"/>
                <a:ea typeface="Montserrat"/>
                <a:cs typeface="Montserrat"/>
                <a:sym typeface="Montserrat"/>
              </a:endParaRPr>
            </a:p>
          </p:txBody>
        </p:sp>
        <p:sp>
          <p:nvSpPr>
            <p:cNvPr id="2029" name="Google Shape;2029;p141"/>
            <p:cNvSpPr txBox="1"/>
            <p:nvPr/>
          </p:nvSpPr>
          <p:spPr>
            <a:xfrm>
              <a:off x="2979959" y="1044618"/>
              <a:ext cx="808800" cy="687300"/>
            </a:xfrm>
            <a:prstGeom prst="rect">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Mean Absolute Error</a:t>
              </a:r>
              <a:endParaRPr sz="1000" b="1">
                <a:solidFill>
                  <a:srgbClr val="FFFFFF"/>
                </a:solidFill>
                <a:latin typeface="Montserrat"/>
                <a:ea typeface="Montserrat"/>
                <a:cs typeface="Montserrat"/>
                <a:sym typeface="Montserrat"/>
              </a:endParaRPr>
            </a:p>
          </p:txBody>
        </p:sp>
      </p:grpSp>
      <p:sp>
        <p:nvSpPr>
          <p:cNvPr id="2030" name="Google Shape;2030;p141"/>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41"/>
          <p:cNvSpPr/>
          <p:nvPr/>
        </p:nvSpPr>
        <p:spPr>
          <a:xfrm>
            <a:off x="3126321" y="12329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032" name="Google Shape;2032;p141"/>
          <p:cNvSpPr txBox="1"/>
          <p:nvPr/>
        </p:nvSpPr>
        <p:spPr>
          <a:xfrm>
            <a:off x="3426000" y="1137088"/>
            <a:ext cx="45123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An intuitive metric</a:t>
            </a:r>
            <a:endParaRPr sz="1300">
              <a:solidFill>
                <a:schemeClr val="dk1"/>
              </a:solidFill>
              <a:latin typeface="Montserrat"/>
              <a:ea typeface="Montserrat"/>
              <a:cs typeface="Montserrat"/>
              <a:sym typeface="Montserrat"/>
            </a:endParaRPr>
          </a:p>
        </p:txBody>
      </p:sp>
      <p:pic>
        <p:nvPicPr>
          <p:cNvPr id="2033" name="Google Shape;2033;p141"/>
          <p:cNvPicPr preferRelativeResize="0"/>
          <p:nvPr/>
        </p:nvPicPr>
        <p:blipFill>
          <a:blip r:embed="rId3">
            <a:alphaModFix/>
          </a:blip>
          <a:stretch>
            <a:fillRect/>
          </a:stretch>
        </p:blipFill>
        <p:spPr>
          <a:xfrm>
            <a:off x="4152449" y="1558719"/>
            <a:ext cx="2661526" cy="1065650"/>
          </a:xfrm>
          <a:prstGeom prst="rect">
            <a:avLst/>
          </a:prstGeom>
          <a:noFill/>
          <a:ln>
            <a:noFill/>
          </a:ln>
        </p:spPr>
      </p:pic>
      <p:sp>
        <p:nvSpPr>
          <p:cNvPr id="2034" name="Google Shape;2034;p141"/>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Evaluation Metrics</a:t>
            </a:r>
            <a:endParaRPr sz="2100" b="1">
              <a:solidFill>
                <a:srgbClr val="0F3FA8"/>
              </a:solidFill>
              <a:latin typeface="Montserrat"/>
              <a:ea typeface="Montserrat"/>
              <a:cs typeface="Montserrat"/>
              <a:sym typeface="Montserrat"/>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0"/>
        <p:cNvGrpSpPr/>
        <p:nvPr/>
      </p:nvGrpSpPr>
      <p:grpSpPr>
        <a:xfrm>
          <a:off x="0" y="0"/>
          <a:ext cx="0" cy="0"/>
          <a:chOff x="0" y="0"/>
          <a:chExt cx="0" cy="0"/>
        </a:xfrm>
      </p:grpSpPr>
      <p:sp>
        <p:nvSpPr>
          <p:cNvPr id="351" name="Google Shape;351;p27"/>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Problem Statement </a:t>
            </a:r>
            <a:endParaRPr sz="2100" b="1">
              <a:solidFill>
                <a:srgbClr val="0F3FA8"/>
              </a:solidFill>
              <a:latin typeface="Montserrat"/>
              <a:ea typeface="Montserrat"/>
              <a:cs typeface="Montserrat"/>
              <a:sym typeface="Montserrat"/>
            </a:endParaRPr>
          </a:p>
        </p:txBody>
      </p:sp>
      <p:sp>
        <p:nvSpPr>
          <p:cNvPr id="352" name="Google Shape;352;p27"/>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7"/>
          <p:cNvSpPr txBox="1"/>
          <p:nvPr/>
        </p:nvSpPr>
        <p:spPr>
          <a:xfrm>
            <a:off x="1033850" y="967574"/>
            <a:ext cx="7335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Consider an online retailer of mobiles and tablets</a:t>
            </a:r>
            <a:endParaRPr sz="1300">
              <a:latin typeface="Montserrat"/>
              <a:ea typeface="Montserrat"/>
              <a:cs typeface="Montserrat"/>
              <a:sym typeface="Montserrat"/>
            </a:endParaRPr>
          </a:p>
        </p:txBody>
      </p:sp>
      <p:sp>
        <p:nvSpPr>
          <p:cNvPr id="354" name="Google Shape;354;p27"/>
          <p:cNvSpPr/>
          <p:nvPr/>
        </p:nvSpPr>
        <p:spPr>
          <a:xfrm>
            <a:off x="624275" y="2304703"/>
            <a:ext cx="222000" cy="222000"/>
          </a:xfrm>
          <a:prstGeom prst="donut">
            <a:avLst>
              <a:gd name="adj" fmla="val 25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txBox="1"/>
          <p:nvPr/>
        </p:nvSpPr>
        <p:spPr>
          <a:xfrm>
            <a:off x="1033850" y="2108196"/>
            <a:ext cx="73350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Need to effectively manage inventory and marketing efforts to attract and retain customers</a:t>
            </a:r>
            <a:endParaRPr sz="1300">
              <a:solidFill>
                <a:schemeClr val="dk1"/>
              </a:solidFill>
              <a:latin typeface="Montserrat"/>
              <a:ea typeface="Montserrat"/>
              <a:cs typeface="Montserrat"/>
              <a:sym typeface="Montserrat"/>
            </a:endParaRPr>
          </a:p>
        </p:txBody>
      </p:sp>
      <p:sp>
        <p:nvSpPr>
          <p:cNvPr id="356" name="Google Shape;356;p27"/>
          <p:cNvSpPr txBox="1"/>
          <p:nvPr/>
        </p:nvSpPr>
        <p:spPr>
          <a:xfrm>
            <a:off x="1033850" y="1537191"/>
            <a:ext cx="7335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Crucial to stay ahead of market trends and consumer preferences to maximize sales</a:t>
            </a:r>
            <a:endParaRPr sz="1300">
              <a:solidFill>
                <a:schemeClr val="dk1"/>
              </a:solidFill>
              <a:latin typeface="Montserrat"/>
              <a:ea typeface="Montserrat"/>
              <a:cs typeface="Montserrat"/>
              <a:sym typeface="Montserrat"/>
            </a:endParaRPr>
          </a:p>
        </p:txBody>
      </p:sp>
      <p:sp>
        <p:nvSpPr>
          <p:cNvPr id="357" name="Google Shape;357;p27"/>
          <p:cNvSpPr/>
          <p:nvPr/>
        </p:nvSpPr>
        <p:spPr>
          <a:xfrm>
            <a:off x="624275" y="1642218"/>
            <a:ext cx="222000" cy="222000"/>
          </a:xfrm>
          <a:prstGeom prst="donut">
            <a:avLst>
              <a:gd name="adj" fmla="val 25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24275" y="1094832"/>
            <a:ext cx="222000" cy="222000"/>
          </a:xfrm>
          <a:prstGeom prst="donut">
            <a:avLst>
              <a:gd name="adj" fmla="val 25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27"/>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
        <p:nvSpPr>
          <p:cNvPr id="360" name="Google Shape;360;p27"/>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2038"/>
        <p:cNvGrpSpPr/>
        <p:nvPr/>
      </p:nvGrpSpPr>
      <p:grpSpPr>
        <a:xfrm>
          <a:off x="0" y="0"/>
          <a:ext cx="0" cy="0"/>
          <a:chOff x="0" y="0"/>
          <a:chExt cx="0" cy="0"/>
        </a:xfrm>
      </p:grpSpPr>
      <p:grpSp>
        <p:nvGrpSpPr>
          <p:cNvPr id="2039" name="Google Shape;2039;p142"/>
          <p:cNvGrpSpPr/>
          <p:nvPr/>
        </p:nvGrpSpPr>
        <p:grpSpPr>
          <a:xfrm>
            <a:off x="16893" y="1927397"/>
            <a:ext cx="1789933" cy="1665725"/>
            <a:chOff x="3664038" y="1663782"/>
            <a:chExt cx="1815900" cy="1815900"/>
          </a:xfrm>
        </p:grpSpPr>
        <p:sp>
          <p:nvSpPr>
            <p:cNvPr id="2040" name="Google Shape;2040;p142"/>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041" name="Google Shape;2041;p142"/>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Roboto"/>
                  <a:ea typeface="Roboto"/>
                  <a:cs typeface="Roboto"/>
                  <a:sym typeface="Roboto"/>
                </a:rPr>
                <a:t>Lorem ipsum congue</a:t>
              </a:r>
              <a:endParaRPr sz="1200" b="1">
                <a:solidFill>
                  <a:srgbClr val="FFFFFF"/>
                </a:solidFill>
                <a:latin typeface="Roboto"/>
                <a:ea typeface="Roboto"/>
                <a:cs typeface="Roboto"/>
                <a:sym typeface="Roboto"/>
              </a:endParaRPr>
            </a:p>
          </p:txBody>
        </p:sp>
      </p:grpSp>
      <p:sp>
        <p:nvSpPr>
          <p:cNvPr id="2042" name="Google Shape;2042;p142"/>
          <p:cNvSpPr/>
          <p:nvPr/>
        </p:nvSpPr>
        <p:spPr>
          <a:xfrm rot="-5400000">
            <a:off x="-619242" y="1114591"/>
            <a:ext cx="3063000" cy="3291600"/>
          </a:xfrm>
          <a:prstGeom prst="ellipse">
            <a:avLst/>
          </a:prstGeom>
          <a:noFill/>
          <a:ln w="19050" cap="flat" cmpd="sng">
            <a:solidFill>
              <a:srgbClr val="0C1D5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2043" name="Google Shape;2043;p142"/>
          <p:cNvGrpSpPr/>
          <p:nvPr/>
        </p:nvGrpSpPr>
        <p:grpSpPr>
          <a:xfrm>
            <a:off x="16893" y="1927397"/>
            <a:ext cx="1789933" cy="1665725"/>
            <a:chOff x="3664038" y="1663782"/>
            <a:chExt cx="1815900" cy="1815900"/>
          </a:xfrm>
        </p:grpSpPr>
        <p:sp>
          <p:nvSpPr>
            <p:cNvPr id="2044" name="Google Shape;2044;p142"/>
            <p:cNvSpPr/>
            <p:nvPr/>
          </p:nvSpPr>
          <p:spPr>
            <a:xfrm>
              <a:off x="3664038" y="1663782"/>
              <a:ext cx="1815900" cy="1815900"/>
            </a:xfrm>
            <a:prstGeom prst="ellipse">
              <a:avLst/>
            </a:prstGeom>
            <a:solidFill>
              <a:srgbClr val="0E39A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045" name="Google Shape;2045;p142"/>
            <p:cNvSpPr txBox="1"/>
            <p:nvPr/>
          </p:nvSpPr>
          <p:spPr>
            <a:xfrm>
              <a:off x="3899988" y="2158482"/>
              <a:ext cx="1344000" cy="826500"/>
            </a:xfrm>
            <a:prstGeom prst="rect">
              <a:avLst/>
            </a:prstGeom>
            <a:solidFill>
              <a:srgbClr val="0E39A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Century Gothic"/>
                  <a:ea typeface="Century Gothic"/>
                  <a:cs typeface="Century Gothic"/>
                  <a:sym typeface="Century Gothic"/>
                </a:rPr>
                <a:t>Evaluation Metrics</a:t>
              </a:r>
              <a:endParaRPr sz="1200" b="1">
                <a:solidFill>
                  <a:srgbClr val="FFFFFF"/>
                </a:solidFill>
                <a:latin typeface="Century Gothic"/>
                <a:ea typeface="Century Gothic"/>
                <a:cs typeface="Century Gothic"/>
                <a:sym typeface="Century Gothic"/>
              </a:endParaRPr>
            </a:p>
          </p:txBody>
        </p:sp>
      </p:grpSp>
      <p:grpSp>
        <p:nvGrpSpPr>
          <p:cNvPr id="2046" name="Google Shape;2046;p142"/>
          <p:cNvGrpSpPr/>
          <p:nvPr/>
        </p:nvGrpSpPr>
        <p:grpSpPr>
          <a:xfrm>
            <a:off x="389605" y="810149"/>
            <a:ext cx="1053319" cy="980227"/>
            <a:chOff x="2859873" y="853971"/>
            <a:chExt cx="1068600" cy="1068600"/>
          </a:xfrm>
        </p:grpSpPr>
        <p:sp>
          <p:nvSpPr>
            <p:cNvPr id="2047" name="Google Shape;2047;p142"/>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048" name="Google Shape;2048;p142"/>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FFFFFF"/>
                  </a:solidFill>
                  <a:latin typeface="Roboto"/>
                  <a:ea typeface="Roboto"/>
                  <a:cs typeface="Roboto"/>
                  <a:sym typeface="Roboto"/>
                </a:rPr>
                <a:t>Lorem ipsum </a:t>
              </a:r>
              <a:endParaRPr sz="600">
                <a:solidFill>
                  <a:srgbClr val="FFFFFF"/>
                </a:solidFill>
                <a:latin typeface="Roboto"/>
                <a:ea typeface="Roboto"/>
                <a:cs typeface="Roboto"/>
                <a:sym typeface="Roboto"/>
              </a:endParaRPr>
            </a:p>
          </p:txBody>
        </p:sp>
      </p:grpSp>
      <p:grpSp>
        <p:nvGrpSpPr>
          <p:cNvPr id="2049" name="Google Shape;2049;p142"/>
          <p:cNvGrpSpPr/>
          <p:nvPr/>
        </p:nvGrpSpPr>
        <p:grpSpPr>
          <a:xfrm>
            <a:off x="389605" y="810149"/>
            <a:ext cx="1053319" cy="980227"/>
            <a:chOff x="2859873" y="853971"/>
            <a:chExt cx="1068600" cy="1068600"/>
          </a:xfrm>
        </p:grpSpPr>
        <p:sp>
          <p:nvSpPr>
            <p:cNvPr id="2050" name="Google Shape;2050;p142"/>
            <p:cNvSpPr/>
            <p:nvPr/>
          </p:nvSpPr>
          <p:spPr>
            <a:xfrm>
              <a:off x="2859873" y="853971"/>
              <a:ext cx="1068600" cy="1068600"/>
            </a:xfrm>
            <a:prstGeom prst="ellipse">
              <a:avLst/>
            </a:prstGeom>
            <a:solidFill>
              <a:srgbClr val="125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Montserrat"/>
                <a:ea typeface="Montserrat"/>
                <a:cs typeface="Montserrat"/>
                <a:sym typeface="Montserrat"/>
              </a:endParaRPr>
            </a:p>
          </p:txBody>
        </p:sp>
        <p:sp>
          <p:nvSpPr>
            <p:cNvPr id="2051" name="Google Shape;2051;p142"/>
            <p:cNvSpPr txBox="1"/>
            <p:nvPr/>
          </p:nvSpPr>
          <p:spPr>
            <a:xfrm>
              <a:off x="2979959" y="1044618"/>
              <a:ext cx="808800" cy="687300"/>
            </a:xfrm>
            <a:prstGeom prst="rect">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Mean Absolute Error</a:t>
              </a:r>
              <a:endParaRPr sz="1000" b="1">
                <a:solidFill>
                  <a:srgbClr val="FFFFFF"/>
                </a:solidFill>
                <a:latin typeface="Montserrat"/>
                <a:ea typeface="Montserrat"/>
                <a:cs typeface="Montserrat"/>
                <a:sym typeface="Montserrat"/>
              </a:endParaRPr>
            </a:p>
          </p:txBody>
        </p:sp>
      </p:grpSp>
      <p:sp>
        <p:nvSpPr>
          <p:cNvPr id="2052" name="Google Shape;2052;p142"/>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42"/>
          <p:cNvSpPr/>
          <p:nvPr/>
        </p:nvSpPr>
        <p:spPr>
          <a:xfrm>
            <a:off x="3126321" y="12329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054" name="Google Shape;2054;p142"/>
          <p:cNvSpPr txBox="1"/>
          <p:nvPr/>
        </p:nvSpPr>
        <p:spPr>
          <a:xfrm>
            <a:off x="3426000" y="1137088"/>
            <a:ext cx="45123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An intuitive metric</a:t>
            </a:r>
            <a:endParaRPr sz="1300">
              <a:solidFill>
                <a:schemeClr val="dk1"/>
              </a:solidFill>
              <a:latin typeface="Montserrat"/>
              <a:ea typeface="Montserrat"/>
              <a:cs typeface="Montserrat"/>
              <a:sym typeface="Montserrat"/>
            </a:endParaRPr>
          </a:p>
        </p:txBody>
      </p:sp>
      <p:sp>
        <p:nvSpPr>
          <p:cNvPr id="2055" name="Google Shape;2055;p142"/>
          <p:cNvSpPr/>
          <p:nvPr/>
        </p:nvSpPr>
        <p:spPr>
          <a:xfrm>
            <a:off x="3126321" y="2924484"/>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056" name="Google Shape;2056;p142"/>
          <p:cNvSpPr txBox="1"/>
          <p:nvPr/>
        </p:nvSpPr>
        <p:spPr>
          <a:xfrm>
            <a:off x="3426000" y="2713563"/>
            <a:ext cx="45123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Gives an idea of how much the model predictions deviate from the actual observations</a:t>
            </a:r>
            <a:endParaRPr sz="1300">
              <a:solidFill>
                <a:schemeClr val="dk1"/>
              </a:solidFill>
              <a:latin typeface="Montserrat"/>
              <a:ea typeface="Montserrat"/>
              <a:cs typeface="Montserrat"/>
              <a:sym typeface="Montserrat"/>
            </a:endParaRPr>
          </a:p>
        </p:txBody>
      </p:sp>
      <p:sp>
        <p:nvSpPr>
          <p:cNvPr id="2057" name="Google Shape;2057;p142"/>
          <p:cNvSpPr/>
          <p:nvPr/>
        </p:nvSpPr>
        <p:spPr>
          <a:xfrm>
            <a:off x="3126321" y="3495234"/>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058" name="Google Shape;2058;p142"/>
          <p:cNvSpPr txBox="1"/>
          <p:nvPr/>
        </p:nvSpPr>
        <p:spPr>
          <a:xfrm>
            <a:off x="3426000" y="3399363"/>
            <a:ext cx="45123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Relative to the range of the response</a:t>
            </a:r>
            <a:endParaRPr sz="1300">
              <a:solidFill>
                <a:schemeClr val="dk1"/>
              </a:solidFill>
              <a:latin typeface="Montserrat"/>
              <a:ea typeface="Montserrat"/>
              <a:cs typeface="Montserrat"/>
              <a:sym typeface="Montserrat"/>
            </a:endParaRPr>
          </a:p>
        </p:txBody>
      </p:sp>
      <p:pic>
        <p:nvPicPr>
          <p:cNvPr id="2059" name="Google Shape;2059;p142"/>
          <p:cNvPicPr preferRelativeResize="0"/>
          <p:nvPr/>
        </p:nvPicPr>
        <p:blipFill>
          <a:blip r:embed="rId3">
            <a:alphaModFix/>
          </a:blip>
          <a:stretch>
            <a:fillRect/>
          </a:stretch>
        </p:blipFill>
        <p:spPr>
          <a:xfrm>
            <a:off x="4152449" y="1558719"/>
            <a:ext cx="2661526" cy="1065650"/>
          </a:xfrm>
          <a:prstGeom prst="rect">
            <a:avLst/>
          </a:prstGeom>
          <a:noFill/>
          <a:ln>
            <a:noFill/>
          </a:ln>
        </p:spPr>
      </p:pic>
      <p:sp>
        <p:nvSpPr>
          <p:cNvPr id="2060" name="Google Shape;2060;p142"/>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Evaluation Metrics</a:t>
            </a:r>
            <a:endParaRPr sz="2100" b="1">
              <a:solidFill>
                <a:srgbClr val="0F3FA8"/>
              </a:solidFill>
              <a:latin typeface="Montserrat"/>
              <a:ea typeface="Montserrat"/>
              <a:cs typeface="Montserrat"/>
              <a:sym typeface="Montserrat"/>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2064"/>
        <p:cNvGrpSpPr/>
        <p:nvPr/>
      </p:nvGrpSpPr>
      <p:grpSpPr>
        <a:xfrm>
          <a:off x="0" y="0"/>
          <a:ext cx="0" cy="0"/>
          <a:chOff x="0" y="0"/>
          <a:chExt cx="0" cy="0"/>
        </a:xfrm>
      </p:grpSpPr>
      <p:grpSp>
        <p:nvGrpSpPr>
          <p:cNvPr id="2065" name="Google Shape;2065;p143"/>
          <p:cNvGrpSpPr/>
          <p:nvPr/>
        </p:nvGrpSpPr>
        <p:grpSpPr>
          <a:xfrm>
            <a:off x="16893" y="1927397"/>
            <a:ext cx="1789933" cy="1665725"/>
            <a:chOff x="3664038" y="1663782"/>
            <a:chExt cx="1815900" cy="1815900"/>
          </a:xfrm>
        </p:grpSpPr>
        <p:sp>
          <p:nvSpPr>
            <p:cNvPr id="2066" name="Google Shape;2066;p143"/>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067" name="Google Shape;2067;p143"/>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Roboto"/>
                  <a:ea typeface="Roboto"/>
                  <a:cs typeface="Roboto"/>
                  <a:sym typeface="Roboto"/>
                </a:rPr>
                <a:t>Lorem ipsum congue</a:t>
              </a:r>
              <a:endParaRPr sz="1200" b="1">
                <a:solidFill>
                  <a:srgbClr val="FFFFFF"/>
                </a:solidFill>
                <a:latin typeface="Roboto"/>
                <a:ea typeface="Roboto"/>
                <a:cs typeface="Roboto"/>
                <a:sym typeface="Roboto"/>
              </a:endParaRPr>
            </a:p>
          </p:txBody>
        </p:sp>
      </p:grpSp>
      <p:sp>
        <p:nvSpPr>
          <p:cNvPr id="2068" name="Google Shape;2068;p143"/>
          <p:cNvSpPr/>
          <p:nvPr/>
        </p:nvSpPr>
        <p:spPr>
          <a:xfrm rot="-5400000">
            <a:off x="-619242" y="1114591"/>
            <a:ext cx="3063000" cy="3291600"/>
          </a:xfrm>
          <a:prstGeom prst="ellipse">
            <a:avLst/>
          </a:prstGeom>
          <a:noFill/>
          <a:ln w="19050" cap="flat" cmpd="sng">
            <a:solidFill>
              <a:srgbClr val="0C1D5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2069" name="Google Shape;2069;p143"/>
          <p:cNvGrpSpPr/>
          <p:nvPr/>
        </p:nvGrpSpPr>
        <p:grpSpPr>
          <a:xfrm>
            <a:off x="16893" y="1927397"/>
            <a:ext cx="1789933" cy="1665725"/>
            <a:chOff x="3664038" y="1663782"/>
            <a:chExt cx="1815900" cy="1815900"/>
          </a:xfrm>
        </p:grpSpPr>
        <p:sp>
          <p:nvSpPr>
            <p:cNvPr id="2070" name="Google Shape;2070;p143"/>
            <p:cNvSpPr/>
            <p:nvPr/>
          </p:nvSpPr>
          <p:spPr>
            <a:xfrm>
              <a:off x="3664038" y="1663782"/>
              <a:ext cx="1815900" cy="1815900"/>
            </a:xfrm>
            <a:prstGeom prst="ellipse">
              <a:avLst/>
            </a:prstGeom>
            <a:solidFill>
              <a:srgbClr val="0E39A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Century Gothic"/>
                <a:ea typeface="Century Gothic"/>
                <a:cs typeface="Century Gothic"/>
                <a:sym typeface="Century Gothic"/>
              </a:endParaRPr>
            </a:p>
          </p:txBody>
        </p:sp>
        <p:sp>
          <p:nvSpPr>
            <p:cNvPr id="2071" name="Google Shape;2071;p143"/>
            <p:cNvSpPr txBox="1"/>
            <p:nvPr/>
          </p:nvSpPr>
          <p:spPr>
            <a:xfrm>
              <a:off x="3899988" y="2158482"/>
              <a:ext cx="1344000" cy="826500"/>
            </a:xfrm>
            <a:prstGeom prst="rect">
              <a:avLst/>
            </a:prstGeom>
            <a:solidFill>
              <a:srgbClr val="0E39A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Century Gothic"/>
                  <a:ea typeface="Century Gothic"/>
                  <a:cs typeface="Century Gothic"/>
                  <a:sym typeface="Century Gothic"/>
                </a:rPr>
                <a:t>Evaluation Metrics</a:t>
              </a:r>
              <a:endParaRPr sz="1200" b="1">
                <a:solidFill>
                  <a:srgbClr val="FFFFFF"/>
                </a:solidFill>
                <a:latin typeface="Century Gothic"/>
                <a:ea typeface="Century Gothic"/>
                <a:cs typeface="Century Gothic"/>
                <a:sym typeface="Century Gothic"/>
              </a:endParaRPr>
            </a:p>
          </p:txBody>
        </p:sp>
      </p:grpSp>
      <p:grpSp>
        <p:nvGrpSpPr>
          <p:cNvPr id="2072" name="Google Shape;2072;p143"/>
          <p:cNvGrpSpPr/>
          <p:nvPr/>
        </p:nvGrpSpPr>
        <p:grpSpPr>
          <a:xfrm>
            <a:off x="389605" y="810149"/>
            <a:ext cx="1053319" cy="980227"/>
            <a:chOff x="2859873" y="853971"/>
            <a:chExt cx="1068600" cy="1068600"/>
          </a:xfrm>
        </p:grpSpPr>
        <p:sp>
          <p:nvSpPr>
            <p:cNvPr id="2073" name="Google Shape;2073;p143"/>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074" name="Google Shape;2074;p143"/>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FFFFFF"/>
                  </a:solidFill>
                  <a:latin typeface="Roboto"/>
                  <a:ea typeface="Roboto"/>
                  <a:cs typeface="Roboto"/>
                  <a:sym typeface="Roboto"/>
                </a:rPr>
                <a:t>Lorem ipsum </a:t>
              </a:r>
              <a:endParaRPr sz="600">
                <a:solidFill>
                  <a:srgbClr val="FFFFFF"/>
                </a:solidFill>
                <a:latin typeface="Roboto"/>
                <a:ea typeface="Roboto"/>
                <a:cs typeface="Roboto"/>
                <a:sym typeface="Roboto"/>
              </a:endParaRPr>
            </a:p>
          </p:txBody>
        </p:sp>
      </p:grpSp>
      <p:grpSp>
        <p:nvGrpSpPr>
          <p:cNvPr id="2075" name="Google Shape;2075;p143"/>
          <p:cNvGrpSpPr/>
          <p:nvPr/>
        </p:nvGrpSpPr>
        <p:grpSpPr>
          <a:xfrm>
            <a:off x="389605" y="810149"/>
            <a:ext cx="1053319" cy="980227"/>
            <a:chOff x="2859873" y="853971"/>
            <a:chExt cx="1068600" cy="1068600"/>
          </a:xfrm>
        </p:grpSpPr>
        <p:sp>
          <p:nvSpPr>
            <p:cNvPr id="2076" name="Google Shape;2076;p143"/>
            <p:cNvSpPr/>
            <p:nvPr/>
          </p:nvSpPr>
          <p:spPr>
            <a:xfrm>
              <a:off x="2859873" y="853971"/>
              <a:ext cx="1068600" cy="1068600"/>
            </a:xfrm>
            <a:prstGeom prst="ellipse">
              <a:avLst/>
            </a:prstGeom>
            <a:solidFill>
              <a:srgbClr val="125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Montserrat"/>
                <a:ea typeface="Montserrat"/>
                <a:cs typeface="Montserrat"/>
                <a:sym typeface="Montserrat"/>
              </a:endParaRPr>
            </a:p>
          </p:txBody>
        </p:sp>
        <p:sp>
          <p:nvSpPr>
            <p:cNvPr id="2077" name="Google Shape;2077;p143"/>
            <p:cNvSpPr txBox="1"/>
            <p:nvPr/>
          </p:nvSpPr>
          <p:spPr>
            <a:xfrm>
              <a:off x="2979959" y="1044618"/>
              <a:ext cx="808800" cy="687300"/>
            </a:xfrm>
            <a:prstGeom prst="rect">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Mean Absolute Error</a:t>
              </a:r>
              <a:endParaRPr sz="1000" b="1">
                <a:solidFill>
                  <a:srgbClr val="FFFFFF"/>
                </a:solidFill>
                <a:latin typeface="Montserrat"/>
                <a:ea typeface="Montserrat"/>
                <a:cs typeface="Montserrat"/>
                <a:sym typeface="Montserrat"/>
              </a:endParaRPr>
            </a:p>
          </p:txBody>
        </p:sp>
      </p:grpSp>
      <p:sp>
        <p:nvSpPr>
          <p:cNvPr id="2078" name="Google Shape;2078;p143"/>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43"/>
          <p:cNvSpPr/>
          <p:nvPr/>
        </p:nvSpPr>
        <p:spPr>
          <a:xfrm>
            <a:off x="3126321" y="12130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080" name="Google Shape;2080;p143"/>
          <p:cNvSpPr txBox="1"/>
          <p:nvPr/>
        </p:nvSpPr>
        <p:spPr>
          <a:xfrm>
            <a:off x="3426000" y="1002088"/>
            <a:ext cx="45123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Problem with considering the absolute value of errors is it doesn’t penalize larger errors</a:t>
            </a:r>
            <a:endParaRPr sz="1300">
              <a:solidFill>
                <a:schemeClr val="dk1"/>
              </a:solidFill>
              <a:latin typeface="Montserrat"/>
              <a:ea typeface="Montserrat"/>
              <a:cs typeface="Montserrat"/>
              <a:sym typeface="Montserrat"/>
            </a:endParaRPr>
          </a:p>
        </p:txBody>
      </p:sp>
      <p:sp>
        <p:nvSpPr>
          <p:cNvPr id="2081" name="Google Shape;2081;p143"/>
          <p:cNvSpPr/>
          <p:nvPr/>
        </p:nvSpPr>
        <p:spPr>
          <a:xfrm>
            <a:off x="3126321" y="18988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082" name="Google Shape;2082;p143"/>
          <p:cNvSpPr txBox="1"/>
          <p:nvPr/>
        </p:nvSpPr>
        <p:spPr>
          <a:xfrm>
            <a:off x="3426000" y="1687888"/>
            <a:ext cx="45123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Needed to ensure that the model learns to do better when encountering edge cases</a:t>
            </a:r>
            <a:endParaRPr sz="1300">
              <a:solidFill>
                <a:schemeClr val="dk1"/>
              </a:solidFill>
              <a:latin typeface="Montserrat"/>
              <a:ea typeface="Montserrat"/>
              <a:cs typeface="Montserrat"/>
              <a:sym typeface="Montserrat"/>
            </a:endParaRPr>
          </a:p>
        </p:txBody>
      </p:sp>
      <p:sp>
        <p:nvSpPr>
          <p:cNvPr id="2083" name="Google Shape;2083;p143"/>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Evaluation Metrics</a:t>
            </a:r>
            <a:endParaRPr sz="2100" b="1">
              <a:solidFill>
                <a:srgbClr val="0F3FA8"/>
              </a:solidFill>
              <a:latin typeface="Montserrat"/>
              <a:ea typeface="Montserrat"/>
              <a:cs typeface="Montserrat"/>
              <a:sym typeface="Montserrat"/>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2087"/>
        <p:cNvGrpSpPr/>
        <p:nvPr/>
      </p:nvGrpSpPr>
      <p:grpSpPr>
        <a:xfrm>
          <a:off x="0" y="0"/>
          <a:ext cx="0" cy="0"/>
          <a:chOff x="0" y="0"/>
          <a:chExt cx="0" cy="0"/>
        </a:xfrm>
      </p:grpSpPr>
      <p:pic>
        <p:nvPicPr>
          <p:cNvPr id="2088" name="Google Shape;2088;p144"/>
          <p:cNvPicPr preferRelativeResize="0"/>
          <p:nvPr/>
        </p:nvPicPr>
        <p:blipFill>
          <a:blip r:embed="rId3">
            <a:alphaModFix/>
          </a:blip>
          <a:stretch>
            <a:fillRect/>
          </a:stretch>
        </p:blipFill>
        <p:spPr>
          <a:xfrm>
            <a:off x="4152450" y="2401063"/>
            <a:ext cx="2661525" cy="1209787"/>
          </a:xfrm>
          <a:prstGeom prst="rect">
            <a:avLst/>
          </a:prstGeom>
          <a:noFill/>
          <a:ln>
            <a:noFill/>
          </a:ln>
        </p:spPr>
      </p:pic>
      <p:grpSp>
        <p:nvGrpSpPr>
          <p:cNvPr id="2089" name="Google Shape;2089;p144"/>
          <p:cNvGrpSpPr/>
          <p:nvPr/>
        </p:nvGrpSpPr>
        <p:grpSpPr>
          <a:xfrm>
            <a:off x="16893" y="1927397"/>
            <a:ext cx="1789933" cy="1665725"/>
            <a:chOff x="3664038" y="1663782"/>
            <a:chExt cx="1815900" cy="1815900"/>
          </a:xfrm>
        </p:grpSpPr>
        <p:sp>
          <p:nvSpPr>
            <p:cNvPr id="2090" name="Google Shape;2090;p144"/>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091" name="Google Shape;2091;p144"/>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Roboto"/>
                  <a:ea typeface="Roboto"/>
                  <a:cs typeface="Roboto"/>
                  <a:sym typeface="Roboto"/>
                </a:rPr>
                <a:t>Lorem ipsum congue</a:t>
              </a:r>
              <a:endParaRPr sz="1200" b="1">
                <a:solidFill>
                  <a:srgbClr val="FFFFFF"/>
                </a:solidFill>
                <a:latin typeface="Roboto"/>
                <a:ea typeface="Roboto"/>
                <a:cs typeface="Roboto"/>
                <a:sym typeface="Roboto"/>
              </a:endParaRPr>
            </a:p>
          </p:txBody>
        </p:sp>
      </p:grpSp>
      <p:sp>
        <p:nvSpPr>
          <p:cNvPr id="2092" name="Google Shape;2092;p144"/>
          <p:cNvSpPr/>
          <p:nvPr/>
        </p:nvSpPr>
        <p:spPr>
          <a:xfrm rot="-5400000">
            <a:off x="-619242" y="1114591"/>
            <a:ext cx="3063000" cy="3291600"/>
          </a:xfrm>
          <a:prstGeom prst="ellipse">
            <a:avLst/>
          </a:prstGeom>
          <a:noFill/>
          <a:ln w="19050" cap="flat" cmpd="sng">
            <a:solidFill>
              <a:srgbClr val="0C1D5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2093" name="Google Shape;2093;p144"/>
          <p:cNvGrpSpPr/>
          <p:nvPr/>
        </p:nvGrpSpPr>
        <p:grpSpPr>
          <a:xfrm>
            <a:off x="16893" y="1927397"/>
            <a:ext cx="1789933" cy="1665725"/>
            <a:chOff x="3664038" y="1663782"/>
            <a:chExt cx="1815900" cy="1815900"/>
          </a:xfrm>
        </p:grpSpPr>
        <p:sp>
          <p:nvSpPr>
            <p:cNvPr id="2094" name="Google Shape;2094;p144"/>
            <p:cNvSpPr/>
            <p:nvPr/>
          </p:nvSpPr>
          <p:spPr>
            <a:xfrm>
              <a:off x="3664038" y="1663782"/>
              <a:ext cx="1815900" cy="1815900"/>
            </a:xfrm>
            <a:prstGeom prst="ellipse">
              <a:avLst/>
            </a:prstGeom>
            <a:solidFill>
              <a:srgbClr val="0E39A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Century Gothic"/>
                <a:ea typeface="Century Gothic"/>
                <a:cs typeface="Century Gothic"/>
                <a:sym typeface="Century Gothic"/>
              </a:endParaRPr>
            </a:p>
          </p:txBody>
        </p:sp>
        <p:sp>
          <p:nvSpPr>
            <p:cNvPr id="2095" name="Google Shape;2095;p144"/>
            <p:cNvSpPr txBox="1"/>
            <p:nvPr/>
          </p:nvSpPr>
          <p:spPr>
            <a:xfrm>
              <a:off x="3899988" y="2158482"/>
              <a:ext cx="1344000" cy="826500"/>
            </a:xfrm>
            <a:prstGeom prst="rect">
              <a:avLst/>
            </a:prstGeom>
            <a:solidFill>
              <a:srgbClr val="0E39A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Century Gothic"/>
                  <a:ea typeface="Century Gothic"/>
                  <a:cs typeface="Century Gothic"/>
                  <a:sym typeface="Century Gothic"/>
                </a:rPr>
                <a:t>Evaluation Metrics</a:t>
              </a:r>
              <a:endParaRPr sz="1200" b="1">
                <a:solidFill>
                  <a:srgbClr val="FFFFFF"/>
                </a:solidFill>
                <a:latin typeface="Century Gothic"/>
                <a:ea typeface="Century Gothic"/>
                <a:cs typeface="Century Gothic"/>
                <a:sym typeface="Century Gothic"/>
              </a:endParaRPr>
            </a:p>
          </p:txBody>
        </p:sp>
      </p:grpSp>
      <p:grpSp>
        <p:nvGrpSpPr>
          <p:cNvPr id="2096" name="Google Shape;2096;p144"/>
          <p:cNvGrpSpPr/>
          <p:nvPr/>
        </p:nvGrpSpPr>
        <p:grpSpPr>
          <a:xfrm>
            <a:off x="1580934" y="1305101"/>
            <a:ext cx="1053319" cy="980227"/>
            <a:chOff x="2859873" y="853971"/>
            <a:chExt cx="1068600" cy="1068600"/>
          </a:xfrm>
        </p:grpSpPr>
        <p:sp>
          <p:nvSpPr>
            <p:cNvPr id="2097" name="Google Shape;2097;p144"/>
            <p:cNvSpPr/>
            <p:nvPr/>
          </p:nvSpPr>
          <p:spPr>
            <a:xfrm>
              <a:off x="2859873" y="853971"/>
              <a:ext cx="1068600" cy="1068600"/>
            </a:xfrm>
            <a:prstGeom prst="ellipse">
              <a:avLst/>
            </a:prstGeom>
            <a:solidFill>
              <a:srgbClr val="125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p>
          </p:txBody>
        </p:sp>
        <p:sp>
          <p:nvSpPr>
            <p:cNvPr id="2098" name="Google Shape;2098;p144"/>
            <p:cNvSpPr txBox="1"/>
            <p:nvPr/>
          </p:nvSpPr>
          <p:spPr>
            <a:xfrm>
              <a:off x="2951521" y="1023462"/>
              <a:ext cx="885300" cy="729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Root Mean Squared Error</a:t>
              </a:r>
              <a:endParaRPr sz="1000" b="1">
                <a:solidFill>
                  <a:srgbClr val="FFFFFF"/>
                </a:solidFill>
                <a:latin typeface="Montserrat"/>
                <a:ea typeface="Montserrat"/>
                <a:cs typeface="Montserrat"/>
                <a:sym typeface="Montserrat"/>
              </a:endParaRPr>
            </a:p>
          </p:txBody>
        </p:sp>
      </p:grpSp>
      <p:grpSp>
        <p:nvGrpSpPr>
          <p:cNvPr id="2099" name="Google Shape;2099;p144"/>
          <p:cNvGrpSpPr/>
          <p:nvPr/>
        </p:nvGrpSpPr>
        <p:grpSpPr>
          <a:xfrm>
            <a:off x="389605" y="810149"/>
            <a:ext cx="1053319" cy="980227"/>
            <a:chOff x="2859873" y="853971"/>
            <a:chExt cx="1068600" cy="1068600"/>
          </a:xfrm>
        </p:grpSpPr>
        <p:sp>
          <p:nvSpPr>
            <p:cNvPr id="2100" name="Google Shape;2100;p144"/>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01" name="Google Shape;2101;p144"/>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FFFFFF"/>
                  </a:solidFill>
                  <a:latin typeface="Roboto"/>
                  <a:ea typeface="Roboto"/>
                  <a:cs typeface="Roboto"/>
                  <a:sym typeface="Roboto"/>
                </a:rPr>
                <a:t>Lorem ipsum </a:t>
              </a:r>
              <a:endParaRPr sz="600">
                <a:solidFill>
                  <a:srgbClr val="FFFFFF"/>
                </a:solidFill>
                <a:latin typeface="Roboto"/>
                <a:ea typeface="Roboto"/>
                <a:cs typeface="Roboto"/>
                <a:sym typeface="Roboto"/>
              </a:endParaRPr>
            </a:p>
          </p:txBody>
        </p:sp>
      </p:grpSp>
      <p:grpSp>
        <p:nvGrpSpPr>
          <p:cNvPr id="2102" name="Google Shape;2102;p144"/>
          <p:cNvGrpSpPr/>
          <p:nvPr/>
        </p:nvGrpSpPr>
        <p:grpSpPr>
          <a:xfrm>
            <a:off x="389605" y="810149"/>
            <a:ext cx="1053319" cy="980227"/>
            <a:chOff x="2859873" y="853971"/>
            <a:chExt cx="1068600" cy="1068600"/>
          </a:xfrm>
        </p:grpSpPr>
        <p:sp>
          <p:nvSpPr>
            <p:cNvPr id="2103" name="Google Shape;2103;p144"/>
            <p:cNvSpPr/>
            <p:nvPr/>
          </p:nvSpPr>
          <p:spPr>
            <a:xfrm>
              <a:off x="2859873" y="853971"/>
              <a:ext cx="1068600" cy="1068600"/>
            </a:xfrm>
            <a:prstGeom prst="ellipse">
              <a:avLst/>
            </a:prstGeom>
            <a:solidFill>
              <a:srgbClr val="7E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p>
          </p:txBody>
        </p:sp>
        <p:sp>
          <p:nvSpPr>
            <p:cNvPr id="2104" name="Google Shape;2104;p144"/>
            <p:cNvSpPr txBox="1"/>
            <p:nvPr/>
          </p:nvSpPr>
          <p:spPr>
            <a:xfrm>
              <a:off x="2979959" y="1044618"/>
              <a:ext cx="808800" cy="687300"/>
            </a:xfrm>
            <a:prstGeom prst="rect">
              <a:avLst/>
            </a:prstGeom>
            <a:solidFill>
              <a:srgbClr val="7E7E7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Mean Absolute Error</a:t>
              </a:r>
              <a:endParaRPr sz="1000" b="1">
                <a:solidFill>
                  <a:srgbClr val="FFFFFF"/>
                </a:solidFill>
                <a:latin typeface="Montserrat"/>
                <a:ea typeface="Montserrat"/>
                <a:cs typeface="Montserrat"/>
                <a:sym typeface="Montserrat"/>
              </a:endParaRPr>
            </a:p>
          </p:txBody>
        </p:sp>
      </p:grpSp>
      <p:sp>
        <p:nvSpPr>
          <p:cNvPr id="2105" name="Google Shape;2105;p144"/>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44"/>
          <p:cNvSpPr/>
          <p:nvPr/>
        </p:nvSpPr>
        <p:spPr>
          <a:xfrm>
            <a:off x="3126321" y="12130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107" name="Google Shape;2107;p144"/>
          <p:cNvSpPr txBox="1"/>
          <p:nvPr/>
        </p:nvSpPr>
        <p:spPr>
          <a:xfrm>
            <a:off x="3426000" y="1002088"/>
            <a:ext cx="45123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Problem with considering the absolute value of errors is it doesn’t penalize larger errors</a:t>
            </a:r>
            <a:endParaRPr sz="1300">
              <a:solidFill>
                <a:schemeClr val="dk1"/>
              </a:solidFill>
              <a:latin typeface="Montserrat"/>
              <a:ea typeface="Montserrat"/>
              <a:cs typeface="Montserrat"/>
              <a:sym typeface="Montserrat"/>
            </a:endParaRPr>
          </a:p>
        </p:txBody>
      </p:sp>
      <p:sp>
        <p:nvSpPr>
          <p:cNvPr id="2108" name="Google Shape;2108;p144"/>
          <p:cNvSpPr/>
          <p:nvPr/>
        </p:nvSpPr>
        <p:spPr>
          <a:xfrm>
            <a:off x="3126321" y="3804884"/>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109" name="Google Shape;2109;p144"/>
          <p:cNvSpPr txBox="1"/>
          <p:nvPr/>
        </p:nvSpPr>
        <p:spPr>
          <a:xfrm>
            <a:off x="3426000" y="3709013"/>
            <a:ext cx="4512300" cy="882263"/>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1600"/>
              </a:spcAft>
              <a:buSzPts val="1600"/>
              <a:buNone/>
            </a:pPr>
            <a:r>
              <a:rPr lang="en-US" sz="1600" dirty="0">
                <a:solidFill>
                  <a:schemeClr val="dk1"/>
                </a:solidFill>
              </a:rPr>
              <a:t>Lower the value of RMSE, better is the fit of regression line</a:t>
            </a:r>
          </a:p>
        </p:txBody>
      </p:sp>
      <p:sp>
        <p:nvSpPr>
          <p:cNvPr id="2110" name="Google Shape;2110;p144"/>
          <p:cNvSpPr/>
          <p:nvPr/>
        </p:nvSpPr>
        <p:spPr>
          <a:xfrm>
            <a:off x="3126321" y="18988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111" name="Google Shape;2111;p144"/>
          <p:cNvSpPr txBox="1"/>
          <p:nvPr/>
        </p:nvSpPr>
        <p:spPr>
          <a:xfrm>
            <a:off x="3426000" y="1687888"/>
            <a:ext cx="45123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Needed to ensure that the model learns to do better when encountering edge cases</a:t>
            </a:r>
            <a:endParaRPr sz="1300">
              <a:solidFill>
                <a:schemeClr val="dk1"/>
              </a:solidFill>
              <a:latin typeface="Montserrat"/>
              <a:ea typeface="Montserrat"/>
              <a:cs typeface="Montserrat"/>
              <a:sym typeface="Montserrat"/>
            </a:endParaRPr>
          </a:p>
        </p:txBody>
      </p:sp>
      <p:sp>
        <p:nvSpPr>
          <p:cNvPr id="2112" name="Google Shape;2112;p144"/>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Evaluation Metrics</a:t>
            </a:r>
            <a:endParaRPr sz="2100" b="1">
              <a:solidFill>
                <a:srgbClr val="0F3FA8"/>
              </a:solidFill>
              <a:latin typeface="Montserrat"/>
              <a:ea typeface="Montserrat"/>
              <a:cs typeface="Montserrat"/>
              <a:sym typeface="Montserrat"/>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2116"/>
        <p:cNvGrpSpPr/>
        <p:nvPr/>
      </p:nvGrpSpPr>
      <p:grpSpPr>
        <a:xfrm>
          <a:off x="0" y="0"/>
          <a:ext cx="0" cy="0"/>
          <a:chOff x="0" y="0"/>
          <a:chExt cx="0" cy="0"/>
        </a:xfrm>
      </p:grpSpPr>
      <p:grpSp>
        <p:nvGrpSpPr>
          <p:cNvPr id="2117" name="Google Shape;2117;p145"/>
          <p:cNvGrpSpPr/>
          <p:nvPr/>
        </p:nvGrpSpPr>
        <p:grpSpPr>
          <a:xfrm>
            <a:off x="16893" y="1927397"/>
            <a:ext cx="1789933" cy="1665725"/>
            <a:chOff x="3664038" y="1663782"/>
            <a:chExt cx="1815900" cy="1815900"/>
          </a:xfrm>
        </p:grpSpPr>
        <p:sp>
          <p:nvSpPr>
            <p:cNvPr id="2118" name="Google Shape;2118;p145"/>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19" name="Google Shape;2119;p145"/>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Roboto"/>
                  <a:ea typeface="Roboto"/>
                  <a:cs typeface="Roboto"/>
                  <a:sym typeface="Roboto"/>
                </a:rPr>
                <a:t>Lorem ipsum congue</a:t>
              </a:r>
              <a:endParaRPr sz="1200" b="1">
                <a:solidFill>
                  <a:srgbClr val="FFFFFF"/>
                </a:solidFill>
                <a:latin typeface="Roboto"/>
                <a:ea typeface="Roboto"/>
                <a:cs typeface="Roboto"/>
                <a:sym typeface="Roboto"/>
              </a:endParaRPr>
            </a:p>
          </p:txBody>
        </p:sp>
      </p:grpSp>
      <p:sp>
        <p:nvSpPr>
          <p:cNvPr id="2120" name="Google Shape;2120;p145"/>
          <p:cNvSpPr/>
          <p:nvPr/>
        </p:nvSpPr>
        <p:spPr>
          <a:xfrm rot="-5400000">
            <a:off x="-619242" y="1114591"/>
            <a:ext cx="3063000" cy="3291600"/>
          </a:xfrm>
          <a:prstGeom prst="ellipse">
            <a:avLst/>
          </a:prstGeom>
          <a:noFill/>
          <a:ln w="19050" cap="flat" cmpd="sng">
            <a:solidFill>
              <a:srgbClr val="0C1D5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2121" name="Google Shape;2121;p145"/>
          <p:cNvGrpSpPr/>
          <p:nvPr/>
        </p:nvGrpSpPr>
        <p:grpSpPr>
          <a:xfrm>
            <a:off x="16893" y="1927397"/>
            <a:ext cx="1789933" cy="1665725"/>
            <a:chOff x="3664038" y="1663782"/>
            <a:chExt cx="1815900" cy="1815900"/>
          </a:xfrm>
        </p:grpSpPr>
        <p:sp>
          <p:nvSpPr>
            <p:cNvPr id="2122" name="Google Shape;2122;p145"/>
            <p:cNvSpPr/>
            <p:nvPr/>
          </p:nvSpPr>
          <p:spPr>
            <a:xfrm>
              <a:off x="3664038" y="1663782"/>
              <a:ext cx="1815900" cy="1815900"/>
            </a:xfrm>
            <a:prstGeom prst="ellipse">
              <a:avLst/>
            </a:prstGeom>
            <a:solidFill>
              <a:srgbClr val="0E39A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23" name="Google Shape;2123;p145"/>
            <p:cNvSpPr txBox="1"/>
            <p:nvPr/>
          </p:nvSpPr>
          <p:spPr>
            <a:xfrm>
              <a:off x="3899988" y="2158482"/>
              <a:ext cx="1344000" cy="826500"/>
            </a:xfrm>
            <a:prstGeom prst="rect">
              <a:avLst/>
            </a:prstGeom>
            <a:solidFill>
              <a:srgbClr val="0E39A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Century Gothic"/>
                  <a:ea typeface="Century Gothic"/>
                  <a:cs typeface="Century Gothic"/>
                  <a:sym typeface="Century Gothic"/>
                </a:rPr>
                <a:t>Evaluation Metrics</a:t>
              </a:r>
              <a:endParaRPr sz="1200" b="1">
                <a:solidFill>
                  <a:srgbClr val="FFFFFF"/>
                </a:solidFill>
                <a:latin typeface="Century Gothic"/>
                <a:ea typeface="Century Gothic"/>
                <a:cs typeface="Century Gothic"/>
                <a:sym typeface="Century Gothic"/>
              </a:endParaRPr>
            </a:p>
          </p:txBody>
        </p:sp>
      </p:grpSp>
      <p:grpSp>
        <p:nvGrpSpPr>
          <p:cNvPr id="2124" name="Google Shape;2124;p145"/>
          <p:cNvGrpSpPr/>
          <p:nvPr/>
        </p:nvGrpSpPr>
        <p:grpSpPr>
          <a:xfrm>
            <a:off x="1580934" y="1305101"/>
            <a:ext cx="1053319" cy="980227"/>
            <a:chOff x="2859873" y="853971"/>
            <a:chExt cx="1068600" cy="1068600"/>
          </a:xfrm>
        </p:grpSpPr>
        <p:sp>
          <p:nvSpPr>
            <p:cNvPr id="2125" name="Google Shape;2125;p145"/>
            <p:cNvSpPr/>
            <p:nvPr/>
          </p:nvSpPr>
          <p:spPr>
            <a:xfrm>
              <a:off x="2859873" y="853971"/>
              <a:ext cx="1068600" cy="1068600"/>
            </a:xfrm>
            <a:prstGeom prst="ellipse">
              <a:avLst/>
            </a:prstGeom>
            <a:solidFill>
              <a:srgbClr val="7E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p>
          </p:txBody>
        </p:sp>
        <p:sp>
          <p:nvSpPr>
            <p:cNvPr id="2126" name="Google Shape;2126;p145"/>
            <p:cNvSpPr txBox="1"/>
            <p:nvPr/>
          </p:nvSpPr>
          <p:spPr>
            <a:xfrm>
              <a:off x="2951521" y="1023462"/>
              <a:ext cx="885300" cy="729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Root Mean Squared Error</a:t>
              </a:r>
              <a:endParaRPr sz="1000" b="1">
                <a:solidFill>
                  <a:srgbClr val="FFFFFF"/>
                </a:solidFill>
                <a:latin typeface="Montserrat"/>
                <a:ea typeface="Montserrat"/>
                <a:cs typeface="Montserrat"/>
                <a:sym typeface="Montserrat"/>
              </a:endParaRPr>
            </a:p>
          </p:txBody>
        </p:sp>
      </p:grpSp>
      <p:grpSp>
        <p:nvGrpSpPr>
          <p:cNvPr id="2127" name="Google Shape;2127;p145"/>
          <p:cNvGrpSpPr/>
          <p:nvPr/>
        </p:nvGrpSpPr>
        <p:grpSpPr>
          <a:xfrm>
            <a:off x="389605" y="810149"/>
            <a:ext cx="1053319" cy="980227"/>
            <a:chOff x="2859873" y="853971"/>
            <a:chExt cx="1068600" cy="1068600"/>
          </a:xfrm>
        </p:grpSpPr>
        <p:sp>
          <p:nvSpPr>
            <p:cNvPr id="2128" name="Google Shape;2128;p145"/>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29" name="Google Shape;2129;p145"/>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FFFFFF"/>
                  </a:solidFill>
                  <a:latin typeface="Roboto"/>
                  <a:ea typeface="Roboto"/>
                  <a:cs typeface="Roboto"/>
                  <a:sym typeface="Roboto"/>
                </a:rPr>
                <a:t>Lorem ipsum </a:t>
              </a:r>
              <a:endParaRPr sz="600">
                <a:solidFill>
                  <a:srgbClr val="FFFFFF"/>
                </a:solidFill>
                <a:latin typeface="Roboto"/>
                <a:ea typeface="Roboto"/>
                <a:cs typeface="Roboto"/>
                <a:sym typeface="Roboto"/>
              </a:endParaRPr>
            </a:p>
          </p:txBody>
        </p:sp>
      </p:grpSp>
      <p:grpSp>
        <p:nvGrpSpPr>
          <p:cNvPr id="2130" name="Google Shape;2130;p145"/>
          <p:cNvGrpSpPr/>
          <p:nvPr/>
        </p:nvGrpSpPr>
        <p:grpSpPr>
          <a:xfrm>
            <a:off x="389605" y="810149"/>
            <a:ext cx="1053319" cy="980227"/>
            <a:chOff x="2859873" y="853971"/>
            <a:chExt cx="1068600" cy="1068600"/>
          </a:xfrm>
        </p:grpSpPr>
        <p:sp>
          <p:nvSpPr>
            <p:cNvPr id="2131" name="Google Shape;2131;p145"/>
            <p:cNvSpPr/>
            <p:nvPr/>
          </p:nvSpPr>
          <p:spPr>
            <a:xfrm>
              <a:off x="2859873" y="853971"/>
              <a:ext cx="1068600" cy="1068600"/>
            </a:xfrm>
            <a:prstGeom prst="ellipse">
              <a:avLst/>
            </a:prstGeom>
            <a:solidFill>
              <a:srgbClr val="7E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p>
          </p:txBody>
        </p:sp>
        <p:sp>
          <p:nvSpPr>
            <p:cNvPr id="2132" name="Google Shape;2132;p145"/>
            <p:cNvSpPr txBox="1"/>
            <p:nvPr/>
          </p:nvSpPr>
          <p:spPr>
            <a:xfrm>
              <a:off x="2979959" y="1044618"/>
              <a:ext cx="808800" cy="687300"/>
            </a:xfrm>
            <a:prstGeom prst="rect">
              <a:avLst/>
            </a:prstGeom>
            <a:solidFill>
              <a:srgbClr val="7E7E7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Mean Absolute Error</a:t>
              </a:r>
              <a:endParaRPr sz="1000" b="1">
                <a:solidFill>
                  <a:srgbClr val="FFFFFF"/>
                </a:solidFill>
                <a:latin typeface="Montserrat"/>
                <a:ea typeface="Montserrat"/>
                <a:cs typeface="Montserrat"/>
                <a:sym typeface="Montserrat"/>
              </a:endParaRPr>
            </a:p>
          </p:txBody>
        </p:sp>
      </p:grpSp>
      <p:sp>
        <p:nvSpPr>
          <p:cNvPr id="2133" name="Google Shape;2133;p145"/>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45"/>
          <p:cNvSpPr/>
          <p:nvPr/>
        </p:nvSpPr>
        <p:spPr>
          <a:xfrm>
            <a:off x="3126321" y="11077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135" name="Google Shape;2135;p145"/>
          <p:cNvSpPr txBox="1"/>
          <p:nvPr/>
        </p:nvSpPr>
        <p:spPr>
          <a:xfrm>
            <a:off x="3426000" y="1002100"/>
            <a:ext cx="54279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MAE and RMSE are relative to the scale of the response</a:t>
            </a:r>
            <a:endParaRPr sz="1300">
              <a:solidFill>
                <a:schemeClr val="dk1"/>
              </a:solidFill>
              <a:latin typeface="Montserrat"/>
              <a:ea typeface="Montserrat"/>
              <a:cs typeface="Montserrat"/>
              <a:sym typeface="Montserrat"/>
            </a:endParaRPr>
          </a:p>
        </p:txBody>
      </p:sp>
      <p:sp>
        <p:nvSpPr>
          <p:cNvPr id="2136" name="Google Shape;2136;p145"/>
          <p:cNvSpPr/>
          <p:nvPr/>
        </p:nvSpPr>
        <p:spPr>
          <a:xfrm>
            <a:off x="3126321" y="16702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137" name="Google Shape;2137;p145"/>
          <p:cNvSpPr txBox="1"/>
          <p:nvPr/>
        </p:nvSpPr>
        <p:spPr>
          <a:xfrm>
            <a:off x="3426000" y="1459300"/>
            <a:ext cx="54279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Cannot compare models across different data and scale of response value</a:t>
            </a:r>
            <a:endParaRPr sz="1300">
              <a:solidFill>
                <a:schemeClr val="dk1"/>
              </a:solidFill>
              <a:latin typeface="Montserrat"/>
              <a:ea typeface="Montserrat"/>
              <a:cs typeface="Montserrat"/>
              <a:sym typeface="Montserrat"/>
            </a:endParaRPr>
          </a:p>
        </p:txBody>
      </p:sp>
      <p:sp>
        <p:nvSpPr>
          <p:cNvPr id="2138" name="Google Shape;2138;p145"/>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Evaluation Metrics</a:t>
            </a:r>
            <a:endParaRPr sz="2100" b="1">
              <a:solidFill>
                <a:srgbClr val="0F3FA8"/>
              </a:solidFill>
              <a:latin typeface="Montserrat"/>
              <a:ea typeface="Montserrat"/>
              <a:cs typeface="Montserrat"/>
              <a:sym typeface="Montserrat"/>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2142"/>
        <p:cNvGrpSpPr/>
        <p:nvPr/>
      </p:nvGrpSpPr>
      <p:grpSpPr>
        <a:xfrm>
          <a:off x="0" y="0"/>
          <a:ext cx="0" cy="0"/>
          <a:chOff x="0" y="0"/>
          <a:chExt cx="0" cy="0"/>
        </a:xfrm>
      </p:grpSpPr>
      <p:grpSp>
        <p:nvGrpSpPr>
          <p:cNvPr id="2143" name="Google Shape;2143;p146"/>
          <p:cNvGrpSpPr/>
          <p:nvPr/>
        </p:nvGrpSpPr>
        <p:grpSpPr>
          <a:xfrm>
            <a:off x="16893" y="1927397"/>
            <a:ext cx="1789933" cy="1665725"/>
            <a:chOff x="3664038" y="1663782"/>
            <a:chExt cx="1815900" cy="1815900"/>
          </a:xfrm>
        </p:grpSpPr>
        <p:sp>
          <p:nvSpPr>
            <p:cNvPr id="2144" name="Google Shape;2144;p146"/>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45" name="Google Shape;2145;p146"/>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Roboto"/>
                  <a:ea typeface="Roboto"/>
                  <a:cs typeface="Roboto"/>
                  <a:sym typeface="Roboto"/>
                </a:rPr>
                <a:t>Lorem ipsum congue</a:t>
              </a:r>
              <a:endParaRPr sz="1200" b="1">
                <a:solidFill>
                  <a:srgbClr val="FFFFFF"/>
                </a:solidFill>
                <a:latin typeface="Roboto"/>
                <a:ea typeface="Roboto"/>
                <a:cs typeface="Roboto"/>
                <a:sym typeface="Roboto"/>
              </a:endParaRPr>
            </a:p>
          </p:txBody>
        </p:sp>
      </p:grpSp>
      <p:sp>
        <p:nvSpPr>
          <p:cNvPr id="2146" name="Google Shape;2146;p146"/>
          <p:cNvSpPr/>
          <p:nvPr/>
        </p:nvSpPr>
        <p:spPr>
          <a:xfrm rot="-5400000">
            <a:off x="-619242" y="1114591"/>
            <a:ext cx="3063000" cy="3291600"/>
          </a:xfrm>
          <a:prstGeom prst="ellipse">
            <a:avLst/>
          </a:prstGeom>
          <a:noFill/>
          <a:ln w="19050" cap="flat" cmpd="sng">
            <a:solidFill>
              <a:srgbClr val="0C1D5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2147" name="Google Shape;2147;p146"/>
          <p:cNvGrpSpPr/>
          <p:nvPr/>
        </p:nvGrpSpPr>
        <p:grpSpPr>
          <a:xfrm>
            <a:off x="16893" y="1927397"/>
            <a:ext cx="1789933" cy="1665725"/>
            <a:chOff x="3664038" y="1663782"/>
            <a:chExt cx="1815900" cy="1815900"/>
          </a:xfrm>
        </p:grpSpPr>
        <p:sp>
          <p:nvSpPr>
            <p:cNvPr id="2148" name="Google Shape;2148;p146"/>
            <p:cNvSpPr/>
            <p:nvPr/>
          </p:nvSpPr>
          <p:spPr>
            <a:xfrm>
              <a:off x="3664038" y="1663782"/>
              <a:ext cx="1815900" cy="1815900"/>
            </a:xfrm>
            <a:prstGeom prst="ellipse">
              <a:avLst/>
            </a:prstGeom>
            <a:solidFill>
              <a:srgbClr val="0E39A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Century Gothic"/>
                <a:ea typeface="Century Gothic"/>
                <a:cs typeface="Century Gothic"/>
                <a:sym typeface="Century Gothic"/>
              </a:endParaRPr>
            </a:p>
          </p:txBody>
        </p:sp>
        <p:sp>
          <p:nvSpPr>
            <p:cNvPr id="2149" name="Google Shape;2149;p146"/>
            <p:cNvSpPr txBox="1"/>
            <p:nvPr/>
          </p:nvSpPr>
          <p:spPr>
            <a:xfrm>
              <a:off x="3899988" y="2158482"/>
              <a:ext cx="1344000" cy="826500"/>
            </a:xfrm>
            <a:prstGeom prst="rect">
              <a:avLst/>
            </a:prstGeom>
            <a:solidFill>
              <a:srgbClr val="0E39A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Century Gothic"/>
                  <a:ea typeface="Century Gothic"/>
                  <a:cs typeface="Century Gothic"/>
                  <a:sym typeface="Century Gothic"/>
                </a:rPr>
                <a:t>Evaluation Metrics</a:t>
              </a:r>
              <a:endParaRPr sz="1200" b="1">
                <a:solidFill>
                  <a:srgbClr val="FFFFFF"/>
                </a:solidFill>
                <a:latin typeface="Century Gothic"/>
                <a:ea typeface="Century Gothic"/>
                <a:cs typeface="Century Gothic"/>
                <a:sym typeface="Century Gothic"/>
              </a:endParaRPr>
            </a:p>
          </p:txBody>
        </p:sp>
      </p:grpSp>
      <p:grpSp>
        <p:nvGrpSpPr>
          <p:cNvPr id="2150" name="Google Shape;2150;p146"/>
          <p:cNvGrpSpPr/>
          <p:nvPr/>
        </p:nvGrpSpPr>
        <p:grpSpPr>
          <a:xfrm>
            <a:off x="1580934" y="1305101"/>
            <a:ext cx="1053319" cy="980227"/>
            <a:chOff x="2859873" y="853971"/>
            <a:chExt cx="1068600" cy="1068600"/>
          </a:xfrm>
        </p:grpSpPr>
        <p:sp>
          <p:nvSpPr>
            <p:cNvPr id="2151" name="Google Shape;2151;p146"/>
            <p:cNvSpPr/>
            <p:nvPr/>
          </p:nvSpPr>
          <p:spPr>
            <a:xfrm>
              <a:off x="2859873" y="853971"/>
              <a:ext cx="1068600" cy="1068600"/>
            </a:xfrm>
            <a:prstGeom prst="ellipse">
              <a:avLst/>
            </a:prstGeom>
            <a:solidFill>
              <a:srgbClr val="7E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Montserrat"/>
                <a:ea typeface="Montserrat"/>
                <a:cs typeface="Montserrat"/>
                <a:sym typeface="Montserrat"/>
              </a:endParaRPr>
            </a:p>
          </p:txBody>
        </p:sp>
        <p:sp>
          <p:nvSpPr>
            <p:cNvPr id="2152" name="Google Shape;2152;p146"/>
            <p:cNvSpPr txBox="1"/>
            <p:nvPr/>
          </p:nvSpPr>
          <p:spPr>
            <a:xfrm>
              <a:off x="2951521" y="1023462"/>
              <a:ext cx="885300" cy="729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Root Mean Squared Error</a:t>
              </a:r>
              <a:endParaRPr sz="1000" b="1">
                <a:solidFill>
                  <a:srgbClr val="FFFFFF"/>
                </a:solidFill>
                <a:latin typeface="Montserrat"/>
                <a:ea typeface="Montserrat"/>
                <a:cs typeface="Montserrat"/>
                <a:sym typeface="Montserrat"/>
              </a:endParaRPr>
            </a:p>
          </p:txBody>
        </p:sp>
      </p:grpSp>
      <p:grpSp>
        <p:nvGrpSpPr>
          <p:cNvPr id="2153" name="Google Shape;2153;p146"/>
          <p:cNvGrpSpPr/>
          <p:nvPr/>
        </p:nvGrpSpPr>
        <p:grpSpPr>
          <a:xfrm>
            <a:off x="389605" y="810149"/>
            <a:ext cx="1053319" cy="980227"/>
            <a:chOff x="2859873" y="853971"/>
            <a:chExt cx="1068600" cy="1068600"/>
          </a:xfrm>
        </p:grpSpPr>
        <p:sp>
          <p:nvSpPr>
            <p:cNvPr id="2154" name="Google Shape;2154;p146"/>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55" name="Google Shape;2155;p146"/>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FFFFFF"/>
                  </a:solidFill>
                  <a:latin typeface="Roboto"/>
                  <a:ea typeface="Roboto"/>
                  <a:cs typeface="Roboto"/>
                  <a:sym typeface="Roboto"/>
                </a:rPr>
                <a:t>Lorem ipsum </a:t>
              </a:r>
              <a:endParaRPr sz="600">
                <a:solidFill>
                  <a:srgbClr val="FFFFFF"/>
                </a:solidFill>
                <a:latin typeface="Roboto"/>
                <a:ea typeface="Roboto"/>
                <a:cs typeface="Roboto"/>
                <a:sym typeface="Roboto"/>
              </a:endParaRPr>
            </a:p>
          </p:txBody>
        </p:sp>
      </p:grpSp>
      <p:grpSp>
        <p:nvGrpSpPr>
          <p:cNvPr id="2156" name="Google Shape;2156;p146"/>
          <p:cNvGrpSpPr/>
          <p:nvPr/>
        </p:nvGrpSpPr>
        <p:grpSpPr>
          <a:xfrm>
            <a:off x="389605" y="810149"/>
            <a:ext cx="1053319" cy="980227"/>
            <a:chOff x="2859873" y="853971"/>
            <a:chExt cx="1068600" cy="1068600"/>
          </a:xfrm>
        </p:grpSpPr>
        <p:sp>
          <p:nvSpPr>
            <p:cNvPr id="2157" name="Google Shape;2157;p146"/>
            <p:cNvSpPr/>
            <p:nvPr/>
          </p:nvSpPr>
          <p:spPr>
            <a:xfrm>
              <a:off x="2859873" y="853971"/>
              <a:ext cx="1068600" cy="1068600"/>
            </a:xfrm>
            <a:prstGeom prst="ellipse">
              <a:avLst/>
            </a:prstGeom>
            <a:solidFill>
              <a:srgbClr val="7E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Montserrat"/>
                <a:ea typeface="Montserrat"/>
                <a:cs typeface="Montserrat"/>
                <a:sym typeface="Montserrat"/>
              </a:endParaRPr>
            </a:p>
          </p:txBody>
        </p:sp>
        <p:sp>
          <p:nvSpPr>
            <p:cNvPr id="2158" name="Google Shape;2158;p146"/>
            <p:cNvSpPr txBox="1"/>
            <p:nvPr/>
          </p:nvSpPr>
          <p:spPr>
            <a:xfrm>
              <a:off x="2979959" y="1044618"/>
              <a:ext cx="808800" cy="687300"/>
            </a:xfrm>
            <a:prstGeom prst="rect">
              <a:avLst/>
            </a:prstGeom>
            <a:solidFill>
              <a:srgbClr val="7E7E7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Mean Absolute Error</a:t>
              </a:r>
              <a:endParaRPr sz="1000" b="1">
                <a:solidFill>
                  <a:srgbClr val="FFFFFF"/>
                </a:solidFill>
                <a:latin typeface="Montserrat"/>
                <a:ea typeface="Montserrat"/>
                <a:cs typeface="Montserrat"/>
                <a:sym typeface="Montserrat"/>
              </a:endParaRPr>
            </a:p>
          </p:txBody>
        </p:sp>
      </p:grpSp>
      <p:sp>
        <p:nvSpPr>
          <p:cNvPr id="2159" name="Google Shape;2159;p146"/>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46"/>
          <p:cNvSpPr/>
          <p:nvPr/>
        </p:nvSpPr>
        <p:spPr>
          <a:xfrm>
            <a:off x="3126321" y="11077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161" name="Google Shape;2161;p146"/>
          <p:cNvSpPr txBox="1"/>
          <p:nvPr/>
        </p:nvSpPr>
        <p:spPr>
          <a:xfrm>
            <a:off x="3426000" y="1002100"/>
            <a:ext cx="54279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MAE and RMSE are relative to the scale of the response</a:t>
            </a:r>
            <a:endParaRPr sz="1300">
              <a:solidFill>
                <a:schemeClr val="dk1"/>
              </a:solidFill>
              <a:latin typeface="Montserrat"/>
              <a:ea typeface="Montserrat"/>
              <a:cs typeface="Montserrat"/>
              <a:sym typeface="Montserrat"/>
            </a:endParaRPr>
          </a:p>
        </p:txBody>
      </p:sp>
      <p:sp>
        <p:nvSpPr>
          <p:cNvPr id="2162" name="Google Shape;2162;p146"/>
          <p:cNvSpPr/>
          <p:nvPr/>
        </p:nvSpPr>
        <p:spPr>
          <a:xfrm>
            <a:off x="3126321" y="16702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163" name="Google Shape;2163;p146"/>
          <p:cNvSpPr txBox="1"/>
          <p:nvPr/>
        </p:nvSpPr>
        <p:spPr>
          <a:xfrm>
            <a:off x="3426000" y="1459300"/>
            <a:ext cx="54279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Cannot compare models across different data and scale of response value</a:t>
            </a:r>
            <a:endParaRPr sz="1300">
              <a:solidFill>
                <a:schemeClr val="dk1"/>
              </a:solidFill>
              <a:latin typeface="Montserrat"/>
              <a:ea typeface="Montserrat"/>
              <a:cs typeface="Montserrat"/>
              <a:sym typeface="Montserrat"/>
            </a:endParaRPr>
          </a:p>
        </p:txBody>
      </p:sp>
      <p:sp>
        <p:nvSpPr>
          <p:cNvPr id="2164" name="Google Shape;2164;p146"/>
          <p:cNvSpPr/>
          <p:nvPr/>
        </p:nvSpPr>
        <p:spPr>
          <a:xfrm>
            <a:off x="3126321" y="33354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165" name="Google Shape;2165;p146"/>
          <p:cNvSpPr txBox="1"/>
          <p:nvPr/>
        </p:nvSpPr>
        <p:spPr>
          <a:xfrm>
            <a:off x="3426000" y="3239600"/>
            <a:ext cx="35217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Indifferent of the range of the response</a:t>
            </a:r>
            <a:endParaRPr sz="1300">
              <a:solidFill>
                <a:schemeClr val="dk1"/>
              </a:solidFill>
              <a:latin typeface="Montserrat"/>
              <a:ea typeface="Montserrat"/>
              <a:cs typeface="Montserrat"/>
              <a:sym typeface="Montserrat"/>
            </a:endParaRPr>
          </a:p>
        </p:txBody>
      </p:sp>
      <p:pic>
        <p:nvPicPr>
          <p:cNvPr id="2166" name="Google Shape;2166;p146"/>
          <p:cNvPicPr preferRelativeResize="0"/>
          <p:nvPr/>
        </p:nvPicPr>
        <p:blipFill>
          <a:blip r:embed="rId3">
            <a:alphaModFix/>
          </a:blip>
          <a:stretch>
            <a:fillRect/>
          </a:stretch>
        </p:blipFill>
        <p:spPr>
          <a:xfrm>
            <a:off x="4085525" y="2222812"/>
            <a:ext cx="2795376" cy="868281"/>
          </a:xfrm>
          <a:prstGeom prst="rect">
            <a:avLst/>
          </a:prstGeom>
          <a:noFill/>
          <a:ln>
            <a:noFill/>
          </a:ln>
        </p:spPr>
      </p:pic>
      <p:sp>
        <p:nvSpPr>
          <p:cNvPr id="2167" name="Google Shape;2167;p146"/>
          <p:cNvSpPr/>
          <p:nvPr/>
        </p:nvSpPr>
        <p:spPr>
          <a:xfrm>
            <a:off x="3126321" y="3936884"/>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168" name="Google Shape;2168;p146"/>
          <p:cNvSpPr txBox="1"/>
          <p:nvPr/>
        </p:nvSpPr>
        <p:spPr>
          <a:xfrm>
            <a:off x="3426000" y="3725975"/>
            <a:ext cx="33879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Needs to be adjusted when the actual value of the response is zero</a:t>
            </a:r>
            <a:endParaRPr sz="1300">
              <a:solidFill>
                <a:schemeClr val="dk1"/>
              </a:solidFill>
              <a:latin typeface="Montserrat"/>
              <a:ea typeface="Montserrat"/>
              <a:cs typeface="Montserrat"/>
              <a:sym typeface="Montserrat"/>
            </a:endParaRPr>
          </a:p>
        </p:txBody>
      </p:sp>
      <p:sp>
        <p:nvSpPr>
          <p:cNvPr id="2169" name="Google Shape;2169;p146"/>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Evaluation Metrics</a:t>
            </a:r>
            <a:endParaRPr sz="2100" b="1">
              <a:solidFill>
                <a:srgbClr val="0F3FA8"/>
              </a:solidFill>
              <a:latin typeface="Montserrat"/>
              <a:ea typeface="Montserrat"/>
              <a:cs typeface="Montserrat"/>
              <a:sym typeface="Montserrat"/>
            </a:endParaRPr>
          </a:p>
        </p:txBody>
      </p:sp>
      <p:grpSp>
        <p:nvGrpSpPr>
          <p:cNvPr id="2170" name="Google Shape;2170;p146"/>
          <p:cNvGrpSpPr/>
          <p:nvPr/>
        </p:nvGrpSpPr>
        <p:grpSpPr>
          <a:xfrm>
            <a:off x="2031003" y="2375976"/>
            <a:ext cx="1094718" cy="980227"/>
            <a:chOff x="2855385" y="853971"/>
            <a:chExt cx="1110600" cy="1068600"/>
          </a:xfrm>
        </p:grpSpPr>
        <p:sp>
          <p:nvSpPr>
            <p:cNvPr id="2171" name="Google Shape;2171;p146"/>
            <p:cNvSpPr/>
            <p:nvPr/>
          </p:nvSpPr>
          <p:spPr>
            <a:xfrm>
              <a:off x="2859873" y="853971"/>
              <a:ext cx="1068600" cy="1068600"/>
            </a:xfrm>
            <a:prstGeom prst="ellipse">
              <a:avLst/>
            </a:prstGeom>
            <a:solidFill>
              <a:srgbClr val="125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Montserrat"/>
                <a:ea typeface="Montserrat"/>
                <a:cs typeface="Montserrat"/>
                <a:sym typeface="Montserrat"/>
              </a:endParaRPr>
            </a:p>
          </p:txBody>
        </p:sp>
        <p:sp>
          <p:nvSpPr>
            <p:cNvPr id="2172" name="Google Shape;2172;p146"/>
            <p:cNvSpPr txBox="1"/>
            <p:nvPr/>
          </p:nvSpPr>
          <p:spPr>
            <a:xfrm>
              <a:off x="2855385" y="1023476"/>
              <a:ext cx="1110600" cy="729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Mean Absolute Percentage Error</a:t>
              </a:r>
              <a:endParaRPr sz="1000" b="1">
                <a:solidFill>
                  <a:srgbClr val="FFFFFF"/>
                </a:solidFill>
                <a:latin typeface="Montserrat"/>
                <a:ea typeface="Montserrat"/>
                <a:cs typeface="Montserrat"/>
                <a:sym typeface="Montserrat"/>
              </a:endParaRPr>
            </a:p>
          </p:txBody>
        </p:sp>
      </p:gr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2176"/>
        <p:cNvGrpSpPr/>
        <p:nvPr/>
      </p:nvGrpSpPr>
      <p:grpSpPr>
        <a:xfrm>
          <a:off x="0" y="0"/>
          <a:ext cx="0" cy="0"/>
          <a:chOff x="0" y="0"/>
          <a:chExt cx="0" cy="0"/>
        </a:xfrm>
      </p:grpSpPr>
      <p:grpSp>
        <p:nvGrpSpPr>
          <p:cNvPr id="2177" name="Google Shape;2177;p147"/>
          <p:cNvGrpSpPr/>
          <p:nvPr/>
        </p:nvGrpSpPr>
        <p:grpSpPr>
          <a:xfrm>
            <a:off x="16893" y="1927397"/>
            <a:ext cx="1789933" cy="1665725"/>
            <a:chOff x="3664038" y="1663782"/>
            <a:chExt cx="1815900" cy="1815900"/>
          </a:xfrm>
        </p:grpSpPr>
        <p:sp>
          <p:nvSpPr>
            <p:cNvPr id="2178" name="Google Shape;2178;p147"/>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79" name="Google Shape;2179;p147"/>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Roboto"/>
                  <a:ea typeface="Roboto"/>
                  <a:cs typeface="Roboto"/>
                  <a:sym typeface="Roboto"/>
                </a:rPr>
                <a:t>Lorem ipsum congue</a:t>
              </a:r>
              <a:endParaRPr sz="1200" b="1">
                <a:solidFill>
                  <a:srgbClr val="FFFFFF"/>
                </a:solidFill>
                <a:latin typeface="Roboto"/>
                <a:ea typeface="Roboto"/>
                <a:cs typeface="Roboto"/>
                <a:sym typeface="Roboto"/>
              </a:endParaRPr>
            </a:p>
          </p:txBody>
        </p:sp>
      </p:grpSp>
      <p:sp>
        <p:nvSpPr>
          <p:cNvPr id="2180" name="Google Shape;2180;p147"/>
          <p:cNvSpPr/>
          <p:nvPr/>
        </p:nvSpPr>
        <p:spPr>
          <a:xfrm rot="-5400000">
            <a:off x="-619242" y="1114591"/>
            <a:ext cx="3063000" cy="3291600"/>
          </a:xfrm>
          <a:prstGeom prst="ellipse">
            <a:avLst/>
          </a:prstGeom>
          <a:noFill/>
          <a:ln w="19050" cap="flat" cmpd="sng">
            <a:solidFill>
              <a:srgbClr val="0C1D5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2181" name="Google Shape;2181;p147"/>
          <p:cNvGrpSpPr/>
          <p:nvPr/>
        </p:nvGrpSpPr>
        <p:grpSpPr>
          <a:xfrm>
            <a:off x="16893" y="1927397"/>
            <a:ext cx="1789933" cy="1665725"/>
            <a:chOff x="3664038" y="1663782"/>
            <a:chExt cx="1815900" cy="1815900"/>
          </a:xfrm>
        </p:grpSpPr>
        <p:sp>
          <p:nvSpPr>
            <p:cNvPr id="2182" name="Google Shape;2182;p147"/>
            <p:cNvSpPr/>
            <p:nvPr/>
          </p:nvSpPr>
          <p:spPr>
            <a:xfrm>
              <a:off x="3664038" y="1663782"/>
              <a:ext cx="1815900" cy="1815900"/>
            </a:xfrm>
            <a:prstGeom prst="ellipse">
              <a:avLst/>
            </a:prstGeom>
            <a:solidFill>
              <a:srgbClr val="0E39A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Century Gothic"/>
                <a:ea typeface="Century Gothic"/>
                <a:cs typeface="Century Gothic"/>
                <a:sym typeface="Century Gothic"/>
              </a:endParaRPr>
            </a:p>
          </p:txBody>
        </p:sp>
        <p:sp>
          <p:nvSpPr>
            <p:cNvPr id="2183" name="Google Shape;2183;p147"/>
            <p:cNvSpPr txBox="1"/>
            <p:nvPr/>
          </p:nvSpPr>
          <p:spPr>
            <a:xfrm>
              <a:off x="3899988" y="2158482"/>
              <a:ext cx="1344000" cy="826500"/>
            </a:xfrm>
            <a:prstGeom prst="rect">
              <a:avLst/>
            </a:prstGeom>
            <a:solidFill>
              <a:srgbClr val="0E39A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Century Gothic"/>
                  <a:ea typeface="Century Gothic"/>
                  <a:cs typeface="Century Gothic"/>
                  <a:sym typeface="Century Gothic"/>
                </a:rPr>
                <a:t>Evaluation Metrics</a:t>
              </a:r>
              <a:endParaRPr sz="1200" b="1">
                <a:solidFill>
                  <a:srgbClr val="FFFFFF"/>
                </a:solidFill>
                <a:latin typeface="Century Gothic"/>
                <a:ea typeface="Century Gothic"/>
                <a:cs typeface="Century Gothic"/>
                <a:sym typeface="Century Gothic"/>
              </a:endParaRPr>
            </a:p>
          </p:txBody>
        </p:sp>
      </p:grpSp>
      <p:grpSp>
        <p:nvGrpSpPr>
          <p:cNvPr id="2184" name="Google Shape;2184;p147"/>
          <p:cNvGrpSpPr/>
          <p:nvPr/>
        </p:nvGrpSpPr>
        <p:grpSpPr>
          <a:xfrm>
            <a:off x="1580934" y="1305101"/>
            <a:ext cx="1053319" cy="980227"/>
            <a:chOff x="2859873" y="853971"/>
            <a:chExt cx="1068600" cy="1068600"/>
          </a:xfrm>
        </p:grpSpPr>
        <p:sp>
          <p:nvSpPr>
            <p:cNvPr id="2185" name="Google Shape;2185;p147"/>
            <p:cNvSpPr/>
            <p:nvPr/>
          </p:nvSpPr>
          <p:spPr>
            <a:xfrm>
              <a:off x="2859873" y="853971"/>
              <a:ext cx="1068600" cy="1068600"/>
            </a:xfrm>
            <a:prstGeom prst="ellipse">
              <a:avLst/>
            </a:prstGeom>
            <a:solidFill>
              <a:srgbClr val="7E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p>
          </p:txBody>
        </p:sp>
        <p:sp>
          <p:nvSpPr>
            <p:cNvPr id="2186" name="Google Shape;2186;p147"/>
            <p:cNvSpPr txBox="1"/>
            <p:nvPr/>
          </p:nvSpPr>
          <p:spPr>
            <a:xfrm>
              <a:off x="2951521" y="1023462"/>
              <a:ext cx="885300" cy="729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Root Mean Squared Error</a:t>
              </a:r>
              <a:endParaRPr sz="1000" b="1">
                <a:solidFill>
                  <a:srgbClr val="FFFFFF"/>
                </a:solidFill>
                <a:latin typeface="Montserrat"/>
                <a:ea typeface="Montserrat"/>
                <a:cs typeface="Montserrat"/>
                <a:sym typeface="Montserrat"/>
              </a:endParaRPr>
            </a:p>
          </p:txBody>
        </p:sp>
      </p:grpSp>
      <p:grpSp>
        <p:nvGrpSpPr>
          <p:cNvPr id="2187" name="Google Shape;2187;p147"/>
          <p:cNvGrpSpPr/>
          <p:nvPr/>
        </p:nvGrpSpPr>
        <p:grpSpPr>
          <a:xfrm>
            <a:off x="389605" y="810149"/>
            <a:ext cx="1053319" cy="980227"/>
            <a:chOff x="2859873" y="853971"/>
            <a:chExt cx="1068600" cy="1068600"/>
          </a:xfrm>
        </p:grpSpPr>
        <p:sp>
          <p:nvSpPr>
            <p:cNvPr id="2188" name="Google Shape;2188;p147"/>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189" name="Google Shape;2189;p147"/>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FFFFFF"/>
                  </a:solidFill>
                  <a:latin typeface="Roboto"/>
                  <a:ea typeface="Roboto"/>
                  <a:cs typeface="Roboto"/>
                  <a:sym typeface="Roboto"/>
                </a:rPr>
                <a:t>Lorem ipsum </a:t>
              </a:r>
              <a:endParaRPr sz="600">
                <a:solidFill>
                  <a:srgbClr val="FFFFFF"/>
                </a:solidFill>
                <a:latin typeface="Roboto"/>
                <a:ea typeface="Roboto"/>
                <a:cs typeface="Roboto"/>
                <a:sym typeface="Roboto"/>
              </a:endParaRPr>
            </a:p>
          </p:txBody>
        </p:sp>
      </p:grpSp>
      <p:grpSp>
        <p:nvGrpSpPr>
          <p:cNvPr id="2190" name="Google Shape;2190;p147"/>
          <p:cNvGrpSpPr/>
          <p:nvPr/>
        </p:nvGrpSpPr>
        <p:grpSpPr>
          <a:xfrm>
            <a:off x="389605" y="810149"/>
            <a:ext cx="1053319" cy="980227"/>
            <a:chOff x="2859873" y="853971"/>
            <a:chExt cx="1068600" cy="1068600"/>
          </a:xfrm>
        </p:grpSpPr>
        <p:sp>
          <p:nvSpPr>
            <p:cNvPr id="2191" name="Google Shape;2191;p147"/>
            <p:cNvSpPr/>
            <p:nvPr/>
          </p:nvSpPr>
          <p:spPr>
            <a:xfrm>
              <a:off x="2859873" y="853971"/>
              <a:ext cx="1068600" cy="1068600"/>
            </a:xfrm>
            <a:prstGeom prst="ellipse">
              <a:avLst/>
            </a:prstGeom>
            <a:solidFill>
              <a:srgbClr val="7E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p>
          </p:txBody>
        </p:sp>
        <p:sp>
          <p:nvSpPr>
            <p:cNvPr id="2192" name="Google Shape;2192;p147"/>
            <p:cNvSpPr txBox="1"/>
            <p:nvPr/>
          </p:nvSpPr>
          <p:spPr>
            <a:xfrm>
              <a:off x="2979959" y="1044618"/>
              <a:ext cx="808800" cy="687300"/>
            </a:xfrm>
            <a:prstGeom prst="rect">
              <a:avLst/>
            </a:prstGeom>
            <a:solidFill>
              <a:srgbClr val="7E7E7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Mean Absolute Error</a:t>
              </a:r>
              <a:endParaRPr sz="1000" b="1">
                <a:solidFill>
                  <a:srgbClr val="FFFFFF"/>
                </a:solidFill>
                <a:latin typeface="Montserrat"/>
                <a:ea typeface="Montserrat"/>
                <a:cs typeface="Montserrat"/>
                <a:sym typeface="Montserrat"/>
              </a:endParaRPr>
            </a:p>
          </p:txBody>
        </p:sp>
      </p:grpSp>
      <p:sp>
        <p:nvSpPr>
          <p:cNvPr id="2193" name="Google Shape;2193;p147"/>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47"/>
          <p:cNvSpPr/>
          <p:nvPr/>
        </p:nvSpPr>
        <p:spPr>
          <a:xfrm>
            <a:off x="3126321" y="12130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195" name="Google Shape;2195;p147"/>
          <p:cNvSpPr txBox="1"/>
          <p:nvPr/>
        </p:nvSpPr>
        <p:spPr>
          <a:xfrm>
            <a:off x="3426000" y="1002100"/>
            <a:ext cx="45897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Previous metrics do not clearly quantify how well the model explains the variability in the data</a:t>
            </a:r>
            <a:endParaRPr sz="1300">
              <a:solidFill>
                <a:schemeClr val="dk1"/>
              </a:solidFill>
              <a:latin typeface="Montserrat"/>
              <a:ea typeface="Montserrat"/>
              <a:cs typeface="Montserrat"/>
              <a:sym typeface="Montserrat"/>
            </a:endParaRPr>
          </a:p>
        </p:txBody>
      </p:sp>
      <p:sp>
        <p:nvSpPr>
          <p:cNvPr id="2196" name="Google Shape;2196;p147"/>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Evaluation Metrics</a:t>
            </a:r>
            <a:endParaRPr sz="2100" b="1">
              <a:solidFill>
                <a:srgbClr val="0F3FA8"/>
              </a:solidFill>
              <a:latin typeface="Montserrat"/>
              <a:ea typeface="Montserrat"/>
              <a:cs typeface="Montserrat"/>
              <a:sym typeface="Montserrat"/>
            </a:endParaRPr>
          </a:p>
        </p:txBody>
      </p:sp>
      <p:grpSp>
        <p:nvGrpSpPr>
          <p:cNvPr id="2197" name="Google Shape;2197;p147"/>
          <p:cNvGrpSpPr/>
          <p:nvPr/>
        </p:nvGrpSpPr>
        <p:grpSpPr>
          <a:xfrm>
            <a:off x="2031003" y="2375976"/>
            <a:ext cx="1094718" cy="980227"/>
            <a:chOff x="2855385" y="853971"/>
            <a:chExt cx="1110600" cy="1068600"/>
          </a:xfrm>
        </p:grpSpPr>
        <p:sp>
          <p:nvSpPr>
            <p:cNvPr id="2198" name="Google Shape;2198;p147"/>
            <p:cNvSpPr/>
            <p:nvPr/>
          </p:nvSpPr>
          <p:spPr>
            <a:xfrm>
              <a:off x="2859873" y="853971"/>
              <a:ext cx="1068600" cy="1068600"/>
            </a:xfrm>
            <a:prstGeom prst="ellipse">
              <a:avLst/>
            </a:prstGeom>
            <a:solidFill>
              <a:srgbClr val="7E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Montserrat"/>
                <a:ea typeface="Montserrat"/>
                <a:cs typeface="Montserrat"/>
                <a:sym typeface="Montserrat"/>
              </a:endParaRPr>
            </a:p>
          </p:txBody>
        </p:sp>
        <p:sp>
          <p:nvSpPr>
            <p:cNvPr id="2199" name="Google Shape;2199;p147"/>
            <p:cNvSpPr txBox="1"/>
            <p:nvPr/>
          </p:nvSpPr>
          <p:spPr>
            <a:xfrm>
              <a:off x="2855385" y="1023476"/>
              <a:ext cx="1110600" cy="729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Mean Absolute Percentage Error</a:t>
              </a:r>
              <a:endParaRPr sz="1000" b="1">
                <a:solidFill>
                  <a:srgbClr val="FFFFFF"/>
                </a:solidFill>
                <a:latin typeface="Montserrat"/>
                <a:ea typeface="Montserrat"/>
                <a:cs typeface="Montserrat"/>
                <a:sym typeface="Montserrat"/>
              </a:endParaRPr>
            </a:p>
          </p:txBody>
        </p:sp>
      </p:gr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2203"/>
        <p:cNvGrpSpPr/>
        <p:nvPr/>
      </p:nvGrpSpPr>
      <p:grpSpPr>
        <a:xfrm>
          <a:off x="0" y="0"/>
          <a:ext cx="0" cy="0"/>
          <a:chOff x="0" y="0"/>
          <a:chExt cx="0" cy="0"/>
        </a:xfrm>
      </p:grpSpPr>
      <p:grpSp>
        <p:nvGrpSpPr>
          <p:cNvPr id="2204" name="Google Shape;2204;p148"/>
          <p:cNvGrpSpPr/>
          <p:nvPr/>
        </p:nvGrpSpPr>
        <p:grpSpPr>
          <a:xfrm>
            <a:off x="16893" y="1927397"/>
            <a:ext cx="1789933" cy="1665725"/>
            <a:chOff x="3664038" y="1663782"/>
            <a:chExt cx="1815900" cy="1815900"/>
          </a:xfrm>
        </p:grpSpPr>
        <p:sp>
          <p:nvSpPr>
            <p:cNvPr id="2205" name="Google Shape;2205;p148"/>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06" name="Google Shape;2206;p148"/>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Roboto"/>
                  <a:ea typeface="Roboto"/>
                  <a:cs typeface="Roboto"/>
                  <a:sym typeface="Roboto"/>
                </a:rPr>
                <a:t>Lorem ipsum congue</a:t>
              </a:r>
              <a:endParaRPr sz="1200" b="1">
                <a:solidFill>
                  <a:srgbClr val="FFFFFF"/>
                </a:solidFill>
                <a:latin typeface="Roboto"/>
                <a:ea typeface="Roboto"/>
                <a:cs typeface="Roboto"/>
                <a:sym typeface="Roboto"/>
              </a:endParaRPr>
            </a:p>
          </p:txBody>
        </p:sp>
      </p:grpSp>
      <p:sp>
        <p:nvSpPr>
          <p:cNvPr id="2207" name="Google Shape;2207;p148"/>
          <p:cNvSpPr/>
          <p:nvPr/>
        </p:nvSpPr>
        <p:spPr>
          <a:xfrm rot="-5400000">
            <a:off x="-619242" y="1114591"/>
            <a:ext cx="3063000" cy="3291600"/>
          </a:xfrm>
          <a:prstGeom prst="ellipse">
            <a:avLst/>
          </a:prstGeom>
          <a:noFill/>
          <a:ln w="19050" cap="flat" cmpd="sng">
            <a:solidFill>
              <a:srgbClr val="0C1D5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2208" name="Google Shape;2208;p148"/>
          <p:cNvGrpSpPr/>
          <p:nvPr/>
        </p:nvGrpSpPr>
        <p:grpSpPr>
          <a:xfrm>
            <a:off x="16893" y="1927397"/>
            <a:ext cx="1789933" cy="1665725"/>
            <a:chOff x="3664038" y="1663782"/>
            <a:chExt cx="1815900" cy="1815900"/>
          </a:xfrm>
        </p:grpSpPr>
        <p:sp>
          <p:nvSpPr>
            <p:cNvPr id="2209" name="Google Shape;2209;p148"/>
            <p:cNvSpPr/>
            <p:nvPr/>
          </p:nvSpPr>
          <p:spPr>
            <a:xfrm>
              <a:off x="3664038" y="1663782"/>
              <a:ext cx="1815900" cy="1815900"/>
            </a:xfrm>
            <a:prstGeom prst="ellipse">
              <a:avLst/>
            </a:prstGeom>
            <a:solidFill>
              <a:srgbClr val="0E39A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10" name="Google Shape;2210;p148"/>
            <p:cNvSpPr txBox="1"/>
            <p:nvPr/>
          </p:nvSpPr>
          <p:spPr>
            <a:xfrm>
              <a:off x="3899988" y="2158482"/>
              <a:ext cx="1344000" cy="826500"/>
            </a:xfrm>
            <a:prstGeom prst="rect">
              <a:avLst/>
            </a:prstGeom>
            <a:solidFill>
              <a:srgbClr val="0E39A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Century Gothic"/>
                  <a:ea typeface="Century Gothic"/>
                  <a:cs typeface="Century Gothic"/>
                  <a:sym typeface="Century Gothic"/>
                </a:rPr>
                <a:t>Evaluation Metrics</a:t>
              </a:r>
              <a:endParaRPr sz="1200" b="1">
                <a:solidFill>
                  <a:srgbClr val="FFFFFF"/>
                </a:solidFill>
                <a:latin typeface="Century Gothic"/>
                <a:ea typeface="Century Gothic"/>
                <a:cs typeface="Century Gothic"/>
                <a:sym typeface="Century Gothic"/>
              </a:endParaRPr>
            </a:p>
          </p:txBody>
        </p:sp>
      </p:grpSp>
      <p:grpSp>
        <p:nvGrpSpPr>
          <p:cNvPr id="2211" name="Google Shape;2211;p148"/>
          <p:cNvGrpSpPr/>
          <p:nvPr/>
        </p:nvGrpSpPr>
        <p:grpSpPr>
          <a:xfrm>
            <a:off x="1580934" y="1305101"/>
            <a:ext cx="1053319" cy="980227"/>
            <a:chOff x="2859873" y="853971"/>
            <a:chExt cx="1068600" cy="1068600"/>
          </a:xfrm>
        </p:grpSpPr>
        <p:sp>
          <p:nvSpPr>
            <p:cNvPr id="2212" name="Google Shape;2212;p148"/>
            <p:cNvSpPr/>
            <p:nvPr/>
          </p:nvSpPr>
          <p:spPr>
            <a:xfrm>
              <a:off x="2859873" y="853971"/>
              <a:ext cx="1068600" cy="1068600"/>
            </a:xfrm>
            <a:prstGeom prst="ellipse">
              <a:avLst/>
            </a:prstGeom>
            <a:solidFill>
              <a:srgbClr val="7E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Montserrat"/>
                <a:ea typeface="Montserrat"/>
                <a:cs typeface="Montserrat"/>
                <a:sym typeface="Montserrat"/>
              </a:endParaRPr>
            </a:p>
          </p:txBody>
        </p:sp>
        <p:sp>
          <p:nvSpPr>
            <p:cNvPr id="2213" name="Google Shape;2213;p148"/>
            <p:cNvSpPr txBox="1"/>
            <p:nvPr/>
          </p:nvSpPr>
          <p:spPr>
            <a:xfrm>
              <a:off x="2951521" y="1023462"/>
              <a:ext cx="885300" cy="729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Root Mean Squared Error</a:t>
              </a:r>
              <a:endParaRPr sz="1000" b="1">
                <a:solidFill>
                  <a:srgbClr val="FFFFFF"/>
                </a:solidFill>
                <a:latin typeface="Montserrat"/>
                <a:ea typeface="Montserrat"/>
                <a:cs typeface="Montserrat"/>
                <a:sym typeface="Montserrat"/>
              </a:endParaRPr>
            </a:p>
          </p:txBody>
        </p:sp>
      </p:grpSp>
      <p:grpSp>
        <p:nvGrpSpPr>
          <p:cNvPr id="2214" name="Google Shape;2214;p148"/>
          <p:cNvGrpSpPr/>
          <p:nvPr/>
        </p:nvGrpSpPr>
        <p:grpSpPr>
          <a:xfrm>
            <a:off x="1504729" y="3446848"/>
            <a:ext cx="1053319" cy="980227"/>
            <a:chOff x="5214448" y="3234278"/>
            <a:chExt cx="1068600" cy="1068600"/>
          </a:xfrm>
        </p:grpSpPr>
        <p:sp>
          <p:nvSpPr>
            <p:cNvPr id="2215" name="Google Shape;2215;p148"/>
            <p:cNvSpPr/>
            <p:nvPr/>
          </p:nvSpPr>
          <p:spPr>
            <a:xfrm>
              <a:off x="5214448" y="3234278"/>
              <a:ext cx="1068600" cy="1068600"/>
            </a:xfrm>
            <a:prstGeom prst="ellipse">
              <a:avLst/>
            </a:prstGeom>
            <a:solidFill>
              <a:srgbClr val="125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ontserrat"/>
                <a:ea typeface="Montserrat"/>
                <a:cs typeface="Montserrat"/>
                <a:sym typeface="Montserrat"/>
              </a:endParaRPr>
            </a:p>
          </p:txBody>
        </p:sp>
        <p:sp>
          <p:nvSpPr>
            <p:cNvPr id="2216" name="Google Shape;2216;p148"/>
            <p:cNvSpPr txBox="1"/>
            <p:nvPr/>
          </p:nvSpPr>
          <p:spPr>
            <a:xfrm>
              <a:off x="5367375" y="3402503"/>
              <a:ext cx="762600" cy="732300"/>
            </a:xfrm>
            <a:prstGeom prst="rect">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R Squared</a:t>
              </a:r>
              <a:endParaRPr sz="1000" b="1">
                <a:solidFill>
                  <a:srgbClr val="FFFFFF"/>
                </a:solidFill>
                <a:latin typeface="Montserrat"/>
                <a:ea typeface="Montserrat"/>
                <a:cs typeface="Montserrat"/>
                <a:sym typeface="Montserrat"/>
              </a:endParaRPr>
            </a:p>
          </p:txBody>
        </p:sp>
      </p:grpSp>
      <p:grpSp>
        <p:nvGrpSpPr>
          <p:cNvPr id="2217" name="Google Shape;2217;p148"/>
          <p:cNvGrpSpPr/>
          <p:nvPr/>
        </p:nvGrpSpPr>
        <p:grpSpPr>
          <a:xfrm>
            <a:off x="389605" y="810149"/>
            <a:ext cx="1053319" cy="980227"/>
            <a:chOff x="2859873" y="853971"/>
            <a:chExt cx="1068600" cy="1068600"/>
          </a:xfrm>
        </p:grpSpPr>
        <p:sp>
          <p:nvSpPr>
            <p:cNvPr id="2218" name="Google Shape;2218;p148"/>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19" name="Google Shape;2219;p148"/>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FFFFFF"/>
                  </a:solidFill>
                  <a:latin typeface="Roboto"/>
                  <a:ea typeface="Roboto"/>
                  <a:cs typeface="Roboto"/>
                  <a:sym typeface="Roboto"/>
                </a:rPr>
                <a:t>Lorem ipsum </a:t>
              </a:r>
              <a:endParaRPr sz="600">
                <a:solidFill>
                  <a:srgbClr val="FFFFFF"/>
                </a:solidFill>
                <a:latin typeface="Roboto"/>
                <a:ea typeface="Roboto"/>
                <a:cs typeface="Roboto"/>
                <a:sym typeface="Roboto"/>
              </a:endParaRPr>
            </a:p>
          </p:txBody>
        </p:sp>
      </p:grpSp>
      <p:grpSp>
        <p:nvGrpSpPr>
          <p:cNvPr id="2220" name="Google Shape;2220;p148"/>
          <p:cNvGrpSpPr/>
          <p:nvPr/>
        </p:nvGrpSpPr>
        <p:grpSpPr>
          <a:xfrm>
            <a:off x="389605" y="810149"/>
            <a:ext cx="1053319" cy="980227"/>
            <a:chOff x="2859873" y="853971"/>
            <a:chExt cx="1068600" cy="1068600"/>
          </a:xfrm>
        </p:grpSpPr>
        <p:sp>
          <p:nvSpPr>
            <p:cNvPr id="2221" name="Google Shape;2221;p148"/>
            <p:cNvSpPr/>
            <p:nvPr/>
          </p:nvSpPr>
          <p:spPr>
            <a:xfrm>
              <a:off x="2859873" y="853971"/>
              <a:ext cx="1068600" cy="1068600"/>
            </a:xfrm>
            <a:prstGeom prst="ellipse">
              <a:avLst/>
            </a:prstGeom>
            <a:solidFill>
              <a:srgbClr val="7E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Montserrat"/>
                <a:ea typeface="Montserrat"/>
                <a:cs typeface="Montserrat"/>
                <a:sym typeface="Montserrat"/>
              </a:endParaRPr>
            </a:p>
          </p:txBody>
        </p:sp>
        <p:sp>
          <p:nvSpPr>
            <p:cNvPr id="2222" name="Google Shape;2222;p148"/>
            <p:cNvSpPr txBox="1"/>
            <p:nvPr/>
          </p:nvSpPr>
          <p:spPr>
            <a:xfrm>
              <a:off x="2979959" y="1044618"/>
              <a:ext cx="808800" cy="687300"/>
            </a:xfrm>
            <a:prstGeom prst="rect">
              <a:avLst/>
            </a:prstGeom>
            <a:solidFill>
              <a:srgbClr val="7E7E7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Mean Absolute Error</a:t>
              </a:r>
              <a:endParaRPr sz="1000" b="1">
                <a:solidFill>
                  <a:srgbClr val="FFFFFF"/>
                </a:solidFill>
                <a:latin typeface="Montserrat"/>
                <a:ea typeface="Montserrat"/>
                <a:cs typeface="Montserrat"/>
                <a:sym typeface="Montserrat"/>
              </a:endParaRPr>
            </a:p>
          </p:txBody>
        </p:sp>
      </p:grpSp>
      <p:sp>
        <p:nvSpPr>
          <p:cNvPr id="2223" name="Google Shape;2223;p148"/>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48"/>
          <p:cNvSpPr/>
          <p:nvPr/>
        </p:nvSpPr>
        <p:spPr>
          <a:xfrm>
            <a:off x="3126321" y="12130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225" name="Google Shape;2225;p148"/>
          <p:cNvSpPr txBox="1"/>
          <p:nvPr/>
        </p:nvSpPr>
        <p:spPr>
          <a:xfrm>
            <a:off x="3426000" y="1002100"/>
            <a:ext cx="45897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Previous metrics do not clearly quantify how well the model explains the variability in the data</a:t>
            </a:r>
            <a:endParaRPr sz="1300">
              <a:solidFill>
                <a:schemeClr val="dk1"/>
              </a:solidFill>
              <a:latin typeface="Montserrat"/>
              <a:ea typeface="Montserrat"/>
              <a:cs typeface="Montserrat"/>
              <a:sym typeface="Montserrat"/>
            </a:endParaRPr>
          </a:p>
        </p:txBody>
      </p:sp>
      <p:sp>
        <p:nvSpPr>
          <p:cNvPr id="2226" name="Google Shape;2226;p148"/>
          <p:cNvSpPr/>
          <p:nvPr/>
        </p:nvSpPr>
        <p:spPr>
          <a:xfrm>
            <a:off x="3126321" y="29360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227" name="Google Shape;2227;p148"/>
          <p:cNvSpPr txBox="1"/>
          <p:nvPr/>
        </p:nvSpPr>
        <p:spPr>
          <a:xfrm>
            <a:off x="3426000" y="2840200"/>
            <a:ext cx="4589700" cy="238293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dirty="0">
                <a:solidFill>
                  <a:schemeClr val="dk1"/>
                </a:solidFill>
                <a:latin typeface="Montserrat"/>
                <a:ea typeface="Montserrat"/>
                <a:cs typeface="Montserrat"/>
                <a:sym typeface="Montserrat"/>
              </a:rPr>
              <a:t>Generally ranges between 0 and 1</a:t>
            </a:r>
          </a:p>
          <a:p>
            <a:pPr marL="0" lvl="0" indent="0" algn="l" rtl="0">
              <a:lnSpc>
                <a:spcPct val="115000"/>
              </a:lnSpc>
              <a:spcBef>
                <a:spcPts val="0"/>
              </a:spcBef>
              <a:spcAft>
                <a:spcPts val="0"/>
              </a:spcAft>
              <a:buClr>
                <a:schemeClr val="dk1"/>
              </a:buClr>
              <a:buSzPts val="1100"/>
              <a:buFont typeface="Arial"/>
              <a:buNone/>
            </a:pPr>
            <a:endParaRPr lang="en" sz="1300" dirty="0">
              <a:solidFill>
                <a:schemeClr val="dk1"/>
              </a:solidFill>
              <a:latin typeface="Montserrat"/>
              <a:ea typeface="Montserrat"/>
              <a:cs typeface="Montserrat"/>
              <a:sym typeface="Montserrat"/>
            </a:endParaRPr>
          </a:p>
          <a:p>
            <a:pPr marL="379274" marR="55811" lvl="0" indent="-322944" algn="l" rtl="0">
              <a:lnSpc>
                <a:spcPct val="100000"/>
              </a:lnSpc>
              <a:spcBef>
                <a:spcPts val="0"/>
              </a:spcBef>
              <a:spcAft>
                <a:spcPts val="0"/>
              </a:spcAft>
              <a:buClr>
                <a:schemeClr val="dk1"/>
              </a:buClr>
              <a:buSzPts val="1500"/>
              <a:buFont typeface="Nunito"/>
              <a:buChar char="●"/>
            </a:pPr>
            <a:r>
              <a:rPr lang="en-US" sz="1400" b="0" i="0" u="none" strike="noStrike" cap="none" dirty="0">
                <a:solidFill>
                  <a:schemeClr val="dk1"/>
                </a:solidFill>
                <a:latin typeface="Nunito"/>
                <a:ea typeface="Nunito"/>
                <a:cs typeface="Nunito"/>
                <a:sym typeface="Nunito"/>
              </a:rPr>
              <a:t>The R</a:t>
            </a:r>
            <a:r>
              <a:rPr lang="en-US" sz="1400" b="0" i="0" u="none" strike="noStrike" cap="none" baseline="30000" dirty="0">
                <a:solidFill>
                  <a:schemeClr val="dk1"/>
                </a:solidFill>
                <a:latin typeface="Nunito"/>
                <a:ea typeface="Nunito"/>
                <a:cs typeface="Nunito"/>
                <a:sym typeface="Nunito"/>
              </a:rPr>
              <a:t>2 </a:t>
            </a:r>
            <a:r>
              <a:rPr lang="en-US" sz="1400" b="0" i="0" u="none" strike="noStrike" cap="none" dirty="0">
                <a:solidFill>
                  <a:schemeClr val="dk1"/>
                </a:solidFill>
                <a:latin typeface="Nunito"/>
                <a:ea typeface="Nunito"/>
                <a:cs typeface="Nunito"/>
                <a:sym typeface="Nunito"/>
              </a:rPr>
              <a:t>value gives the percentage of variation in the response variable explained by  the predictor variables</a:t>
            </a:r>
          </a:p>
          <a:p>
            <a:pPr marL="0" marR="0" lvl="0" indent="0" algn="l" rtl="0">
              <a:lnSpc>
                <a:spcPct val="100000"/>
              </a:lnSpc>
              <a:spcBef>
                <a:spcPts val="45"/>
              </a:spcBef>
              <a:spcAft>
                <a:spcPts val="0"/>
              </a:spcAft>
              <a:buClr>
                <a:srgbClr val="000000"/>
              </a:buClr>
              <a:buSzPts val="2447"/>
              <a:buFont typeface="Tahoma"/>
              <a:buNone/>
            </a:pPr>
            <a:endParaRPr lang="en-US" sz="1400" b="0" i="0" u="none" strike="noStrike" cap="none" dirty="0">
              <a:solidFill>
                <a:schemeClr val="dk1"/>
              </a:solidFill>
              <a:latin typeface="Nunito"/>
              <a:ea typeface="Nunito"/>
              <a:cs typeface="Nunito"/>
              <a:sym typeface="Nunito"/>
            </a:endParaRPr>
          </a:p>
          <a:p>
            <a:pPr marL="379274" marR="0" lvl="0" indent="-322944" algn="l" rtl="0">
              <a:lnSpc>
                <a:spcPct val="100000"/>
              </a:lnSpc>
              <a:spcBef>
                <a:spcPts val="5"/>
              </a:spcBef>
              <a:spcAft>
                <a:spcPts val="0"/>
              </a:spcAft>
              <a:buClr>
                <a:schemeClr val="dk1"/>
              </a:buClr>
              <a:buSzPts val="1500"/>
              <a:buFont typeface="Nunito"/>
              <a:buChar char="●"/>
            </a:pPr>
            <a:r>
              <a:rPr lang="en-US" sz="1400" b="0" i="0" u="none" strike="noStrike" cap="none" dirty="0">
                <a:solidFill>
                  <a:schemeClr val="dk1"/>
                </a:solidFill>
                <a:latin typeface="Nunito"/>
                <a:ea typeface="Nunito"/>
                <a:cs typeface="Nunito"/>
                <a:sym typeface="Nunito"/>
              </a:rPr>
              <a:t>If the values of R</a:t>
            </a:r>
            <a:r>
              <a:rPr lang="en-US" sz="1400" b="0" i="0" u="none" strike="noStrike" cap="none" baseline="30000" dirty="0">
                <a:solidFill>
                  <a:schemeClr val="dk1"/>
                </a:solidFill>
                <a:latin typeface="Nunito"/>
                <a:ea typeface="Nunito"/>
                <a:cs typeface="Nunito"/>
                <a:sym typeface="Nunito"/>
              </a:rPr>
              <a:t>2 </a:t>
            </a:r>
            <a:r>
              <a:rPr lang="en-US" sz="1400" b="0" i="0" u="none" strike="noStrike" cap="none" dirty="0">
                <a:solidFill>
                  <a:schemeClr val="dk1"/>
                </a:solidFill>
                <a:latin typeface="Nunito"/>
                <a:ea typeface="Nunito"/>
                <a:cs typeface="Nunito"/>
                <a:sym typeface="Nunito"/>
              </a:rPr>
              <a:t>= 0.87, it implies that 87% of variation in the response variable is</a:t>
            </a:r>
          </a:p>
          <a:p>
            <a:pPr marL="379274" marR="0" lvl="0" indent="0" algn="l" rtl="0">
              <a:lnSpc>
                <a:spcPct val="100000"/>
              </a:lnSpc>
              <a:spcBef>
                <a:spcPts val="0"/>
              </a:spcBef>
              <a:spcAft>
                <a:spcPts val="0"/>
              </a:spcAft>
              <a:buClr>
                <a:srgbClr val="000000"/>
              </a:buClr>
              <a:buSzPts val="1598"/>
              <a:buFont typeface="Arial"/>
              <a:buNone/>
            </a:pPr>
            <a:r>
              <a:rPr lang="en-US" sz="1400" b="0" i="0" u="none" strike="noStrike" cap="none" dirty="0">
                <a:solidFill>
                  <a:schemeClr val="dk1"/>
                </a:solidFill>
                <a:latin typeface="Nunito"/>
                <a:ea typeface="Nunito"/>
                <a:cs typeface="Nunito"/>
                <a:sym typeface="Nunito"/>
              </a:rPr>
              <a:t>explained by the predictor variables</a:t>
            </a:r>
          </a:p>
          <a:p>
            <a:pPr marL="0" lvl="0" indent="0" algn="l" rtl="0">
              <a:lnSpc>
                <a:spcPct val="115000"/>
              </a:lnSpc>
              <a:spcBef>
                <a:spcPts val="0"/>
              </a:spcBef>
              <a:spcAft>
                <a:spcPts val="0"/>
              </a:spcAft>
              <a:buClr>
                <a:schemeClr val="dk1"/>
              </a:buClr>
              <a:buSzPts val="1100"/>
              <a:buFont typeface="Arial"/>
              <a:buNone/>
            </a:pPr>
            <a:endParaRPr sz="1300" dirty="0">
              <a:solidFill>
                <a:schemeClr val="dk1"/>
              </a:solidFill>
              <a:latin typeface="Montserrat"/>
              <a:ea typeface="Montserrat"/>
              <a:cs typeface="Montserrat"/>
              <a:sym typeface="Montserrat"/>
            </a:endParaRPr>
          </a:p>
        </p:txBody>
      </p:sp>
      <p:pic>
        <p:nvPicPr>
          <p:cNvPr id="2228" name="Google Shape;2228;p148"/>
          <p:cNvPicPr preferRelativeResize="0"/>
          <p:nvPr/>
        </p:nvPicPr>
        <p:blipFill>
          <a:blip r:embed="rId3">
            <a:alphaModFix/>
          </a:blip>
          <a:stretch>
            <a:fillRect/>
          </a:stretch>
        </p:blipFill>
        <p:spPr>
          <a:xfrm>
            <a:off x="4063475" y="1799375"/>
            <a:ext cx="2795375" cy="858541"/>
          </a:xfrm>
          <a:prstGeom prst="rect">
            <a:avLst/>
          </a:prstGeom>
          <a:noFill/>
          <a:ln>
            <a:noFill/>
          </a:ln>
        </p:spPr>
      </p:pic>
      <p:sp>
        <p:nvSpPr>
          <p:cNvPr id="2229" name="Google Shape;2229;p148"/>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Evaluation Metrics</a:t>
            </a:r>
            <a:endParaRPr sz="2100" b="1">
              <a:solidFill>
                <a:srgbClr val="0F3FA8"/>
              </a:solidFill>
              <a:latin typeface="Montserrat"/>
              <a:ea typeface="Montserrat"/>
              <a:cs typeface="Montserrat"/>
              <a:sym typeface="Montserrat"/>
            </a:endParaRPr>
          </a:p>
        </p:txBody>
      </p:sp>
      <p:grpSp>
        <p:nvGrpSpPr>
          <p:cNvPr id="2230" name="Google Shape;2230;p148"/>
          <p:cNvGrpSpPr/>
          <p:nvPr/>
        </p:nvGrpSpPr>
        <p:grpSpPr>
          <a:xfrm>
            <a:off x="2031003" y="2375976"/>
            <a:ext cx="1094718" cy="980227"/>
            <a:chOff x="2855385" y="853971"/>
            <a:chExt cx="1110600" cy="1068600"/>
          </a:xfrm>
        </p:grpSpPr>
        <p:sp>
          <p:nvSpPr>
            <p:cNvPr id="2231" name="Google Shape;2231;p148"/>
            <p:cNvSpPr/>
            <p:nvPr/>
          </p:nvSpPr>
          <p:spPr>
            <a:xfrm>
              <a:off x="2859873" y="853971"/>
              <a:ext cx="1068600" cy="1068600"/>
            </a:xfrm>
            <a:prstGeom prst="ellipse">
              <a:avLst/>
            </a:prstGeom>
            <a:solidFill>
              <a:srgbClr val="7E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Montserrat"/>
                <a:ea typeface="Montserrat"/>
                <a:cs typeface="Montserrat"/>
                <a:sym typeface="Montserrat"/>
              </a:endParaRPr>
            </a:p>
          </p:txBody>
        </p:sp>
        <p:sp>
          <p:nvSpPr>
            <p:cNvPr id="2232" name="Google Shape;2232;p148"/>
            <p:cNvSpPr txBox="1"/>
            <p:nvPr/>
          </p:nvSpPr>
          <p:spPr>
            <a:xfrm>
              <a:off x="2855385" y="1023476"/>
              <a:ext cx="1110600" cy="729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Mean Absolute Percentage Error</a:t>
              </a:r>
              <a:endParaRPr sz="1000" b="1">
                <a:solidFill>
                  <a:srgbClr val="FFFFFF"/>
                </a:solidFill>
                <a:latin typeface="Montserrat"/>
                <a:ea typeface="Montserrat"/>
                <a:cs typeface="Montserrat"/>
                <a:sym typeface="Montserrat"/>
              </a:endParaRPr>
            </a:p>
          </p:txBody>
        </p:sp>
      </p:gr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2236"/>
        <p:cNvGrpSpPr/>
        <p:nvPr/>
      </p:nvGrpSpPr>
      <p:grpSpPr>
        <a:xfrm>
          <a:off x="0" y="0"/>
          <a:ext cx="0" cy="0"/>
          <a:chOff x="0" y="0"/>
          <a:chExt cx="0" cy="0"/>
        </a:xfrm>
      </p:grpSpPr>
      <p:grpSp>
        <p:nvGrpSpPr>
          <p:cNvPr id="2237" name="Google Shape;2237;p149"/>
          <p:cNvGrpSpPr/>
          <p:nvPr/>
        </p:nvGrpSpPr>
        <p:grpSpPr>
          <a:xfrm>
            <a:off x="16893" y="1927397"/>
            <a:ext cx="1789933" cy="1665725"/>
            <a:chOff x="3664038" y="1663782"/>
            <a:chExt cx="1815900" cy="1815900"/>
          </a:xfrm>
        </p:grpSpPr>
        <p:sp>
          <p:nvSpPr>
            <p:cNvPr id="2238" name="Google Shape;2238;p149"/>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39" name="Google Shape;2239;p149"/>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Roboto"/>
                  <a:ea typeface="Roboto"/>
                  <a:cs typeface="Roboto"/>
                  <a:sym typeface="Roboto"/>
                </a:rPr>
                <a:t>Lorem ipsum congue</a:t>
              </a:r>
              <a:endParaRPr sz="1200" b="1">
                <a:solidFill>
                  <a:srgbClr val="FFFFFF"/>
                </a:solidFill>
                <a:latin typeface="Roboto"/>
                <a:ea typeface="Roboto"/>
                <a:cs typeface="Roboto"/>
                <a:sym typeface="Roboto"/>
              </a:endParaRPr>
            </a:p>
          </p:txBody>
        </p:sp>
      </p:grpSp>
      <p:sp>
        <p:nvSpPr>
          <p:cNvPr id="2240" name="Google Shape;2240;p149"/>
          <p:cNvSpPr/>
          <p:nvPr/>
        </p:nvSpPr>
        <p:spPr>
          <a:xfrm rot="-5400000">
            <a:off x="-619242" y="1114591"/>
            <a:ext cx="3063000" cy="3291600"/>
          </a:xfrm>
          <a:prstGeom prst="ellipse">
            <a:avLst/>
          </a:prstGeom>
          <a:noFill/>
          <a:ln w="19050" cap="flat" cmpd="sng">
            <a:solidFill>
              <a:srgbClr val="0C1D5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2241" name="Google Shape;2241;p149"/>
          <p:cNvGrpSpPr/>
          <p:nvPr/>
        </p:nvGrpSpPr>
        <p:grpSpPr>
          <a:xfrm>
            <a:off x="16893" y="1927397"/>
            <a:ext cx="1789933" cy="1665725"/>
            <a:chOff x="3664038" y="1663782"/>
            <a:chExt cx="1815900" cy="1815900"/>
          </a:xfrm>
        </p:grpSpPr>
        <p:sp>
          <p:nvSpPr>
            <p:cNvPr id="2242" name="Google Shape;2242;p149"/>
            <p:cNvSpPr/>
            <p:nvPr/>
          </p:nvSpPr>
          <p:spPr>
            <a:xfrm>
              <a:off x="3664038" y="1663782"/>
              <a:ext cx="1815900" cy="1815900"/>
            </a:xfrm>
            <a:prstGeom prst="ellipse">
              <a:avLst/>
            </a:prstGeom>
            <a:solidFill>
              <a:srgbClr val="0E39A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43" name="Google Shape;2243;p149"/>
            <p:cNvSpPr txBox="1"/>
            <p:nvPr/>
          </p:nvSpPr>
          <p:spPr>
            <a:xfrm>
              <a:off x="3899988" y="2158482"/>
              <a:ext cx="1344000" cy="826500"/>
            </a:xfrm>
            <a:prstGeom prst="rect">
              <a:avLst/>
            </a:prstGeom>
            <a:solidFill>
              <a:srgbClr val="0E39A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Century Gothic"/>
                  <a:ea typeface="Century Gothic"/>
                  <a:cs typeface="Century Gothic"/>
                  <a:sym typeface="Century Gothic"/>
                </a:rPr>
                <a:t>Evaluation Metrics</a:t>
              </a:r>
              <a:endParaRPr sz="1200" b="1">
                <a:solidFill>
                  <a:srgbClr val="FFFFFF"/>
                </a:solidFill>
                <a:latin typeface="Century Gothic"/>
                <a:ea typeface="Century Gothic"/>
                <a:cs typeface="Century Gothic"/>
                <a:sym typeface="Century Gothic"/>
              </a:endParaRPr>
            </a:p>
          </p:txBody>
        </p:sp>
      </p:grpSp>
      <p:grpSp>
        <p:nvGrpSpPr>
          <p:cNvPr id="2244" name="Google Shape;2244;p149"/>
          <p:cNvGrpSpPr/>
          <p:nvPr/>
        </p:nvGrpSpPr>
        <p:grpSpPr>
          <a:xfrm>
            <a:off x="1580934" y="1305101"/>
            <a:ext cx="1053319" cy="980227"/>
            <a:chOff x="2859873" y="853971"/>
            <a:chExt cx="1068600" cy="1068600"/>
          </a:xfrm>
        </p:grpSpPr>
        <p:sp>
          <p:nvSpPr>
            <p:cNvPr id="2245" name="Google Shape;2245;p149"/>
            <p:cNvSpPr/>
            <p:nvPr/>
          </p:nvSpPr>
          <p:spPr>
            <a:xfrm>
              <a:off x="2859873" y="853971"/>
              <a:ext cx="1068600" cy="1068600"/>
            </a:xfrm>
            <a:prstGeom prst="ellipse">
              <a:avLst/>
            </a:prstGeom>
            <a:solidFill>
              <a:srgbClr val="7E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Montserrat"/>
                <a:ea typeface="Montserrat"/>
                <a:cs typeface="Montserrat"/>
                <a:sym typeface="Montserrat"/>
              </a:endParaRPr>
            </a:p>
          </p:txBody>
        </p:sp>
        <p:sp>
          <p:nvSpPr>
            <p:cNvPr id="2246" name="Google Shape;2246;p149"/>
            <p:cNvSpPr txBox="1"/>
            <p:nvPr/>
          </p:nvSpPr>
          <p:spPr>
            <a:xfrm>
              <a:off x="2951521" y="1023462"/>
              <a:ext cx="885300" cy="729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Root Mean Squared Error</a:t>
              </a:r>
              <a:endParaRPr sz="1000" b="1">
                <a:solidFill>
                  <a:srgbClr val="FFFFFF"/>
                </a:solidFill>
                <a:latin typeface="Montserrat"/>
                <a:ea typeface="Montserrat"/>
                <a:cs typeface="Montserrat"/>
                <a:sym typeface="Montserrat"/>
              </a:endParaRPr>
            </a:p>
          </p:txBody>
        </p:sp>
      </p:grpSp>
      <p:grpSp>
        <p:nvGrpSpPr>
          <p:cNvPr id="2247" name="Google Shape;2247;p149"/>
          <p:cNvGrpSpPr/>
          <p:nvPr/>
        </p:nvGrpSpPr>
        <p:grpSpPr>
          <a:xfrm>
            <a:off x="1504729" y="3446848"/>
            <a:ext cx="1053319" cy="980227"/>
            <a:chOff x="5214448" y="3234278"/>
            <a:chExt cx="1068600" cy="1068600"/>
          </a:xfrm>
        </p:grpSpPr>
        <p:sp>
          <p:nvSpPr>
            <p:cNvPr id="2248" name="Google Shape;2248;p149"/>
            <p:cNvSpPr/>
            <p:nvPr/>
          </p:nvSpPr>
          <p:spPr>
            <a:xfrm>
              <a:off x="5214448" y="3234278"/>
              <a:ext cx="1068600" cy="1068600"/>
            </a:xfrm>
            <a:prstGeom prst="ellipse">
              <a:avLst/>
            </a:prstGeom>
            <a:solidFill>
              <a:srgbClr val="125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ontserrat"/>
                <a:ea typeface="Montserrat"/>
                <a:cs typeface="Montserrat"/>
                <a:sym typeface="Montserrat"/>
              </a:endParaRPr>
            </a:p>
          </p:txBody>
        </p:sp>
        <p:sp>
          <p:nvSpPr>
            <p:cNvPr id="2249" name="Google Shape;2249;p149"/>
            <p:cNvSpPr txBox="1"/>
            <p:nvPr/>
          </p:nvSpPr>
          <p:spPr>
            <a:xfrm>
              <a:off x="5367375" y="3402503"/>
              <a:ext cx="762600" cy="732300"/>
            </a:xfrm>
            <a:prstGeom prst="rect">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R Squared</a:t>
              </a:r>
              <a:endParaRPr sz="1000" b="1">
                <a:solidFill>
                  <a:srgbClr val="FFFFFF"/>
                </a:solidFill>
                <a:latin typeface="Montserrat"/>
                <a:ea typeface="Montserrat"/>
                <a:cs typeface="Montserrat"/>
                <a:sym typeface="Montserrat"/>
              </a:endParaRPr>
            </a:p>
          </p:txBody>
        </p:sp>
      </p:grpSp>
      <p:grpSp>
        <p:nvGrpSpPr>
          <p:cNvPr id="2250" name="Google Shape;2250;p149"/>
          <p:cNvGrpSpPr/>
          <p:nvPr/>
        </p:nvGrpSpPr>
        <p:grpSpPr>
          <a:xfrm>
            <a:off x="389605" y="810149"/>
            <a:ext cx="1053319" cy="980227"/>
            <a:chOff x="2859873" y="853971"/>
            <a:chExt cx="1068600" cy="1068600"/>
          </a:xfrm>
        </p:grpSpPr>
        <p:sp>
          <p:nvSpPr>
            <p:cNvPr id="2251" name="Google Shape;2251;p149"/>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52" name="Google Shape;2252;p149"/>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FFFFFF"/>
                  </a:solidFill>
                  <a:latin typeface="Roboto"/>
                  <a:ea typeface="Roboto"/>
                  <a:cs typeface="Roboto"/>
                  <a:sym typeface="Roboto"/>
                </a:rPr>
                <a:t>Lorem ipsum </a:t>
              </a:r>
              <a:endParaRPr sz="600">
                <a:solidFill>
                  <a:srgbClr val="FFFFFF"/>
                </a:solidFill>
                <a:latin typeface="Roboto"/>
                <a:ea typeface="Roboto"/>
                <a:cs typeface="Roboto"/>
                <a:sym typeface="Roboto"/>
              </a:endParaRPr>
            </a:p>
          </p:txBody>
        </p:sp>
      </p:grpSp>
      <p:grpSp>
        <p:nvGrpSpPr>
          <p:cNvPr id="2253" name="Google Shape;2253;p149"/>
          <p:cNvGrpSpPr/>
          <p:nvPr/>
        </p:nvGrpSpPr>
        <p:grpSpPr>
          <a:xfrm>
            <a:off x="389605" y="810149"/>
            <a:ext cx="1053319" cy="980227"/>
            <a:chOff x="2859873" y="853971"/>
            <a:chExt cx="1068600" cy="1068600"/>
          </a:xfrm>
        </p:grpSpPr>
        <p:sp>
          <p:nvSpPr>
            <p:cNvPr id="2254" name="Google Shape;2254;p149"/>
            <p:cNvSpPr/>
            <p:nvPr/>
          </p:nvSpPr>
          <p:spPr>
            <a:xfrm>
              <a:off x="2859873" y="853971"/>
              <a:ext cx="1068600" cy="1068600"/>
            </a:xfrm>
            <a:prstGeom prst="ellipse">
              <a:avLst/>
            </a:prstGeom>
            <a:solidFill>
              <a:srgbClr val="7E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Montserrat"/>
                <a:ea typeface="Montserrat"/>
                <a:cs typeface="Montserrat"/>
                <a:sym typeface="Montserrat"/>
              </a:endParaRPr>
            </a:p>
          </p:txBody>
        </p:sp>
        <p:sp>
          <p:nvSpPr>
            <p:cNvPr id="2255" name="Google Shape;2255;p149"/>
            <p:cNvSpPr txBox="1"/>
            <p:nvPr/>
          </p:nvSpPr>
          <p:spPr>
            <a:xfrm>
              <a:off x="2979959" y="1044618"/>
              <a:ext cx="808800" cy="687300"/>
            </a:xfrm>
            <a:prstGeom prst="rect">
              <a:avLst/>
            </a:prstGeom>
            <a:solidFill>
              <a:srgbClr val="7E7E7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Mean Absolute Error</a:t>
              </a:r>
              <a:endParaRPr sz="1000" b="1">
                <a:solidFill>
                  <a:srgbClr val="FFFFFF"/>
                </a:solidFill>
                <a:latin typeface="Montserrat"/>
                <a:ea typeface="Montserrat"/>
                <a:cs typeface="Montserrat"/>
                <a:sym typeface="Montserrat"/>
              </a:endParaRPr>
            </a:p>
          </p:txBody>
        </p:sp>
      </p:grpSp>
      <p:sp>
        <p:nvSpPr>
          <p:cNvPr id="2256" name="Google Shape;2256;p149"/>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49"/>
          <p:cNvSpPr/>
          <p:nvPr/>
        </p:nvSpPr>
        <p:spPr>
          <a:xfrm>
            <a:off x="3126321" y="12130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258" name="Google Shape;2258;p149"/>
          <p:cNvSpPr txBox="1"/>
          <p:nvPr/>
        </p:nvSpPr>
        <p:spPr>
          <a:xfrm>
            <a:off x="3426000" y="1002100"/>
            <a:ext cx="45897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Tends to increase when adding more explanatory variables</a:t>
            </a:r>
            <a:endParaRPr sz="1300">
              <a:solidFill>
                <a:schemeClr val="dk1"/>
              </a:solidFill>
              <a:latin typeface="Montserrat"/>
              <a:ea typeface="Montserrat"/>
              <a:cs typeface="Montserrat"/>
              <a:sym typeface="Montserrat"/>
            </a:endParaRPr>
          </a:p>
        </p:txBody>
      </p:sp>
      <p:sp>
        <p:nvSpPr>
          <p:cNvPr id="2259" name="Google Shape;2259;p149"/>
          <p:cNvSpPr/>
          <p:nvPr/>
        </p:nvSpPr>
        <p:spPr>
          <a:xfrm>
            <a:off x="3126321" y="18988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260" name="Google Shape;2260;p149"/>
          <p:cNvSpPr txBox="1"/>
          <p:nvPr/>
        </p:nvSpPr>
        <p:spPr>
          <a:xfrm>
            <a:off x="3426000" y="1687900"/>
            <a:ext cx="45897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Does not account for the value addition from the added explanatory variables</a:t>
            </a:r>
            <a:endParaRPr sz="1300">
              <a:solidFill>
                <a:schemeClr val="dk1"/>
              </a:solidFill>
              <a:latin typeface="Montserrat"/>
              <a:ea typeface="Montserrat"/>
              <a:cs typeface="Montserrat"/>
              <a:sym typeface="Montserrat"/>
            </a:endParaRPr>
          </a:p>
        </p:txBody>
      </p:sp>
      <p:sp>
        <p:nvSpPr>
          <p:cNvPr id="2261" name="Google Shape;2261;p149"/>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Evaluation Metrics</a:t>
            </a:r>
            <a:endParaRPr sz="2100" b="1">
              <a:solidFill>
                <a:srgbClr val="0F3FA8"/>
              </a:solidFill>
              <a:latin typeface="Montserrat"/>
              <a:ea typeface="Montserrat"/>
              <a:cs typeface="Montserrat"/>
              <a:sym typeface="Montserrat"/>
            </a:endParaRPr>
          </a:p>
        </p:txBody>
      </p:sp>
      <p:grpSp>
        <p:nvGrpSpPr>
          <p:cNvPr id="2262" name="Google Shape;2262;p149"/>
          <p:cNvGrpSpPr/>
          <p:nvPr/>
        </p:nvGrpSpPr>
        <p:grpSpPr>
          <a:xfrm>
            <a:off x="2031003" y="2375976"/>
            <a:ext cx="1094718" cy="980227"/>
            <a:chOff x="2855385" y="853971"/>
            <a:chExt cx="1110600" cy="1068600"/>
          </a:xfrm>
        </p:grpSpPr>
        <p:sp>
          <p:nvSpPr>
            <p:cNvPr id="2263" name="Google Shape;2263;p149"/>
            <p:cNvSpPr/>
            <p:nvPr/>
          </p:nvSpPr>
          <p:spPr>
            <a:xfrm>
              <a:off x="2859873" y="853971"/>
              <a:ext cx="1068600" cy="1068600"/>
            </a:xfrm>
            <a:prstGeom prst="ellipse">
              <a:avLst/>
            </a:prstGeom>
            <a:solidFill>
              <a:srgbClr val="7E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Montserrat"/>
                <a:ea typeface="Montserrat"/>
                <a:cs typeface="Montserrat"/>
                <a:sym typeface="Montserrat"/>
              </a:endParaRPr>
            </a:p>
          </p:txBody>
        </p:sp>
        <p:sp>
          <p:nvSpPr>
            <p:cNvPr id="2264" name="Google Shape;2264;p149"/>
            <p:cNvSpPr txBox="1"/>
            <p:nvPr/>
          </p:nvSpPr>
          <p:spPr>
            <a:xfrm>
              <a:off x="2855385" y="1023476"/>
              <a:ext cx="1110600" cy="729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Mean Absolute Percentage Error</a:t>
              </a:r>
              <a:endParaRPr sz="1000" b="1">
                <a:solidFill>
                  <a:srgbClr val="FFFFFF"/>
                </a:solidFill>
                <a:latin typeface="Montserrat"/>
                <a:ea typeface="Montserrat"/>
                <a:cs typeface="Montserrat"/>
                <a:sym typeface="Montserrat"/>
              </a:endParaRPr>
            </a:p>
          </p:txBody>
        </p:sp>
      </p:gr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2268"/>
        <p:cNvGrpSpPr/>
        <p:nvPr/>
      </p:nvGrpSpPr>
      <p:grpSpPr>
        <a:xfrm>
          <a:off x="0" y="0"/>
          <a:ext cx="0" cy="0"/>
          <a:chOff x="0" y="0"/>
          <a:chExt cx="0" cy="0"/>
        </a:xfrm>
      </p:grpSpPr>
      <p:grpSp>
        <p:nvGrpSpPr>
          <p:cNvPr id="2269" name="Google Shape;2269;p150"/>
          <p:cNvGrpSpPr/>
          <p:nvPr/>
        </p:nvGrpSpPr>
        <p:grpSpPr>
          <a:xfrm>
            <a:off x="16893" y="1927397"/>
            <a:ext cx="1789933" cy="1665725"/>
            <a:chOff x="3664038" y="1663782"/>
            <a:chExt cx="1815900" cy="1815900"/>
          </a:xfrm>
        </p:grpSpPr>
        <p:sp>
          <p:nvSpPr>
            <p:cNvPr id="2270" name="Google Shape;2270;p150"/>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71" name="Google Shape;2271;p150"/>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Roboto"/>
                  <a:ea typeface="Roboto"/>
                  <a:cs typeface="Roboto"/>
                  <a:sym typeface="Roboto"/>
                </a:rPr>
                <a:t>Lorem ipsum congue</a:t>
              </a:r>
              <a:endParaRPr sz="1200" b="1">
                <a:solidFill>
                  <a:srgbClr val="FFFFFF"/>
                </a:solidFill>
                <a:latin typeface="Roboto"/>
                <a:ea typeface="Roboto"/>
                <a:cs typeface="Roboto"/>
                <a:sym typeface="Roboto"/>
              </a:endParaRPr>
            </a:p>
          </p:txBody>
        </p:sp>
      </p:grpSp>
      <p:sp>
        <p:nvSpPr>
          <p:cNvPr id="2272" name="Google Shape;2272;p150"/>
          <p:cNvSpPr/>
          <p:nvPr/>
        </p:nvSpPr>
        <p:spPr>
          <a:xfrm rot="-5400000">
            <a:off x="-619242" y="1114591"/>
            <a:ext cx="3063000" cy="3291600"/>
          </a:xfrm>
          <a:prstGeom prst="ellipse">
            <a:avLst/>
          </a:prstGeom>
          <a:noFill/>
          <a:ln w="19050" cap="flat" cmpd="sng">
            <a:solidFill>
              <a:srgbClr val="0C1D5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2273" name="Google Shape;2273;p150"/>
          <p:cNvGrpSpPr/>
          <p:nvPr/>
        </p:nvGrpSpPr>
        <p:grpSpPr>
          <a:xfrm>
            <a:off x="16893" y="1927397"/>
            <a:ext cx="1789933" cy="1665725"/>
            <a:chOff x="3664038" y="1663782"/>
            <a:chExt cx="1815900" cy="1815900"/>
          </a:xfrm>
        </p:grpSpPr>
        <p:sp>
          <p:nvSpPr>
            <p:cNvPr id="2274" name="Google Shape;2274;p150"/>
            <p:cNvSpPr/>
            <p:nvPr/>
          </p:nvSpPr>
          <p:spPr>
            <a:xfrm>
              <a:off x="3664038" y="1663782"/>
              <a:ext cx="1815900" cy="1815900"/>
            </a:xfrm>
            <a:prstGeom prst="ellipse">
              <a:avLst/>
            </a:prstGeom>
            <a:solidFill>
              <a:srgbClr val="0E39A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75" name="Google Shape;2275;p150"/>
            <p:cNvSpPr txBox="1"/>
            <p:nvPr/>
          </p:nvSpPr>
          <p:spPr>
            <a:xfrm>
              <a:off x="3899988" y="2158482"/>
              <a:ext cx="1344000" cy="826500"/>
            </a:xfrm>
            <a:prstGeom prst="rect">
              <a:avLst/>
            </a:prstGeom>
            <a:solidFill>
              <a:srgbClr val="0E39A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Century Gothic"/>
                  <a:ea typeface="Century Gothic"/>
                  <a:cs typeface="Century Gothic"/>
                  <a:sym typeface="Century Gothic"/>
                </a:rPr>
                <a:t>Evaluation Metrics</a:t>
              </a:r>
              <a:endParaRPr sz="1200" b="1">
                <a:solidFill>
                  <a:srgbClr val="FFFFFF"/>
                </a:solidFill>
                <a:latin typeface="Century Gothic"/>
                <a:ea typeface="Century Gothic"/>
                <a:cs typeface="Century Gothic"/>
                <a:sym typeface="Century Gothic"/>
              </a:endParaRPr>
            </a:p>
          </p:txBody>
        </p:sp>
      </p:grpSp>
      <p:grpSp>
        <p:nvGrpSpPr>
          <p:cNvPr id="2276" name="Google Shape;2276;p150"/>
          <p:cNvGrpSpPr/>
          <p:nvPr/>
        </p:nvGrpSpPr>
        <p:grpSpPr>
          <a:xfrm>
            <a:off x="1580934" y="1305101"/>
            <a:ext cx="1053319" cy="980227"/>
            <a:chOff x="2859873" y="853971"/>
            <a:chExt cx="1068600" cy="1068600"/>
          </a:xfrm>
        </p:grpSpPr>
        <p:sp>
          <p:nvSpPr>
            <p:cNvPr id="2277" name="Google Shape;2277;p150"/>
            <p:cNvSpPr/>
            <p:nvPr/>
          </p:nvSpPr>
          <p:spPr>
            <a:xfrm>
              <a:off x="2859873" y="853971"/>
              <a:ext cx="1068600" cy="1068600"/>
            </a:xfrm>
            <a:prstGeom prst="ellipse">
              <a:avLst/>
            </a:prstGeom>
            <a:solidFill>
              <a:srgbClr val="7E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Montserrat"/>
                <a:ea typeface="Montserrat"/>
                <a:cs typeface="Montserrat"/>
                <a:sym typeface="Montserrat"/>
              </a:endParaRPr>
            </a:p>
          </p:txBody>
        </p:sp>
        <p:sp>
          <p:nvSpPr>
            <p:cNvPr id="2278" name="Google Shape;2278;p150"/>
            <p:cNvSpPr txBox="1"/>
            <p:nvPr/>
          </p:nvSpPr>
          <p:spPr>
            <a:xfrm>
              <a:off x="2951521" y="1023462"/>
              <a:ext cx="885300" cy="729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Root Mean Squared Error</a:t>
              </a:r>
              <a:endParaRPr sz="1000" b="1">
                <a:solidFill>
                  <a:srgbClr val="FFFFFF"/>
                </a:solidFill>
                <a:latin typeface="Montserrat"/>
                <a:ea typeface="Montserrat"/>
                <a:cs typeface="Montserrat"/>
                <a:sym typeface="Montserrat"/>
              </a:endParaRPr>
            </a:p>
          </p:txBody>
        </p:sp>
      </p:grpSp>
      <p:grpSp>
        <p:nvGrpSpPr>
          <p:cNvPr id="2279" name="Google Shape;2279;p150"/>
          <p:cNvGrpSpPr/>
          <p:nvPr/>
        </p:nvGrpSpPr>
        <p:grpSpPr>
          <a:xfrm>
            <a:off x="1504729" y="3446848"/>
            <a:ext cx="1053319" cy="980227"/>
            <a:chOff x="5214448" y="3234278"/>
            <a:chExt cx="1068600" cy="1068600"/>
          </a:xfrm>
        </p:grpSpPr>
        <p:sp>
          <p:nvSpPr>
            <p:cNvPr id="2280" name="Google Shape;2280;p150"/>
            <p:cNvSpPr/>
            <p:nvPr/>
          </p:nvSpPr>
          <p:spPr>
            <a:xfrm>
              <a:off x="5214448" y="3234278"/>
              <a:ext cx="1068600" cy="1068600"/>
            </a:xfrm>
            <a:prstGeom prst="ellipse">
              <a:avLst/>
            </a:prstGeom>
            <a:solidFill>
              <a:srgbClr val="7E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ontserrat"/>
                <a:ea typeface="Montserrat"/>
                <a:cs typeface="Montserrat"/>
                <a:sym typeface="Montserrat"/>
              </a:endParaRPr>
            </a:p>
          </p:txBody>
        </p:sp>
        <p:sp>
          <p:nvSpPr>
            <p:cNvPr id="2281" name="Google Shape;2281;p150"/>
            <p:cNvSpPr txBox="1"/>
            <p:nvPr/>
          </p:nvSpPr>
          <p:spPr>
            <a:xfrm>
              <a:off x="5367375" y="3402503"/>
              <a:ext cx="762600" cy="732300"/>
            </a:xfrm>
            <a:prstGeom prst="rect">
              <a:avLst/>
            </a:prstGeom>
            <a:solidFill>
              <a:srgbClr val="7E7E7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R Squared</a:t>
              </a:r>
              <a:endParaRPr sz="1000" b="1">
                <a:solidFill>
                  <a:srgbClr val="FFFFFF"/>
                </a:solidFill>
                <a:latin typeface="Montserrat"/>
                <a:ea typeface="Montserrat"/>
                <a:cs typeface="Montserrat"/>
                <a:sym typeface="Montserrat"/>
              </a:endParaRPr>
            </a:p>
          </p:txBody>
        </p:sp>
      </p:grpSp>
      <p:grpSp>
        <p:nvGrpSpPr>
          <p:cNvPr id="2282" name="Google Shape;2282;p150"/>
          <p:cNvGrpSpPr/>
          <p:nvPr/>
        </p:nvGrpSpPr>
        <p:grpSpPr>
          <a:xfrm>
            <a:off x="389605" y="810149"/>
            <a:ext cx="1053319" cy="980227"/>
            <a:chOff x="2859873" y="853971"/>
            <a:chExt cx="1068600" cy="1068600"/>
          </a:xfrm>
        </p:grpSpPr>
        <p:sp>
          <p:nvSpPr>
            <p:cNvPr id="2283" name="Google Shape;2283;p150"/>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284" name="Google Shape;2284;p150"/>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FFFFFF"/>
                  </a:solidFill>
                  <a:latin typeface="Roboto"/>
                  <a:ea typeface="Roboto"/>
                  <a:cs typeface="Roboto"/>
                  <a:sym typeface="Roboto"/>
                </a:rPr>
                <a:t>Lorem ipsum </a:t>
              </a:r>
              <a:endParaRPr sz="600">
                <a:solidFill>
                  <a:srgbClr val="FFFFFF"/>
                </a:solidFill>
                <a:latin typeface="Roboto"/>
                <a:ea typeface="Roboto"/>
                <a:cs typeface="Roboto"/>
                <a:sym typeface="Roboto"/>
              </a:endParaRPr>
            </a:p>
          </p:txBody>
        </p:sp>
      </p:grpSp>
      <p:grpSp>
        <p:nvGrpSpPr>
          <p:cNvPr id="2285" name="Google Shape;2285;p150"/>
          <p:cNvGrpSpPr/>
          <p:nvPr/>
        </p:nvGrpSpPr>
        <p:grpSpPr>
          <a:xfrm>
            <a:off x="2031003" y="2375976"/>
            <a:ext cx="1094718" cy="980227"/>
            <a:chOff x="2855385" y="853971"/>
            <a:chExt cx="1110600" cy="1068600"/>
          </a:xfrm>
        </p:grpSpPr>
        <p:sp>
          <p:nvSpPr>
            <p:cNvPr id="2286" name="Google Shape;2286;p150"/>
            <p:cNvSpPr/>
            <p:nvPr/>
          </p:nvSpPr>
          <p:spPr>
            <a:xfrm>
              <a:off x="2859873" y="853971"/>
              <a:ext cx="1068600" cy="1068600"/>
            </a:xfrm>
            <a:prstGeom prst="ellipse">
              <a:avLst/>
            </a:prstGeom>
            <a:solidFill>
              <a:srgbClr val="7E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Montserrat"/>
                <a:ea typeface="Montserrat"/>
                <a:cs typeface="Montserrat"/>
                <a:sym typeface="Montserrat"/>
              </a:endParaRPr>
            </a:p>
          </p:txBody>
        </p:sp>
        <p:sp>
          <p:nvSpPr>
            <p:cNvPr id="2287" name="Google Shape;2287;p150"/>
            <p:cNvSpPr txBox="1"/>
            <p:nvPr/>
          </p:nvSpPr>
          <p:spPr>
            <a:xfrm>
              <a:off x="2855385" y="1023476"/>
              <a:ext cx="1110600" cy="729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Mean Absolute Percentage Error</a:t>
              </a:r>
              <a:endParaRPr sz="1000" b="1">
                <a:solidFill>
                  <a:srgbClr val="FFFFFF"/>
                </a:solidFill>
                <a:latin typeface="Montserrat"/>
                <a:ea typeface="Montserrat"/>
                <a:cs typeface="Montserrat"/>
                <a:sym typeface="Montserrat"/>
              </a:endParaRPr>
            </a:p>
          </p:txBody>
        </p:sp>
      </p:grpSp>
      <p:grpSp>
        <p:nvGrpSpPr>
          <p:cNvPr id="2288" name="Google Shape;2288;p150"/>
          <p:cNvGrpSpPr/>
          <p:nvPr/>
        </p:nvGrpSpPr>
        <p:grpSpPr>
          <a:xfrm>
            <a:off x="389605" y="810149"/>
            <a:ext cx="1053319" cy="980227"/>
            <a:chOff x="2859873" y="853971"/>
            <a:chExt cx="1068600" cy="1068600"/>
          </a:xfrm>
        </p:grpSpPr>
        <p:sp>
          <p:nvSpPr>
            <p:cNvPr id="2289" name="Google Shape;2289;p150"/>
            <p:cNvSpPr/>
            <p:nvPr/>
          </p:nvSpPr>
          <p:spPr>
            <a:xfrm>
              <a:off x="2859873" y="853971"/>
              <a:ext cx="1068600" cy="1068600"/>
            </a:xfrm>
            <a:prstGeom prst="ellipse">
              <a:avLst/>
            </a:prstGeom>
            <a:solidFill>
              <a:srgbClr val="7E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Montserrat"/>
                <a:ea typeface="Montserrat"/>
                <a:cs typeface="Montserrat"/>
                <a:sym typeface="Montserrat"/>
              </a:endParaRPr>
            </a:p>
          </p:txBody>
        </p:sp>
        <p:sp>
          <p:nvSpPr>
            <p:cNvPr id="2290" name="Google Shape;2290;p150"/>
            <p:cNvSpPr txBox="1"/>
            <p:nvPr/>
          </p:nvSpPr>
          <p:spPr>
            <a:xfrm>
              <a:off x="2979959" y="1044618"/>
              <a:ext cx="808800" cy="687300"/>
            </a:xfrm>
            <a:prstGeom prst="rect">
              <a:avLst/>
            </a:prstGeom>
            <a:solidFill>
              <a:srgbClr val="7E7E7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Mean Absolute Error</a:t>
              </a:r>
              <a:endParaRPr sz="1000" b="1">
                <a:solidFill>
                  <a:srgbClr val="FFFFFF"/>
                </a:solidFill>
                <a:latin typeface="Montserrat"/>
                <a:ea typeface="Montserrat"/>
                <a:cs typeface="Montserrat"/>
                <a:sym typeface="Montserrat"/>
              </a:endParaRPr>
            </a:p>
          </p:txBody>
        </p:sp>
      </p:grpSp>
      <p:grpSp>
        <p:nvGrpSpPr>
          <p:cNvPr id="2291" name="Google Shape;2291;p150"/>
          <p:cNvGrpSpPr/>
          <p:nvPr/>
        </p:nvGrpSpPr>
        <p:grpSpPr>
          <a:xfrm>
            <a:off x="389596" y="3806355"/>
            <a:ext cx="1053319" cy="980227"/>
            <a:chOff x="5214448" y="3234278"/>
            <a:chExt cx="1068600" cy="1068600"/>
          </a:xfrm>
        </p:grpSpPr>
        <p:sp>
          <p:nvSpPr>
            <p:cNvPr id="2292" name="Google Shape;2292;p150"/>
            <p:cNvSpPr/>
            <p:nvPr/>
          </p:nvSpPr>
          <p:spPr>
            <a:xfrm>
              <a:off x="5214448" y="3234278"/>
              <a:ext cx="1068600" cy="1068600"/>
            </a:xfrm>
            <a:prstGeom prst="ellipse">
              <a:avLst/>
            </a:prstGeom>
            <a:solidFill>
              <a:srgbClr val="125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ontserrat"/>
                <a:ea typeface="Montserrat"/>
                <a:cs typeface="Montserrat"/>
                <a:sym typeface="Montserrat"/>
              </a:endParaRPr>
            </a:p>
          </p:txBody>
        </p:sp>
        <p:sp>
          <p:nvSpPr>
            <p:cNvPr id="2293" name="Google Shape;2293;p150"/>
            <p:cNvSpPr txBox="1"/>
            <p:nvPr/>
          </p:nvSpPr>
          <p:spPr>
            <a:xfrm>
              <a:off x="5342179" y="3416192"/>
              <a:ext cx="820800" cy="670500"/>
            </a:xfrm>
            <a:prstGeom prst="rect">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Adjusted R Squared</a:t>
              </a:r>
              <a:endParaRPr sz="1000" b="1">
                <a:solidFill>
                  <a:srgbClr val="FFFFFF"/>
                </a:solidFill>
                <a:latin typeface="Montserrat"/>
                <a:ea typeface="Montserrat"/>
                <a:cs typeface="Montserrat"/>
                <a:sym typeface="Montserrat"/>
              </a:endParaRPr>
            </a:p>
          </p:txBody>
        </p:sp>
      </p:grpSp>
      <p:sp>
        <p:nvSpPr>
          <p:cNvPr id="2294" name="Google Shape;2294;p150"/>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50"/>
          <p:cNvSpPr/>
          <p:nvPr/>
        </p:nvSpPr>
        <p:spPr>
          <a:xfrm>
            <a:off x="3126321" y="3553646"/>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296" name="Google Shape;2296;p150"/>
          <p:cNvSpPr txBox="1"/>
          <p:nvPr/>
        </p:nvSpPr>
        <p:spPr>
          <a:xfrm>
            <a:off x="3426000" y="3457788"/>
            <a:ext cx="55977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Accounts for the number of explanatory variables in the model</a:t>
            </a:r>
            <a:endParaRPr sz="1300">
              <a:solidFill>
                <a:schemeClr val="dk1"/>
              </a:solidFill>
              <a:latin typeface="Montserrat"/>
              <a:ea typeface="Montserrat"/>
              <a:cs typeface="Montserrat"/>
              <a:sym typeface="Montserrat"/>
            </a:endParaRPr>
          </a:p>
        </p:txBody>
      </p:sp>
      <p:sp>
        <p:nvSpPr>
          <p:cNvPr id="2297" name="Google Shape;2297;p150"/>
          <p:cNvSpPr/>
          <p:nvPr/>
        </p:nvSpPr>
        <p:spPr>
          <a:xfrm>
            <a:off x="3126321" y="12130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298" name="Google Shape;2298;p150"/>
          <p:cNvSpPr txBox="1"/>
          <p:nvPr/>
        </p:nvSpPr>
        <p:spPr>
          <a:xfrm>
            <a:off x="3426000" y="1002100"/>
            <a:ext cx="45897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Tends to increase when adding more explanatory variables</a:t>
            </a:r>
            <a:endParaRPr sz="1300">
              <a:solidFill>
                <a:schemeClr val="dk1"/>
              </a:solidFill>
              <a:latin typeface="Montserrat"/>
              <a:ea typeface="Montserrat"/>
              <a:cs typeface="Montserrat"/>
              <a:sym typeface="Montserrat"/>
            </a:endParaRPr>
          </a:p>
        </p:txBody>
      </p:sp>
      <p:sp>
        <p:nvSpPr>
          <p:cNvPr id="2299" name="Google Shape;2299;p150"/>
          <p:cNvSpPr/>
          <p:nvPr/>
        </p:nvSpPr>
        <p:spPr>
          <a:xfrm>
            <a:off x="3126321" y="18988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300" name="Google Shape;2300;p150"/>
          <p:cNvSpPr txBox="1"/>
          <p:nvPr/>
        </p:nvSpPr>
        <p:spPr>
          <a:xfrm>
            <a:off x="3426000" y="1687900"/>
            <a:ext cx="45897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Does not account for the value addition from the added explanatory variables</a:t>
            </a:r>
            <a:endParaRPr sz="1300">
              <a:solidFill>
                <a:schemeClr val="dk1"/>
              </a:solidFill>
              <a:latin typeface="Montserrat"/>
              <a:ea typeface="Montserrat"/>
              <a:cs typeface="Montserrat"/>
              <a:sym typeface="Montserrat"/>
            </a:endParaRPr>
          </a:p>
        </p:txBody>
      </p:sp>
      <p:pic>
        <p:nvPicPr>
          <p:cNvPr id="2301" name="Google Shape;2301;p150"/>
          <p:cNvPicPr preferRelativeResize="0"/>
          <p:nvPr/>
        </p:nvPicPr>
        <p:blipFill>
          <a:blip r:embed="rId3">
            <a:alphaModFix/>
          </a:blip>
          <a:stretch>
            <a:fillRect/>
          </a:stretch>
        </p:blipFill>
        <p:spPr>
          <a:xfrm>
            <a:off x="3349888" y="2444233"/>
            <a:ext cx="4741918" cy="858550"/>
          </a:xfrm>
          <a:prstGeom prst="rect">
            <a:avLst/>
          </a:prstGeom>
          <a:noFill/>
          <a:ln>
            <a:noFill/>
          </a:ln>
        </p:spPr>
      </p:pic>
      <p:sp>
        <p:nvSpPr>
          <p:cNvPr id="2302" name="Google Shape;2302;p150"/>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Evaluation Metrics</a:t>
            </a:r>
            <a:endParaRPr sz="2100" b="1">
              <a:solidFill>
                <a:srgbClr val="0F3FA8"/>
              </a:solidFill>
              <a:latin typeface="Montserrat"/>
              <a:ea typeface="Montserrat"/>
              <a:cs typeface="Montserrat"/>
              <a:sym typeface="Montserrat"/>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2306"/>
        <p:cNvGrpSpPr/>
        <p:nvPr/>
      </p:nvGrpSpPr>
      <p:grpSpPr>
        <a:xfrm>
          <a:off x="0" y="0"/>
          <a:ext cx="0" cy="0"/>
          <a:chOff x="0" y="0"/>
          <a:chExt cx="0" cy="0"/>
        </a:xfrm>
      </p:grpSpPr>
      <p:grpSp>
        <p:nvGrpSpPr>
          <p:cNvPr id="2307" name="Google Shape;2307;p151"/>
          <p:cNvGrpSpPr/>
          <p:nvPr/>
        </p:nvGrpSpPr>
        <p:grpSpPr>
          <a:xfrm>
            <a:off x="16893" y="1927397"/>
            <a:ext cx="1789933" cy="1665725"/>
            <a:chOff x="3664038" y="1663782"/>
            <a:chExt cx="1815900" cy="1815900"/>
          </a:xfrm>
        </p:grpSpPr>
        <p:sp>
          <p:nvSpPr>
            <p:cNvPr id="2308" name="Google Shape;2308;p151"/>
            <p:cNvSpPr/>
            <p:nvPr/>
          </p:nvSpPr>
          <p:spPr>
            <a:xfrm>
              <a:off x="3664038" y="1663782"/>
              <a:ext cx="1815900" cy="1815900"/>
            </a:xfrm>
            <a:prstGeom prst="ellipse">
              <a:avLst/>
            </a:prstGeom>
            <a:solidFill>
              <a:srgbClr val="1B786E"/>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09" name="Google Shape;2309;p151"/>
            <p:cNvSpPr txBox="1"/>
            <p:nvPr/>
          </p:nvSpPr>
          <p:spPr>
            <a:xfrm>
              <a:off x="3899988" y="2158482"/>
              <a:ext cx="1344000" cy="8265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Roboto"/>
                  <a:ea typeface="Roboto"/>
                  <a:cs typeface="Roboto"/>
                  <a:sym typeface="Roboto"/>
                </a:rPr>
                <a:t>Lorem ipsum congue</a:t>
              </a:r>
              <a:endParaRPr sz="1200" b="1">
                <a:solidFill>
                  <a:srgbClr val="FFFFFF"/>
                </a:solidFill>
                <a:latin typeface="Roboto"/>
                <a:ea typeface="Roboto"/>
                <a:cs typeface="Roboto"/>
                <a:sym typeface="Roboto"/>
              </a:endParaRPr>
            </a:p>
          </p:txBody>
        </p:sp>
      </p:grpSp>
      <p:sp>
        <p:nvSpPr>
          <p:cNvPr id="2310" name="Google Shape;2310;p151"/>
          <p:cNvSpPr/>
          <p:nvPr/>
        </p:nvSpPr>
        <p:spPr>
          <a:xfrm rot="-5400000">
            <a:off x="-619242" y="1114591"/>
            <a:ext cx="3063000" cy="3291600"/>
          </a:xfrm>
          <a:prstGeom prst="ellipse">
            <a:avLst/>
          </a:prstGeom>
          <a:noFill/>
          <a:ln w="19050" cap="flat" cmpd="sng">
            <a:solidFill>
              <a:srgbClr val="0C1D5D"/>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grpSp>
        <p:nvGrpSpPr>
          <p:cNvPr id="2311" name="Google Shape;2311;p151"/>
          <p:cNvGrpSpPr/>
          <p:nvPr/>
        </p:nvGrpSpPr>
        <p:grpSpPr>
          <a:xfrm>
            <a:off x="16893" y="1927397"/>
            <a:ext cx="1789933" cy="1665725"/>
            <a:chOff x="3664038" y="1663782"/>
            <a:chExt cx="1815900" cy="1815900"/>
          </a:xfrm>
        </p:grpSpPr>
        <p:sp>
          <p:nvSpPr>
            <p:cNvPr id="2312" name="Google Shape;2312;p151"/>
            <p:cNvSpPr/>
            <p:nvPr/>
          </p:nvSpPr>
          <p:spPr>
            <a:xfrm>
              <a:off x="3664038" y="1663782"/>
              <a:ext cx="1815900" cy="1815900"/>
            </a:xfrm>
            <a:prstGeom prst="ellipse">
              <a:avLst/>
            </a:prstGeom>
            <a:solidFill>
              <a:srgbClr val="0E39A9"/>
            </a:solidFill>
            <a:ln>
              <a:noFill/>
            </a:ln>
            <a:effectLst>
              <a:outerShdw blurRad="228600" dist="50800" dir="5400000" algn="tl" rotWithShape="0">
                <a:srgbClr val="000000">
                  <a:alpha val="5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13" name="Google Shape;2313;p151"/>
            <p:cNvSpPr txBox="1"/>
            <p:nvPr/>
          </p:nvSpPr>
          <p:spPr>
            <a:xfrm>
              <a:off x="3899988" y="2158482"/>
              <a:ext cx="1344000" cy="826500"/>
            </a:xfrm>
            <a:prstGeom prst="rect">
              <a:avLst/>
            </a:prstGeom>
            <a:solidFill>
              <a:srgbClr val="0E39A9"/>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rgbClr val="FFFFFF"/>
                  </a:solidFill>
                  <a:latin typeface="Century Gothic"/>
                  <a:ea typeface="Century Gothic"/>
                  <a:cs typeface="Century Gothic"/>
                  <a:sym typeface="Century Gothic"/>
                </a:rPr>
                <a:t>Evaluation Metrics</a:t>
              </a:r>
              <a:endParaRPr sz="1200" b="1">
                <a:solidFill>
                  <a:srgbClr val="FFFFFF"/>
                </a:solidFill>
                <a:latin typeface="Century Gothic"/>
                <a:ea typeface="Century Gothic"/>
                <a:cs typeface="Century Gothic"/>
                <a:sym typeface="Century Gothic"/>
              </a:endParaRPr>
            </a:p>
          </p:txBody>
        </p:sp>
      </p:grpSp>
      <p:grpSp>
        <p:nvGrpSpPr>
          <p:cNvPr id="2314" name="Google Shape;2314;p151"/>
          <p:cNvGrpSpPr/>
          <p:nvPr/>
        </p:nvGrpSpPr>
        <p:grpSpPr>
          <a:xfrm>
            <a:off x="1580934" y="1305101"/>
            <a:ext cx="1053319" cy="980227"/>
            <a:chOff x="2859873" y="853971"/>
            <a:chExt cx="1068600" cy="1068600"/>
          </a:xfrm>
        </p:grpSpPr>
        <p:sp>
          <p:nvSpPr>
            <p:cNvPr id="2315" name="Google Shape;2315;p151"/>
            <p:cNvSpPr/>
            <p:nvPr/>
          </p:nvSpPr>
          <p:spPr>
            <a:xfrm>
              <a:off x="2859873" y="853971"/>
              <a:ext cx="1068600" cy="1068600"/>
            </a:xfrm>
            <a:prstGeom prst="ellipse">
              <a:avLst/>
            </a:prstGeom>
            <a:solidFill>
              <a:srgbClr val="7E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Montserrat"/>
                <a:ea typeface="Montserrat"/>
                <a:cs typeface="Montserrat"/>
                <a:sym typeface="Montserrat"/>
              </a:endParaRPr>
            </a:p>
          </p:txBody>
        </p:sp>
        <p:sp>
          <p:nvSpPr>
            <p:cNvPr id="2316" name="Google Shape;2316;p151"/>
            <p:cNvSpPr txBox="1"/>
            <p:nvPr/>
          </p:nvSpPr>
          <p:spPr>
            <a:xfrm>
              <a:off x="2951521" y="1023462"/>
              <a:ext cx="885300" cy="729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Root Mean Squared Error</a:t>
              </a:r>
              <a:endParaRPr sz="1000" b="1">
                <a:solidFill>
                  <a:srgbClr val="FFFFFF"/>
                </a:solidFill>
                <a:latin typeface="Montserrat"/>
                <a:ea typeface="Montserrat"/>
                <a:cs typeface="Montserrat"/>
                <a:sym typeface="Montserrat"/>
              </a:endParaRPr>
            </a:p>
          </p:txBody>
        </p:sp>
      </p:grpSp>
      <p:grpSp>
        <p:nvGrpSpPr>
          <p:cNvPr id="2317" name="Google Shape;2317;p151"/>
          <p:cNvGrpSpPr/>
          <p:nvPr/>
        </p:nvGrpSpPr>
        <p:grpSpPr>
          <a:xfrm>
            <a:off x="1504729" y="3446848"/>
            <a:ext cx="1053319" cy="980227"/>
            <a:chOff x="5214448" y="3234278"/>
            <a:chExt cx="1068600" cy="1068600"/>
          </a:xfrm>
        </p:grpSpPr>
        <p:sp>
          <p:nvSpPr>
            <p:cNvPr id="2318" name="Google Shape;2318;p151"/>
            <p:cNvSpPr/>
            <p:nvPr/>
          </p:nvSpPr>
          <p:spPr>
            <a:xfrm>
              <a:off x="5214448" y="3234278"/>
              <a:ext cx="1068600" cy="1068600"/>
            </a:xfrm>
            <a:prstGeom prst="ellipse">
              <a:avLst/>
            </a:prstGeom>
            <a:solidFill>
              <a:srgbClr val="7E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ontserrat"/>
                <a:ea typeface="Montserrat"/>
                <a:cs typeface="Montserrat"/>
                <a:sym typeface="Montserrat"/>
              </a:endParaRPr>
            </a:p>
          </p:txBody>
        </p:sp>
        <p:sp>
          <p:nvSpPr>
            <p:cNvPr id="2319" name="Google Shape;2319;p151"/>
            <p:cNvSpPr txBox="1"/>
            <p:nvPr/>
          </p:nvSpPr>
          <p:spPr>
            <a:xfrm>
              <a:off x="5367375" y="3402503"/>
              <a:ext cx="762600" cy="732300"/>
            </a:xfrm>
            <a:prstGeom prst="rect">
              <a:avLst/>
            </a:prstGeom>
            <a:solidFill>
              <a:srgbClr val="7E7E7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R Squared</a:t>
              </a:r>
              <a:endParaRPr sz="1000" b="1">
                <a:solidFill>
                  <a:srgbClr val="FFFFFF"/>
                </a:solidFill>
                <a:latin typeface="Montserrat"/>
                <a:ea typeface="Montserrat"/>
                <a:cs typeface="Montserrat"/>
                <a:sym typeface="Montserrat"/>
              </a:endParaRPr>
            </a:p>
          </p:txBody>
        </p:sp>
      </p:grpSp>
      <p:grpSp>
        <p:nvGrpSpPr>
          <p:cNvPr id="2320" name="Google Shape;2320;p151"/>
          <p:cNvGrpSpPr/>
          <p:nvPr/>
        </p:nvGrpSpPr>
        <p:grpSpPr>
          <a:xfrm>
            <a:off x="389605" y="810149"/>
            <a:ext cx="1053319" cy="980227"/>
            <a:chOff x="2859873" y="853971"/>
            <a:chExt cx="1068600" cy="1068600"/>
          </a:xfrm>
        </p:grpSpPr>
        <p:sp>
          <p:nvSpPr>
            <p:cNvPr id="2321" name="Google Shape;2321;p151"/>
            <p:cNvSpPr/>
            <p:nvPr/>
          </p:nvSpPr>
          <p:spPr>
            <a:xfrm>
              <a:off x="2859873" y="853971"/>
              <a:ext cx="1068600" cy="1068600"/>
            </a:xfrm>
            <a:prstGeom prst="ellipse">
              <a:avLst/>
            </a:prstGeom>
            <a:solidFill>
              <a:srgbClr val="155B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p>
          </p:txBody>
        </p:sp>
        <p:sp>
          <p:nvSpPr>
            <p:cNvPr id="2322" name="Google Shape;2322;p151"/>
            <p:cNvSpPr txBox="1"/>
            <p:nvPr/>
          </p:nvSpPr>
          <p:spPr>
            <a:xfrm>
              <a:off x="3012800" y="1022197"/>
              <a:ext cx="762600" cy="732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600">
                  <a:solidFill>
                    <a:srgbClr val="FFFFFF"/>
                  </a:solidFill>
                  <a:latin typeface="Roboto"/>
                  <a:ea typeface="Roboto"/>
                  <a:cs typeface="Roboto"/>
                  <a:sym typeface="Roboto"/>
                </a:rPr>
                <a:t>Lorem ipsum </a:t>
              </a:r>
              <a:endParaRPr sz="600">
                <a:solidFill>
                  <a:srgbClr val="FFFFFF"/>
                </a:solidFill>
                <a:latin typeface="Roboto"/>
                <a:ea typeface="Roboto"/>
                <a:cs typeface="Roboto"/>
                <a:sym typeface="Roboto"/>
              </a:endParaRPr>
            </a:p>
          </p:txBody>
        </p:sp>
      </p:grpSp>
      <p:grpSp>
        <p:nvGrpSpPr>
          <p:cNvPr id="2323" name="Google Shape;2323;p151"/>
          <p:cNvGrpSpPr/>
          <p:nvPr/>
        </p:nvGrpSpPr>
        <p:grpSpPr>
          <a:xfrm>
            <a:off x="2035427" y="2375976"/>
            <a:ext cx="1053319" cy="980227"/>
            <a:chOff x="2859873" y="853971"/>
            <a:chExt cx="1068600" cy="1068600"/>
          </a:xfrm>
        </p:grpSpPr>
        <p:sp>
          <p:nvSpPr>
            <p:cNvPr id="2324" name="Google Shape;2324;p151"/>
            <p:cNvSpPr/>
            <p:nvPr/>
          </p:nvSpPr>
          <p:spPr>
            <a:xfrm>
              <a:off x="2859873" y="853971"/>
              <a:ext cx="1068600" cy="1068600"/>
            </a:xfrm>
            <a:prstGeom prst="ellipse">
              <a:avLst/>
            </a:prstGeom>
            <a:solidFill>
              <a:srgbClr val="7E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Montserrat"/>
                <a:ea typeface="Montserrat"/>
                <a:cs typeface="Montserrat"/>
                <a:sym typeface="Montserrat"/>
              </a:endParaRPr>
            </a:p>
          </p:txBody>
        </p:sp>
        <p:sp>
          <p:nvSpPr>
            <p:cNvPr id="2325" name="Google Shape;2325;p151"/>
            <p:cNvSpPr txBox="1"/>
            <p:nvPr/>
          </p:nvSpPr>
          <p:spPr>
            <a:xfrm>
              <a:off x="2922289" y="1023476"/>
              <a:ext cx="976800" cy="7296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Mean Absolute Percentage Error</a:t>
              </a:r>
              <a:endParaRPr sz="1000" b="1">
                <a:solidFill>
                  <a:srgbClr val="FFFFFF"/>
                </a:solidFill>
                <a:latin typeface="Montserrat"/>
                <a:ea typeface="Montserrat"/>
                <a:cs typeface="Montserrat"/>
                <a:sym typeface="Montserrat"/>
              </a:endParaRPr>
            </a:p>
          </p:txBody>
        </p:sp>
      </p:grpSp>
      <p:grpSp>
        <p:nvGrpSpPr>
          <p:cNvPr id="2326" name="Google Shape;2326;p151"/>
          <p:cNvGrpSpPr/>
          <p:nvPr/>
        </p:nvGrpSpPr>
        <p:grpSpPr>
          <a:xfrm>
            <a:off x="389605" y="810149"/>
            <a:ext cx="1053319" cy="980227"/>
            <a:chOff x="2859873" y="853971"/>
            <a:chExt cx="1068600" cy="1068600"/>
          </a:xfrm>
        </p:grpSpPr>
        <p:sp>
          <p:nvSpPr>
            <p:cNvPr id="2327" name="Google Shape;2327;p151"/>
            <p:cNvSpPr/>
            <p:nvPr/>
          </p:nvSpPr>
          <p:spPr>
            <a:xfrm>
              <a:off x="2859873" y="853971"/>
              <a:ext cx="1068600" cy="1068600"/>
            </a:xfrm>
            <a:prstGeom prst="ellipse">
              <a:avLst/>
            </a:prstGeom>
            <a:solidFill>
              <a:srgbClr val="7E7E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b="1">
                <a:latin typeface="Montserrat"/>
                <a:ea typeface="Montserrat"/>
                <a:cs typeface="Montserrat"/>
                <a:sym typeface="Montserrat"/>
              </a:endParaRPr>
            </a:p>
          </p:txBody>
        </p:sp>
        <p:sp>
          <p:nvSpPr>
            <p:cNvPr id="2328" name="Google Shape;2328;p151"/>
            <p:cNvSpPr txBox="1"/>
            <p:nvPr/>
          </p:nvSpPr>
          <p:spPr>
            <a:xfrm>
              <a:off x="2979959" y="1044618"/>
              <a:ext cx="808800" cy="687300"/>
            </a:xfrm>
            <a:prstGeom prst="rect">
              <a:avLst/>
            </a:prstGeom>
            <a:solidFill>
              <a:srgbClr val="7E7E7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Mean Absolute Error</a:t>
              </a:r>
              <a:endParaRPr sz="1000" b="1">
                <a:solidFill>
                  <a:srgbClr val="FFFFFF"/>
                </a:solidFill>
                <a:latin typeface="Montserrat"/>
                <a:ea typeface="Montserrat"/>
                <a:cs typeface="Montserrat"/>
                <a:sym typeface="Montserrat"/>
              </a:endParaRPr>
            </a:p>
          </p:txBody>
        </p:sp>
      </p:grpSp>
      <p:sp>
        <p:nvSpPr>
          <p:cNvPr id="2329" name="Google Shape;2329;p151"/>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30" name="Google Shape;2330;p151"/>
          <p:cNvPicPr preferRelativeResize="0"/>
          <p:nvPr/>
        </p:nvPicPr>
        <p:blipFill>
          <a:blip r:embed="rId3">
            <a:alphaModFix/>
          </a:blip>
          <a:stretch>
            <a:fillRect/>
          </a:stretch>
        </p:blipFill>
        <p:spPr>
          <a:xfrm>
            <a:off x="3349888" y="2444233"/>
            <a:ext cx="4741918" cy="858550"/>
          </a:xfrm>
          <a:prstGeom prst="rect">
            <a:avLst/>
          </a:prstGeom>
          <a:noFill/>
          <a:ln>
            <a:noFill/>
          </a:ln>
        </p:spPr>
      </p:pic>
      <p:sp>
        <p:nvSpPr>
          <p:cNvPr id="2331" name="Google Shape;2331;p151"/>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Evaluation Metrics</a:t>
            </a:r>
            <a:endParaRPr sz="2100" b="1">
              <a:solidFill>
                <a:srgbClr val="0F3FA8"/>
              </a:solidFill>
              <a:latin typeface="Montserrat"/>
              <a:ea typeface="Montserrat"/>
              <a:cs typeface="Montserrat"/>
              <a:sym typeface="Montserrat"/>
            </a:endParaRPr>
          </a:p>
        </p:txBody>
      </p:sp>
      <p:sp>
        <p:nvSpPr>
          <p:cNvPr id="2332" name="Google Shape;2332;p151"/>
          <p:cNvSpPr/>
          <p:nvPr/>
        </p:nvSpPr>
        <p:spPr>
          <a:xfrm>
            <a:off x="3126321" y="12130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333" name="Google Shape;2333;p151"/>
          <p:cNvSpPr txBox="1"/>
          <p:nvPr/>
        </p:nvSpPr>
        <p:spPr>
          <a:xfrm>
            <a:off x="3426000" y="1002100"/>
            <a:ext cx="45897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Gives a sense of which variables actually help in prediction and which ones do not</a:t>
            </a:r>
            <a:endParaRPr sz="1300">
              <a:solidFill>
                <a:schemeClr val="dk1"/>
              </a:solidFill>
              <a:latin typeface="Montserrat"/>
              <a:ea typeface="Montserrat"/>
              <a:cs typeface="Montserrat"/>
              <a:sym typeface="Montserrat"/>
            </a:endParaRPr>
          </a:p>
        </p:txBody>
      </p:sp>
      <p:sp>
        <p:nvSpPr>
          <p:cNvPr id="2334" name="Google Shape;2334;p151"/>
          <p:cNvSpPr/>
          <p:nvPr/>
        </p:nvSpPr>
        <p:spPr>
          <a:xfrm>
            <a:off x="3126321" y="18988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2335" name="Google Shape;2335;p151"/>
          <p:cNvSpPr txBox="1"/>
          <p:nvPr/>
        </p:nvSpPr>
        <p:spPr>
          <a:xfrm>
            <a:off x="3426000" y="1723163"/>
            <a:ext cx="45897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Provides a balance between model fit and complexity (number of explanatory variables)</a:t>
            </a:r>
            <a:endParaRPr sz="1300">
              <a:solidFill>
                <a:schemeClr val="dk1"/>
              </a:solidFill>
              <a:latin typeface="Montserrat"/>
              <a:ea typeface="Montserrat"/>
              <a:cs typeface="Montserrat"/>
              <a:sym typeface="Montserrat"/>
            </a:endParaRPr>
          </a:p>
        </p:txBody>
      </p:sp>
      <p:grpSp>
        <p:nvGrpSpPr>
          <p:cNvPr id="2336" name="Google Shape;2336;p151"/>
          <p:cNvGrpSpPr/>
          <p:nvPr/>
        </p:nvGrpSpPr>
        <p:grpSpPr>
          <a:xfrm>
            <a:off x="389596" y="3806355"/>
            <a:ext cx="1053319" cy="980227"/>
            <a:chOff x="5214448" y="3234278"/>
            <a:chExt cx="1068600" cy="1068600"/>
          </a:xfrm>
        </p:grpSpPr>
        <p:sp>
          <p:nvSpPr>
            <p:cNvPr id="2337" name="Google Shape;2337;p151"/>
            <p:cNvSpPr/>
            <p:nvPr/>
          </p:nvSpPr>
          <p:spPr>
            <a:xfrm>
              <a:off x="5214448" y="3234278"/>
              <a:ext cx="1068600" cy="1068600"/>
            </a:xfrm>
            <a:prstGeom prst="ellipse">
              <a:avLst/>
            </a:prstGeom>
            <a:solidFill>
              <a:srgbClr val="1254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200">
                <a:latin typeface="Montserrat"/>
                <a:ea typeface="Montserrat"/>
                <a:cs typeface="Montserrat"/>
                <a:sym typeface="Montserrat"/>
              </a:endParaRPr>
            </a:p>
          </p:txBody>
        </p:sp>
        <p:sp>
          <p:nvSpPr>
            <p:cNvPr id="2338" name="Google Shape;2338;p151"/>
            <p:cNvSpPr txBox="1"/>
            <p:nvPr/>
          </p:nvSpPr>
          <p:spPr>
            <a:xfrm>
              <a:off x="5342179" y="3416192"/>
              <a:ext cx="820800" cy="670500"/>
            </a:xfrm>
            <a:prstGeom prst="rect">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000" b="1">
                  <a:solidFill>
                    <a:srgbClr val="FFFFFF"/>
                  </a:solidFill>
                  <a:latin typeface="Montserrat"/>
                  <a:ea typeface="Montserrat"/>
                  <a:cs typeface="Montserrat"/>
                  <a:sym typeface="Montserrat"/>
                </a:rPr>
                <a:t>Adjusted R Squared</a:t>
              </a:r>
              <a:endParaRPr sz="1000" b="1">
                <a:solidFill>
                  <a:srgbClr val="FFFFFF"/>
                </a:solidFill>
                <a:latin typeface="Montserrat"/>
                <a:ea typeface="Montserrat"/>
                <a:cs typeface="Montserrat"/>
                <a:sym typeface="Montserrat"/>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4"/>
        <p:cNvGrpSpPr/>
        <p:nvPr/>
      </p:nvGrpSpPr>
      <p:grpSpPr>
        <a:xfrm>
          <a:off x="0" y="0"/>
          <a:ext cx="0" cy="0"/>
          <a:chOff x="0" y="0"/>
          <a:chExt cx="0" cy="0"/>
        </a:xfrm>
      </p:grpSpPr>
      <p:sp>
        <p:nvSpPr>
          <p:cNvPr id="365" name="Google Shape;365;p28"/>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Problem Statement </a:t>
            </a:r>
            <a:endParaRPr sz="2100" b="1">
              <a:solidFill>
                <a:srgbClr val="0F3FA8"/>
              </a:solidFill>
              <a:latin typeface="Montserrat"/>
              <a:ea typeface="Montserrat"/>
              <a:cs typeface="Montserrat"/>
              <a:sym typeface="Montserrat"/>
            </a:endParaRPr>
          </a:p>
        </p:txBody>
      </p:sp>
      <p:sp>
        <p:nvSpPr>
          <p:cNvPr id="366" name="Google Shape;366;p28"/>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28"/>
          <p:cNvSpPr txBox="1"/>
          <p:nvPr/>
        </p:nvSpPr>
        <p:spPr>
          <a:xfrm>
            <a:off x="1033850" y="967574"/>
            <a:ext cx="7335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Consider an online retailer of mobiles and tablets</a:t>
            </a:r>
            <a:endParaRPr sz="1300">
              <a:latin typeface="Montserrat"/>
              <a:ea typeface="Montserrat"/>
              <a:cs typeface="Montserrat"/>
              <a:sym typeface="Montserrat"/>
            </a:endParaRPr>
          </a:p>
        </p:txBody>
      </p:sp>
      <p:sp>
        <p:nvSpPr>
          <p:cNvPr id="368" name="Google Shape;368;p28"/>
          <p:cNvSpPr/>
          <p:nvPr/>
        </p:nvSpPr>
        <p:spPr>
          <a:xfrm>
            <a:off x="624275" y="2304703"/>
            <a:ext cx="222000" cy="222000"/>
          </a:xfrm>
          <a:prstGeom prst="donut">
            <a:avLst>
              <a:gd name="adj" fmla="val 25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28"/>
          <p:cNvSpPr txBox="1"/>
          <p:nvPr/>
        </p:nvSpPr>
        <p:spPr>
          <a:xfrm>
            <a:off x="1033850" y="2108196"/>
            <a:ext cx="73350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Need to effectively manage inventory and marketing efforts to attract and retain customers</a:t>
            </a:r>
            <a:endParaRPr sz="1300">
              <a:solidFill>
                <a:schemeClr val="dk1"/>
              </a:solidFill>
              <a:latin typeface="Montserrat"/>
              <a:ea typeface="Montserrat"/>
              <a:cs typeface="Montserrat"/>
              <a:sym typeface="Montserrat"/>
            </a:endParaRPr>
          </a:p>
        </p:txBody>
      </p:sp>
      <p:sp>
        <p:nvSpPr>
          <p:cNvPr id="370" name="Google Shape;370;p28"/>
          <p:cNvSpPr txBox="1"/>
          <p:nvPr/>
        </p:nvSpPr>
        <p:spPr>
          <a:xfrm>
            <a:off x="1033850" y="1537191"/>
            <a:ext cx="7335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Crucial to stay ahead of market trends and consumer preferences to maximize sales</a:t>
            </a:r>
            <a:endParaRPr sz="1300">
              <a:solidFill>
                <a:schemeClr val="dk1"/>
              </a:solidFill>
              <a:latin typeface="Montserrat"/>
              <a:ea typeface="Montserrat"/>
              <a:cs typeface="Montserrat"/>
              <a:sym typeface="Montserrat"/>
            </a:endParaRPr>
          </a:p>
        </p:txBody>
      </p:sp>
      <p:sp>
        <p:nvSpPr>
          <p:cNvPr id="371" name="Google Shape;371;p28"/>
          <p:cNvSpPr/>
          <p:nvPr/>
        </p:nvSpPr>
        <p:spPr>
          <a:xfrm>
            <a:off x="624275" y="1642218"/>
            <a:ext cx="222000" cy="222000"/>
          </a:xfrm>
          <a:prstGeom prst="donut">
            <a:avLst>
              <a:gd name="adj" fmla="val 25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8"/>
          <p:cNvSpPr/>
          <p:nvPr/>
        </p:nvSpPr>
        <p:spPr>
          <a:xfrm>
            <a:off x="624275" y="1094832"/>
            <a:ext cx="222000" cy="222000"/>
          </a:xfrm>
          <a:prstGeom prst="donut">
            <a:avLst>
              <a:gd name="adj" fmla="val 25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28"/>
          <p:cNvSpPr/>
          <p:nvPr/>
        </p:nvSpPr>
        <p:spPr>
          <a:xfrm>
            <a:off x="402275" y="3745994"/>
            <a:ext cx="2973300" cy="6150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chemeClr val="dk1"/>
                </a:solidFill>
                <a:latin typeface="Century Gothic"/>
                <a:ea typeface="Century Gothic"/>
                <a:cs typeface="Century Gothic"/>
                <a:sym typeface="Century Gothic"/>
              </a:rPr>
              <a:t>Accurately forecast sales to make informed decisions </a:t>
            </a:r>
            <a:endParaRPr sz="1200" b="1">
              <a:solidFill>
                <a:schemeClr val="dk1"/>
              </a:solidFill>
              <a:latin typeface="Century Gothic"/>
              <a:ea typeface="Century Gothic"/>
              <a:cs typeface="Century Gothic"/>
              <a:sym typeface="Century Gothic"/>
            </a:endParaRPr>
          </a:p>
        </p:txBody>
      </p:sp>
      <p:sp>
        <p:nvSpPr>
          <p:cNvPr id="374" name="Google Shape;374;p28"/>
          <p:cNvSpPr/>
          <p:nvPr/>
        </p:nvSpPr>
        <p:spPr>
          <a:xfrm>
            <a:off x="3577125" y="3745994"/>
            <a:ext cx="2973300" cy="6150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chemeClr val="dk1"/>
                </a:solidFill>
                <a:latin typeface="Century Gothic"/>
                <a:ea typeface="Century Gothic"/>
                <a:cs typeface="Century Gothic"/>
                <a:sym typeface="Century Gothic"/>
              </a:rPr>
              <a:t>Identify the key levers that can influence sales</a:t>
            </a:r>
            <a:endParaRPr sz="1200" b="1">
              <a:solidFill>
                <a:schemeClr val="dk1"/>
              </a:solidFill>
              <a:latin typeface="Century Gothic"/>
              <a:ea typeface="Century Gothic"/>
              <a:cs typeface="Century Gothic"/>
              <a:sym typeface="Century Gothic"/>
            </a:endParaRPr>
          </a:p>
        </p:txBody>
      </p:sp>
      <p:sp>
        <p:nvSpPr>
          <p:cNvPr id="375" name="Google Shape;375;p28"/>
          <p:cNvSpPr/>
          <p:nvPr/>
        </p:nvSpPr>
        <p:spPr>
          <a:xfrm>
            <a:off x="2680125" y="2826307"/>
            <a:ext cx="1592400" cy="3990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b="1">
                <a:solidFill>
                  <a:schemeClr val="lt1"/>
                </a:solidFill>
                <a:latin typeface="Century Gothic"/>
                <a:ea typeface="Century Gothic"/>
                <a:cs typeface="Century Gothic"/>
                <a:sym typeface="Century Gothic"/>
              </a:rPr>
              <a:t>Objectives</a:t>
            </a:r>
            <a:endParaRPr sz="1200" b="1">
              <a:solidFill>
                <a:schemeClr val="lt1"/>
              </a:solidFill>
              <a:latin typeface="Century Gothic"/>
              <a:ea typeface="Century Gothic"/>
              <a:cs typeface="Century Gothic"/>
              <a:sym typeface="Century Gothic"/>
            </a:endParaRPr>
          </a:p>
        </p:txBody>
      </p:sp>
      <p:cxnSp>
        <p:nvCxnSpPr>
          <p:cNvPr id="376" name="Google Shape;376;p28"/>
          <p:cNvCxnSpPr>
            <a:stCxn id="375" idx="2"/>
            <a:endCxn id="373" idx="0"/>
          </p:cNvCxnSpPr>
          <p:nvPr/>
        </p:nvCxnSpPr>
        <p:spPr>
          <a:xfrm rot="5400000">
            <a:off x="2422275" y="2692057"/>
            <a:ext cx="520800" cy="1587300"/>
          </a:xfrm>
          <a:prstGeom prst="curvedConnector3">
            <a:avLst>
              <a:gd name="adj1" fmla="val 49989"/>
            </a:avLst>
          </a:prstGeom>
          <a:noFill/>
          <a:ln w="19050" cap="flat" cmpd="sng">
            <a:solidFill>
              <a:srgbClr val="999999"/>
            </a:solidFill>
            <a:prstDash val="dash"/>
            <a:round/>
            <a:headEnd type="none" w="med" len="med"/>
            <a:tailEnd type="stealth" w="med" len="med"/>
          </a:ln>
        </p:spPr>
      </p:cxnSp>
      <p:cxnSp>
        <p:nvCxnSpPr>
          <p:cNvPr id="377" name="Google Shape;377;p28"/>
          <p:cNvCxnSpPr>
            <a:stCxn id="375" idx="2"/>
            <a:endCxn id="374" idx="0"/>
          </p:cNvCxnSpPr>
          <p:nvPr/>
        </p:nvCxnSpPr>
        <p:spPr>
          <a:xfrm rot="-5400000" flipH="1">
            <a:off x="4009725" y="2691907"/>
            <a:ext cx="520800" cy="1587600"/>
          </a:xfrm>
          <a:prstGeom prst="curvedConnector3">
            <a:avLst>
              <a:gd name="adj1" fmla="val 49989"/>
            </a:avLst>
          </a:prstGeom>
          <a:noFill/>
          <a:ln w="19050" cap="flat" cmpd="sng">
            <a:solidFill>
              <a:srgbClr val="999999"/>
            </a:solidFill>
            <a:prstDash val="dash"/>
            <a:round/>
            <a:headEnd type="none" w="med" len="med"/>
            <a:tailEnd type="stealth" w="med" len="med"/>
          </a:ln>
        </p:spPr>
      </p:cxnSp>
      <p:sp>
        <p:nvSpPr>
          <p:cNvPr id="378" name="Google Shape;378;p28"/>
          <p:cNvSpPr txBox="1"/>
          <p:nvPr/>
        </p:nvSpPr>
        <p:spPr>
          <a:xfrm>
            <a:off x="2607450" y="4317319"/>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
        <p:nvSpPr>
          <p:cNvPr id="379" name="Google Shape;379;p28"/>
          <p:cNvSpPr txBox="1"/>
          <p:nvPr/>
        </p:nvSpPr>
        <p:spPr>
          <a:xfrm>
            <a:off x="2759850" y="45661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
        <p:nvSpPr>
          <p:cNvPr id="380" name="Google Shape;380;p28"/>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F4D1A-ED6F-405B-B63F-F6A983680C84}"/>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DAA1C258-3CAF-44E8-9FF1-80223D3EF13E}"/>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925C281E-D1AF-4C72-9E80-33007FD320A8}"/>
              </a:ext>
            </a:extLst>
          </p:cNvPr>
          <p:cNvSpPr>
            <a:spLocks noGrp="1"/>
          </p:cNvSpPr>
          <p:nvPr>
            <p:ph type="body" idx="2"/>
          </p:nvPr>
        </p:nvSpPr>
        <p:spPr/>
        <p:txBody>
          <a:bodyPr/>
          <a:lstStyle/>
          <a:p>
            <a:endParaRPr lang="en-US"/>
          </a:p>
        </p:txBody>
      </p:sp>
      <p:sp>
        <p:nvSpPr>
          <p:cNvPr id="5" name="Slide Number Placeholder 4">
            <a:extLst>
              <a:ext uri="{FF2B5EF4-FFF2-40B4-BE49-F238E27FC236}">
                <a16:creationId xmlns:a16="http://schemas.microsoft.com/office/drawing/2014/main" id="{CD3241A6-7256-40FA-ACC4-D40084ED323E}"/>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140</a:t>
            </a:fld>
            <a:endParaRPr lang="en"/>
          </a:p>
        </p:txBody>
      </p:sp>
      <p:pic>
        <p:nvPicPr>
          <p:cNvPr id="7" name="Picture 6">
            <a:extLst>
              <a:ext uri="{FF2B5EF4-FFF2-40B4-BE49-F238E27FC236}">
                <a16:creationId xmlns:a16="http://schemas.microsoft.com/office/drawing/2014/main" id="{CF997A30-BAA8-4CF2-9AA2-DC38FC7E0DD6}"/>
              </a:ext>
            </a:extLst>
          </p:cNvPr>
          <p:cNvPicPr>
            <a:picLocks noChangeAspect="1"/>
          </p:cNvPicPr>
          <p:nvPr/>
        </p:nvPicPr>
        <p:blipFill>
          <a:blip r:embed="rId2"/>
          <a:stretch>
            <a:fillRect/>
          </a:stretch>
        </p:blipFill>
        <p:spPr>
          <a:xfrm>
            <a:off x="0" y="319724"/>
            <a:ext cx="9144000" cy="4504051"/>
          </a:xfrm>
          <a:prstGeom prst="rect">
            <a:avLst/>
          </a:prstGeom>
        </p:spPr>
      </p:pic>
    </p:spTree>
    <p:extLst>
      <p:ext uri="{BB962C8B-B14F-4D97-AF65-F5344CB8AC3E}">
        <p14:creationId xmlns:p14="http://schemas.microsoft.com/office/powerpoint/2010/main" val="186747285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071A3B-9261-450E-8476-994D0DFDB05B}"/>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8CF01295-C1E7-4B7B-8C45-7B212D273234}"/>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2C691F1D-BC19-41D1-8F6B-21A7C500B747}"/>
              </a:ext>
            </a:extLst>
          </p:cNvPr>
          <p:cNvSpPr>
            <a:spLocks noGrp="1"/>
          </p:cNvSpPr>
          <p:nvPr>
            <p:ph type="body" idx="2"/>
          </p:nvPr>
        </p:nvSpPr>
        <p:spPr/>
        <p:txBody>
          <a:bodyPr/>
          <a:lstStyle/>
          <a:p>
            <a:endParaRPr lang="en-US"/>
          </a:p>
        </p:txBody>
      </p:sp>
      <p:sp>
        <p:nvSpPr>
          <p:cNvPr id="5" name="Slide Number Placeholder 4">
            <a:extLst>
              <a:ext uri="{FF2B5EF4-FFF2-40B4-BE49-F238E27FC236}">
                <a16:creationId xmlns:a16="http://schemas.microsoft.com/office/drawing/2014/main" id="{21AF5DE9-D571-4AFC-AFAC-04E672A9DF7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141</a:t>
            </a:fld>
            <a:endParaRPr lang="en"/>
          </a:p>
        </p:txBody>
      </p:sp>
      <p:pic>
        <p:nvPicPr>
          <p:cNvPr id="7" name="Picture 6">
            <a:extLst>
              <a:ext uri="{FF2B5EF4-FFF2-40B4-BE49-F238E27FC236}">
                <a16:creationId xmlns:a16="http://schemas.microsoft.com/office/drawing/2014/main" id="{040FD9E0-0BDF-48D2-BB30-0967B7A08A15}"/>
              </a:ext>
            </a:extLst>
          </p:cNvPr>
          <p:cNvPicPr>
            <a:picLocks noChangeAspect="1"/>
          </p:cNvPicPr>
          <p:nvPr/>
        </p:nvPicPr>
        <p:blipFill>
          <a:blip r:embed="rId2"/>
          <a:stretch>
            <a:fillRect/>
          </a:stretch>
        </p:blipFill>
        <p:spPr>
          <a:xfrm>
            <a:off x="1197740" y="0"/>
            <a:ext cx="6748520" cy="4927600"/>
          </a:xfrm>
          <a:prstGeom prst="rect">
            <a:avLst/>
          </a:prstGeom>
        </p:spPr>
      </p:pic>
    </p:spTree>
    <p:extLst>
      <p:ext uri="{BB962C8B-B14F-4D97-AF65-F5344CB8AC3E}">
        <p14:creationId xmlns:p14="http://schemas.microsoft.com/office/powerpoint/2010/main" val="1467851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BBD2B7-39D9-4776-8ED8-ECDC1A830DDA}"/>
              </a:ext>
            </a:extLst>
          </p:cNvPr>
          <p:cNvSpPr>
            <a:spLocks noGrp="1"/>
          </p:cNvSpPr>
          <p:nvPr>
            <p:ph type="title"/>
          </p:nvPr>
        </p:nvSpPr>
        <p:spPr/>
        <p:txBody>
          <a:bodyPr>
            <a:normAutofit fontScale="90000"/>
          </a:bodyPr>
          <a:lstStyle/>
          <a:p>
            <a:r>
              <a:rPr lang="en-US" dirty="0"/>
              <a:t>Use Cases</a:t>
            </a:r>
          </a:p>
        </p:txBody>
      </p:sp>
      <p:sp>
        <p:nvSpPr>
          <p:cNvPr id="3" name="Text Placeholder 2">
            <a:extLst>
              <a:ext uri="{FF2B5EF4-FFF2-40B4-BE49-F238E27FC236}">
                <a16:creationId xmlns:a16="http://schemas.microsoft.com/office/drawing/2014/main" id="{58EB4093-58EC-447B-9D76-90158E431547}"/>
              </a:ext>
            </a:extLst>
          </p:cNvPr>
          <p:cNvSpPr>
            <a:spLocks noGrp="1"/>
          </p:cNvSpPr>
          <p:nvPr>
            <p:ph type="body" idx="1"/>
          </p:nvPr>
        </p:nvSpPr>
        <p:spPr>
          <a:xfrm>
            <a:off x="311699" y="1152475"/>
            <a:ext cx="8447987" cy="3416400"/>
          </a:xfrm>
        </p:spPr>
        <p:txBody>
          <a:bodyPr>
            <a:normAutofit/>
          </a:bodyPr>
          <a:lstStyle/>
          <a:p>
            <a:r>
              <a:rPr lang="en-US" dirty="0"/>
              <a:t>Sales of a product; pricing, performance, and risk parameters </a:t>
            </a:r>
          </a:p>
          <a:p>
            <a:r>
              <a:rPr lang="en-US" dirty="0"/>
              <a:t>Generating insights on consumer behavior, profitability, and other business factors </a:t>
            </a:r>
          </a:p>
          <a:p>
            <a:r>
              <a:rPr lang="en-US" dirty="0"/>
              <a:t>Evaluation of trends; making estimates, and forecasts </a:t>
            </a:r>
          </a:p>
          <a:p>
            <a:r>
              <a:rPr lang="en-US" dirty="0"/>
              <a:t>Determining marketing effectiveness, pricing, and promotions on sales of a product </a:t>
            </a:r>
          </a:p>
          <a:p>
            <a:r>
              <a:rPr lang="en-US" dirty="0"/>
              <a:t>Assessment of risk in financial services and insurance domain</a:t>
            </a:r>
          </a:p>
          <a:p>
            <a:r>
              <a:rPr lang="en-US" dirty="0"/>
              <a:t>Studying engine performance from test data in automobiles</a:t>
            </a:r>
          </a:p>
          <a:p>
            <a:r>
              <a:rPr lang="en-US" dirty="0"/>
              <a:t>Calculating causal relationships between parameters in biological systems </a:t>
            </a:r>
          </a:p>
          <a:p>
            <a:r>
              <a:rPr lang="en-US" dirty="0"/>
              <a:t>Conducting market research studies and customer survey results analysis </a:t>
            </a:r>
          </a:p>
          <a:p>
            <a:r>
              <a:rPr lang="en-US" dirty="0"/>
              <a:t>Astronomical data analysis </a:t>
            </a:r>
          </a:p>
          <a:p>
            <a:r>
              <a:rPr lang="en-US" dirty="0"/>
              <a:t>Predicting house prices with the increase in sizes of houses • stock trading, video games, sports betting, and flight time prediction</a:t>
            </a:r>
          </a:p>
        </p:txBody>
      </p:sp>
      <p:sp>
        <p:nvSpPr>
          <p:cNvPr id="5" name="Slide Number Placeholder 4">
            <a:extLst>
              <a:ext uri="{FF2B5EF4-FFF2-40B4-BE49-F238E27FC236}">
                <a16:creationId xmlns:a16="http://schemas.microsoft.com/office/drawing/2014/main" id="{3AF9A7F9-FEF6-444B-8447-3472545ABA00}"/>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142</a:t>
            </a:fld>
            <a:endParaRPr lang="en"/>
          </a:p>
        </p:txBody>
      </p:sp>
    </p:spTree>
    <p:extLst>
      <p:ext uri="{BB962C8B-B14F-4D97-AF65-F5344CB8AC3E}">
        <p14:creationId xmlns:p14="http://schemas.microsoft.com/office/powerpoint/2010/main" val="250328213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B84288-308A-4E5A-8A53-35E469B5AC5B}"/>
              </a:ext>
            </a:extLst>
          </p:cNvPr>
          <p:cNvSpPr>
            <a:spLocks noGrp="1"/>
          </p:cNvSpPr>
          <p:nvPr>
            <p:ph type="title"/>
          </p:nvPr>
        </p:nvSpPr>
        <p:spPr/>
        <p:txBody>
          <a:bodyPr>
            <a:normAutofit fontScale="90000"/>
          </a:bodyPr>
          <a:lstStyle/>
          <a:p>
            <a:pPr algn="l"/>
            <a:r>
              <a:rPr lang="en-US" b="0" i="0" dirty="0">
                <a:solidFill>
                  <a:srgbClr val="212529"/>
                </a:solidFill>
                <a:effectLst/>
                <a:latin typeface="Montserrat" panose="00000500000000000000" pitchFamily="2" charset="0"/>
              </a:rPr>
              <a:t>What is Ordinary Least Squares?</a:t>
            </a:r>
          </a:p>
        </p:txBody>
      </p:sp>
      <p:sp>
        <p:nvSpPr>
          <p:cNvPr id="3" name="Text Placeholder 2">
            <a:extLst>
              <a:ext uri="{FF2B5EF4-FFF2-40B4-BE49-F238E27FC236}">
                <a16:creationId xmlns:a16="http://schemas.microsoft.com/office/drawing/2014/main" id="{CC2B2C62-2971-42F2-B24C-407DD15C78C2}"/>
              </a:ext>
            </a:extLst>
          </p:cNvPr>
          <p:cNvSpPr>
            <a:spLocks noGrp="1"/>
          </p:cNvSpPr>
          <p:nvPr>
            <p:ph type="body" idx="1"/>
          </p:nvPr>
        </p:nvSpPr>
        <p:spPr>
          <a:xfrm>
            <a:off x="311700" y="1152475"/>
            <a:ext cx="8603700" cy="3416400"/>
          </a:xfrm>
        </p:spPr>
        <p:txBody>
          <a:bodyPr>
            <a:normAutofit/>
          </a:bodyPr>
          <a:lstStyle/>
          <a:p>
            <a:pPr algn="just"/>
            <a:r>
              <a:rPr lang="en-US" b="0" i="0" dirty="0">
                <a:solidFill>
                  <a:srgbClr val="212529"/>
                </a:solidFill>
                <a:effectLst/>
                <a:latin typeface="Nunito" pitchFamily="2" charset="0"/>
              </a:rPr>
              <a:t>It is a way to figure out the parameters in a </a:t>
            </a:r>
            <a:r>
              <a:rPr lang="en-US" b="0" i="0" u="none" strike="noStrike" dirty="0">
                <a:solidFill>
                  <a:srgbClr val="007BFF"/>
                </a:solidFill>
                <a:effectLst/>
                <a:latin typeface="Nunito" pitchFamily="2" charset="0"/>
              </a:rPr>
              <a:t>linear regression</a:t>
            </a:r>
            <a:r>
              <a:rPr lang="en-US" b="0" i="0" dirty="0">
                <a:solidFill>
                  <a:srgbClr val="212529"/>
                </a:solidFill>
                <a:effectLst/>
                <a:latin typeface="Nunito" pitchFamily="2" charset="0"/>
              </a:rPr>
              <a:t> model. </a:t>
            </a:r>
          </a:p>
          <a:p>
            <a:pPr algn="just"/>
            <a:endParaRPr lang="en-US" b="0" i="0" dirty="0">
              <a:solidFill>
                <a:srgbClr val="212529"/>
              </a:solidFill>
              <a:effectLst/>
              <a:latin typeface="Nunito" pitchFamily="2" charset="0"/>
            </a:endParaRPr>
          </a:p>
          <a:p>
            <a:pPr algn="just"/>
            <a:r>
              <a:rPr lang="en-US" b="0" i="0" dirty="0">
                <a:solidFill>
                  <a:srgbClr val="212529"/>
                </a:solidFill>
                <a:effectLst/>
                <a:latin typeface="Nunito" pitchFamily="2" charset="0"/>
              </a:rPr>
              <a:t>The main idea behind ordinary least squares is to make the differences between what we observe and what our model predicts as small as possible by squaring those differences and adding them up.</a:t>
            </a:r>
          </a:p>
          <a:p>
            <a:pPr algn="just"/>
            <a:endParaRPr lang="en-US" b="0" i="0" dirty="0">
              <a:solidFill>
                <a:srgbClr val="212529"/>
              </a:solidFill>
              <a:effectLst/>
              <a:latin typeface="Nunito" pitchFamily="2" charset="0"/>
            </a:endParaRPr>
          </a:p>
          <a:p>
            <a:pPr algn="just"/>
            <a:r>
              <a:rPr lang="en-US" b="0" i="0" dirty="0">
                <a:solidFill>
                  <a:srgbClr val="212529"/>
                </a:solidFill>
                <a:effectLst/>
                <a:latin typeface="Nunito" pitchFamily="2" charset="0"/>
              </a:rPr>
              <a:t>The principle of OLS is about finding the best way to fit a straight line to a set of data points in a linear regression model.</a:t>
            </a:r>
          </a:p>
          <a:p>
            <a:pPr algn="just"/>
            <a:endParaRPr lang="en-US" b="0" i="0" dirty="0">
              <a:solidFill>
                <a:srgbClr val="212529"/>
              </a:solidFill>
              <a:effectLst/>
              <a:latin typeface="Nunito" pitchFamily="2" charset="0"/>
            </a:endParaRPr>
          </a:p>
          <a:p>
            <a:pPr algn="just"/>
            <a:r>
              <a:rPr lang="en-US" b="0" i="0" dirty="0">
                <a:solidFill>
                  <a:srgbClr val="212529"/>
                </a:solidFill>
                <a:effectLst/>
                <a:latin typeface="Nunito" pitchFamily="2" charset="0"/>
              </a:rPr>
              <a:t> It does this by trying to make the differences between the actual data points and the points predicted by the line as small as possible. These differences are generally called residuals. </a:t>
            </a:r>
          </a:p>
          <a:p>
            <a:pPr algn="just"/>
            <a:endParaRPr lang="en-US" b="0" i="0" dirty="0">
              <a:solidFill>
                <a:srgbClr val="212529"/>
              </a:solidFill>
              <a:effectLst/>
              <a:latin typeface="Nunito" pitchFamily="2" charset="0"/>
            </a:endParaRPr>
          </a:p>
          <a:p>
            <a:pPr algn="just"/>
            <a:r>
              <a:rPr lang="en-US" b="0" i="0" dirty="0">
                <a:solidFill>
                  <a:srgbClr val="212529"/>
                </a:solidFill>
                <a:effectLst/>
                <a:latin typeface="Nunito" pitchFamily="2" charset="0"/>
              </a:rPr>
              <a:t>It generally works by minimizing the sum of the squares of these residuals.</a:t>
            </a:r>
          </a:p>
          <a:p>
            <a:endParaRPr lang="en-US" dirty="0"/>
          </a:p>
        </p:txBody>
      </p:sp>
      <p:sp>
        <p:nvSpPr>
          <p:cNvPr id="5" name="Slide Number Placeholder 4">
            <a:extLst>
              <a:ext uri="{FF2B5EF4-FFF2-40B4-BE49-F238E27FC236}">
                <a16:creationId xmlns:a16="http://schemas.microsoft.com/office/drawing/2014/main" id="{46DACDA5-2F44-4D06-906A-0A9A30779DB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143</a:t>
            </a:fld>
            <a:endParaRPr lang="en"/>
          </a:p>
        </p:txBody>
      </p:sp>
    </p:spTree>
    <p:extLst>
      <p:ext uri="{BB962C8B-B14F-4D97-AF65-F5344CB8AC3E}">
        <p14:creationId xmlns:p14="http://schemas.microsoft.com/office/powerpoint/2010/main" val="390621605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0F787D-6FFC-4DB5-B081-F15990ABC7E1}"/>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87DD0F94-FC2F-46F7-9D71-3149593F51ED}"/>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FCDC7AE9-888C-4DED-91A4-6F2848596471}"/>
              </a:ext>
            </a:extLst>
          </p:cNvPr>
          <p:cNvSpPr>
            <a:spLocks noGrp="1"/>
          </p:cNvSpPr>
          <p:nvPr>
            <p:ph type="body" idx="2"/>
          </p:nvPr>
        </p:nvSpPr>
        <p:spPr>
          <a:xfrm>
            <a:off x="5449355" y="1361117"/>
            <a:ext cx="3339550" cy="3416400"/>
          </a:xfrm>
        </p:spPr>
        <p:txBody>
          <a:bodyPr/>
          <a:lstStyle/>
          <a:p>
            <a:endParaRPr lang="en-US" dirty="0"/>
          </a:p>
        </p:txBody>
      </p:sp>
      <p:sp>
        <p:nvSpPr>
          <p:cNvPr id="5" name="Slide Number Placeholder 4">
            <a:extLst>
              <a:ext uri="{FF2B5EF4-FFF2-40B4-BE49-F238E27FC236}">
                <a16:creationId xmlns:a16="http://schemas.microsoft.com/office/drawing/2014/main" id="{23402D91-0B52-42D9-899F-AFCD65D69036}"/>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144</a:t>
            </a:fld>
            <a:endParaRPr lang="en"/>
          </a:p>
        </p:txBody>
      </p:sp>
      <p:pic>
        <p:nvPicPr>
          <p:cNvPr id="7" name="Picture 6">
            <a:extLst>
              <a:ext uri="{FF2B5EF4-FFF2-40B4-BE49-F238E27FC236}">
                <a16:creationId xmlns:a16="http://schemas.microsoft.com/office/drawing/2014/main" id="{3CB9F531-2C13-4EA9-A911-31D533274793}"/>
              </a:ext>
            </a:extLst>
          </p:cNvPr>
          <p:cNvPicPr>
            <a:picLocks noChangeAspect="1"/>
          </p:cNvPicPr>
          <p:nvPr/>
        </p:nvPicPr>
        <p:blipFill>
          <a:blip r:embed="rId2"/>
          <a:stretch>
            <a:fillRect/>
          </a:stretch>
        </p:blipFill>
        <p:spPr>
          <a:xfrm>
            <a:off x="-63499" y="895731"/>
            <a:ext cx="5575299" cy="3929887"/>
          </a:xfrm>
          <a:prstGeom prst="rect">
            <a:avLst/>
          </a:prstGeom>
        </p:spPr>
      </p:pic>
      <p:pic>
        <p:nvPicPr>
          <p:cNvPr id="9" name="Picture 8">
            <a:extLst>
              <a:ext uri="{FF2B5EF4-FFF2-40B4-BE49-F238E27FC236}">
                <a16:creationId xmlns:a16="http://schemas.microsoft.com/office/drawing/2014/main" id="{32610773-F848-488E-A3F7-664959FBF708}"/>
              </a:ext>
            </a:extLst>
          </p:cNvPr>
          <p:cNvPicPr>
            <a:picLocks noChangeAspect="1"/>
          </p:cNvPicPr>
          <p:nvPr/>
        </p:nvPicPr>
        <p:blipFill>
          <a:blip r:embed="rId3"/>
          <a:stretch>
            <a:fillRect/>
          </a:stretch>
        </p:blipFill>
        <p:spPr>
          <a:xfrm>
            <a:off x="5304494" y="1478690"/>
            <a:ext cx="4461805" cy="2905227"/>
          </a:xfrm>
          <a:prstGeom prst="rect">
            <a:avLst/>
          </a:prstGeom>
        </p:spPr>
      </p:pic>
    </p:spTree>
    <p:extLst>
      <p:ext uri="{BB962C8B-B14F-4D97-AF65-F5344CB8AC3E}">
        <p14:creationId xmlns:p14="http://schemas.microsoft.com/office/powerpoint/2010/main" val="420720298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13878D-69D7-43A2-90AB-34D1D3D957E5}"/>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237BE6D4-4AB7-45B0-9D57-24023841A0E6}"/>
              </a:ext>
            </a:extLst>
          </p:cNvPr>
          <p:cNvSpPr>
            <a:spLocks noGrp="1"/>
          </p:cNvSpPr>
          <p:nvPr>
            <p:ph type="body" idx="1"/>
          </p:nvPr>
        </p:nvSpPr>
        <p:spPr/>
        <p:txBody>
          <a:bodyPr/>
          <a:lstStyle/>
          <a:p>
            <a:endParaRPr lang="en-US" dirty="0"/>
          </a:p>
        </p:txBody>
      </p:sp>
      <p:sp>
        <p:nvSpPr>
          <p:cNvPr id="4" name="Text Placeholder 3">
            <a:extLst>
              <a:ext uri="{FF2B5EF4-FFF2-40B4-BE49-F238E27FC236}">
                <a16:creationId xmlns:a16="http://schemas.microsoft.com/office/drawing/2014/main" id="{F23F6EA0-A0CA-42FB-8061-2FA4C9E32023}"/>
              </a:ext>
            </a:extLst>
          </p:cNvPr>
          <p:cNvSpPr>
            <a:spLocks noGrp="1"/>
          </p:cNvSpPr>
          <p:nvPr>
            <p:ph type="body" idx="2"/>
          </p:nvPr>
        </p:nvSpPr>
        <p:spPr/>
        <p:txBody>
          <a:bodyPr/>
          <a:lstStyle/>
          <a:p>
            <a:endParaRPr lang="en-US" dirty="0"/>
          </a:p>
        </p:txBody>
      </p:sp>
      <p:sp>
        <p:nvSpPr>
          <p:cNvPr id="5" name="Slide Number Placeholder 4">
            <a:extLst>
              <a:ext uri="{FF2B5EF4-FFF2-40B4-BE49-F238E27FC236}">
                <a16:creationId xmlns:a16="http://schemas.microsoft.com/office/drawing/2014/main" id="{C4218618-E5D5-40CA-8E60-D198F9DEFA5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145</a:t>
            </a:fld>
            <a:endParaRPr lang="en"/>
          </a:p>
        </p:txBody>
      </p:sp>
      <p:pic>
        <p:nvPicPr>
          <p:cNvPr id="6" name="Picture 5">
            <a:extLst>
              <a:ext uri="{FF2B5EF4-FFF2-40B4-BE49-F238E27FC236}">
                <a16:creationId xmlns:a16="http://schemas.microsoft.com/office/drawing/2014/main" id="{897C918D-67ED-453F-AA09-79EFA2A07565}"/>
              </a:ext>
            </a:extLst>
          </p:cNvPr>
          <p:cNvPicPr>
            <a:picLocks noChangeAspect="1"/>
          </p:cNvPicPr>
          <p:nvPr/>
        </p:nvPicPr>
        <p:blipFill>
          <a:blip r:embed="rId2"/>
          <a:stretch>
            <a:fillRect/>
          </a:stretch>
        </p:blipFill>
        <p:spPr>
          <a:xfrm>
            <a:off x="-63499" y="895731"/>
            <a:ext cx="5359399" cy="3929887"/>
          </a:xfrm>
          <a:prstGeom prst="rect">
            <a:avLst/>
          </a:prstGeom>
        </p:spPr>
      </p:pic>
      <p:pic>
        <p:nvPicPr>
          <p:cNvPr id="8" name="Picture 7">
            <a:extLst>
              <a:ext uri="{FF2B5EF4-FFF2-40B4-BE49-F238E27FC236}">
                <a16:creationId xmlns:a16="http://schemas.microsoft.com/office/drawing/2014/main" id="{49C2836C-2B8D-4E19-B739-4690B1E2CDA7}"/>
              </a:ext>
            </a:extLst>
          </p:cNvPr>
          <p:cNvPicPr>
            <a:picLocks noChangeAspect="1"/>
          </p:cNvPicPr>
          <p:nvPr/>
        </p:nvPicPr>
        <p:blipFill>
          <a:blip r:embed="rId3"/>
          <a:stretch>
            <a:fillRect/>
          </a:stretch>
        </p:blipFill>
        <p:spPr>
          <a:xfrm>
            <a:off x="5003630" y="1152475"/>
            <a:ext cx="4197520" cy="3552104"/>
          </a:xfrm>
          <a:prstGeom prst="rect">
            <a:avLst/>
          </a:prstGeom>
        </p:spPr>
      </p:pic>
    </p:spTree>
    <p:extLst>
      <p:ext uri="{BB962C8B-B14F-4D97-AF65-F5344CB8AC3E}">
        <p14:creationId xmlns:p14="http://schemas.microsoft.com/office/powerpoint/2010/main" val="251296985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D86D03-D5E5-46C1-AD2A-4B5573FF94E7}"/>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D8B39CA4-6862-4891-9E99-0E5F2BEEAB3E}"/>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850B3F29-0D6C-44C3-A3CA-C6C4FBCC70D0}"/>
              </a:ext>
            </a:extLst>
          </p:cNvPr>
          <p:cNvSpPr>
            <a:spLocks noGrp="1"/>
          </p:cNvSpPr>
          <p:nvPr>
            <p:ph type="body" idx="2"/>
          </p:nvPr>
        </p:nvSpPr>
        <p:spPr/>
        <p:txBody>
          <a:bodyPr/>
          <a:lstStyle/>
          <a:p>
            <a:endParaRPr lang="en-US" dirty="0"/>
          </a:p>
        </p:txBody>
      </p:sp>
      <p:sp>
        <p:nvSpPr>
          <p:cNvPr id="5" name="Slide Number Placeholder 4">
            <a:extLst>
              <a:ext uri="{FF2B5EF4-FFF2-40B4-BE49-F238E27FC236}">
                <a16:creationId xmlns:a16="http://schemas.microsoft.com/office/drawing/2014/main" id="{12D7F668-F5DB-4B68-A15A-611E5FE396A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146</a:t>
            </a:fld>
            <a:endParaRPr lang="en"/>
          </a:p>
        </p:txBody>
      </p:sp>
      <p:pic>
        <p:nvPicPr>
          <p:cNvPr id="6" name="Picture 5">
            <a:extLst>
              <a:ext uri="{FF2B5EF4-FFF2-40B4-BE49-F238E27FC236}">
                <a16:creationId xmlns:a16="http://schemas.microsoft.com/office/drawing/2014/main" id="{7ABDCE4A-D63F-4097-AA4F-6DA1D1E896A9}"/>
              </a:ext>
            </a:extLst>
          </p:cNvPr>
          <p:cNvPicPr>
            <a:picLocks noChangeAspect="1"/>
          </p:cNvPicPr>
          <p:nvPr/>
        </p:nvPicPr>
        <p:blipFill>
          <a:blip r:embed="rId2"/>
          <a:stretch>
            <a:fillRect/>
          </a:stretch>
        </p:blipFill>
        <p:spPr>
          <a:xfrm>
            <a:off x="-63499" y="895731"/>
            <a:ext cx="5359399" cy="3929887"/>
          </a:xfrm>
          <a:prstGeom prst="rect">
            <a:avLst/>
          </a:prstGeom>
        </p:spPr>
      </p:pic>
      <p:pic>
        <p:nvPicPr>
          <p:cNvPr id="8" name="Picture 7">
            <a:extLst>
              <a:ext uri="{FF2B5EF4-FFF2-40B4-BE49-F238E27FC236}">
                <a16:creationId xmlns:a16="http://schemas.microsoft.com/office/drawing/2014/main" id="{8465F184-2DC3-4DB4-B3BA-3042A7DE0B01}"/>
              </a:ext>
            </a:extLst>
          </p:cNvPr>
          <p:cNvPicPr>
            <a:picLocks noChangeAspect="1"/>
          </p:cNvPicPr>
          <p:nvPr/>
        </p:nvPicPr>
        <p:blipFill>
          <a:blip r:embed="rId3"/>
          <a:stretch>
            <a:fillRect/>
          </a:stretch>
        </p:blipFill>
        <p:spPr>
          <a:xfrm>
            <a:off x="5051249" y="1815987"/>
            <a:ext cx="4092751" cy="3009631"/>
          </a:xfrm>
          <a:prstGeom prst="rect">
            <a:avLst/>
          </a:prstGeom>
        </p:spPr>
      </p:pic>
    </p:spTree>
    <p:extLst>
      <p:ext uri="{BB962C8B-B14F-4D97-AF65-F5344CB8AC3E}">
        <p14:creationId xmlns:p14="http://schemas.microsoft.com/office/powerpoint/2010/main" val="300420847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32E2D-8B51-4A4C-B278-44E33CE86882}"/>
              </a:ext>
            </a:extLst>
          </p:cNvPr>
          <p:cNvSpPr>
            <a:spLocks noGrp="1"/>
          </p:cNvSpPr>
          <p:nvPr>
            <p:ph type="title"/>
          </p:nvPr>
        </p:nvSpPr>
        <p:spPr/>
        <p:txBody>
          <a:bodyPr>
            <a:normAutofit fontScale="90000"/>
          </a:bodyPr>
          <a:lstStyle/>
          <a:p>
            <a:endParaRPr lang="en-US"/>
          </a:p>
        </p:txBody>
      </p:sp>
      <p:sp>
        <p:nvSpPr>
          <p:cNvPr id="3" name="Text Placeholder 2">
            <a:extLst>
              <a:ext uri="{FF2B5EF4-FFF2-40B4-BE49-F238E27FC236}">
                <a16:creationId xmlns:a16="http://schemas.microsoft.com/office/drawing/2014/main" id="{D7EA8304-14D4-4434-8754-412139BAFAF9}"/>
              </a:ext>
            </a:extLst>
          </p:cNvPr>
          <p:cNvSpPr>
            <a:spLocks noGrp="1"/>
          </p:cNvSpPr>
          <p:nvPr>
            <p:ph type="body" idx="1"/>
          </p:nvPr>
        </p:nvSpPr>
        <p:spPr/>
        <p:txBody>
          <a:bodyPr/>
          <a:lstStyle/>
          <a:p>
            <a:endParaRPr lang="en-US"/>
          </a:p>
        </p:txBody>
      </p:sp>
      <p:sp>
        <p:nvSpPr>
          <p:cNvPr id="4" name="Text Placeholder 3">
            <a:extLst>
              <a:ext uri="{FF2B5EF4-FFF2-40B4-BE49-F238E27FC236}">
                <a16:creationId xmlns:a16="http://schemas.microsoft.com/office/drawing/2014/main" id="{D59472D9-7783-4842-92CF-0C518AAF06F2}"/>
              </a:ext>
            </a:extLst>
          </p:cNvPr>
          <p:cNvSpPr>
            <a:spLocks noGrp="1"/>
          </p:cNvSpPr>
          <p:nvPr>
            <p:ph type="body" idx="2"/>
          </p:nvPr>
        </p:nvSpPr>
        <p:spPr/>
        <p:txBody>
          <a:bodyPr/>
          <a:lstStyle/>
          <a:p>
            <a:endParaRPr lang="en-US"/>
          </a:p>
        </p:txBody>
      </p:sp>
      <p:sp>
        <p:nvSpPr>
          <p:cNvPr id="5" name="Slide Number Placeholder 4">
            <a:extLst>
              <a:ext uri="{FF2B5EF4-FFF2-40B4-BE49-F238E27FC236}">
                <a16:creationId xmlns:a16="http://schemas.microsoft.com/office/drawing/2014/main" id="{8B6CE03B-0D1A-47E6-A8AA-645F782954D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147</a:t>
            </a:fld>
            <a:endParaRPr lang="en"/>
          </a:p>
        </p:txBody>
      </p:sp>
      <p:pic>
        <p:nvPicPr>
          <p:cNvPr id="6" name="Picture 5">
            <a:extLst>
              <a:ext uri="{FF2B5EF4-FFF2-40B4-BE49-F238E27FC236}">
                <a16:creationId xmlns:a16="http://schemas.microsoft.com/office/drawing/2014/main" id="{2B255CE1-E908-4CB7-ADBB-BD2E2E1A18B1}"/>
              </a:ext>
            </a:extLst>
          </p:cNvPr>
          <p:cNvPicPr>
            <a:picLocks noChangeAspect="1"/>
          </p:cNvPicPr>
          <p:nvPr/>
        </p:nvPicPr>
        <p:blipFill>
          <a:blip r:embed="rId2"/>
          <a:stretch>
            <a:fillRect/>
          </a:stretch>
        </p:blipFill>
        <p:spPr>
          <a:xfrm>
            <a:off x="-63499" y="895731"/>
            <a:ext cx="5359399" cy="3929887"/>
          </a:xfrm>
          <a:prstGeom prst="rect">
            <a:avLst/>
          </a:prstGeom>
        </p:spPr>
      </p:pic>
      <p:pic>
        <p:nvPicPr>
          <p:cNvPr id="8" name="Picture 7">
            <a:extLst>
              <a:ext uri="{FF2B5EF4-FFF2-40B4-BE49-F238E27FC236}">
                <a16:creationId xmlns:a16="http://schemas.microsoft.com/office/drawing/2014/main" id="{85B178C2-6814-4F0B-B7BE-212F5239FA01}"/>
              </a:ext>
            </a:extLst>
          </p:cNvPr>
          <p:cNvPicPr>
            <a:picLocks noChangeAspect="1"/>
          </p:cNvPicPr>
          <p:nvPr/>
        </p:nvPicPr>
        <p:blipFill>
          <a:blip r:embed="rId3"/>
          <a:stretch>
            <a:fillRect/>
          </a:stretch>
        </p:blipFill>
        <p:spPr>
          <a:xfrm>
            <a:off x="4946585" y="947521"/>
            <a:ext cx="4699066" cy="3948301"/>
          </a:xfrm>
          <a:prstGeom prst="rect">
            <a:avLst/>
          </a:prstGeom>
        </p:spPr>
      </p:pic>
    </p:spTree>
    <p:extLst>
      <p:ext uri="{BB962C8B-B14F-4D97-AF65-F5344CB8AC3E}">
        <p14:creationId xmlns:p14="http://schemas.microsoft.com/office/powerpoint/2010/main" val="274946567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52F24-73AB-4914-AF8B-032EF97D1E0E}"/>
              </a:ext>
            </a:extLst>
          </p:cNvPr>
          <p:cNvSpPr>
            <a:spLocks noGrp="1"/>
          </p:cNvSpPr>
          <p:nvPr>
            <p:ph type="title"/>
          </p:nvPr>
        </p:nvSpPr>
        <p:spPr/>
        <p:txBody>
          <a:bodyPr>
            <a:normAutofit fontScale="90000"/>
          </a:bodyPr>
          <a:lstStyle/>
          <a:p>
            <a:r>
              <a:rPr lang="en-US" dirty="0"/>
              <a:t>Limitations of Linear Regression</a:t>
            </a:r>
          </a:p>
        </p:txBody>
      </p:sp>
      <p:sp>
        <p:nvSpPr>
          <p:cNvPr id="3" name="Text Placeholder 2">
            <a:extLst>
              <a:ext uri="{FF2B5EF4-FFF2-40B4-BE49-F238E27FC236}">
                <a16:creationId xmlns:a16="http://schemas.microsoft.com/office/drawing/2014/main" id="{84BB8BC7-5125-4A6A-9105-E17DE6130894}"/>
              </a:ext>
            </a:extLst>
          </p:cNvPr>
          <p:cNvSpPr>
            <a:spLocks noGrp="1"/>
          </p:cNvSpPr>
          <p:nvPr>
            <p:ph type="body" idx="1"/>
          </p:nvPr>
        </p:nvSpPr>
        <p:spPr/>
        <p:txBody>
          <a:bodyPr/>
          <a:lstStyle/>
          <a:p>
            <a:r>
              <a:rPr lang="en-US" dirty="0"/>
              <a:t>Assumes linearity between variables.</a:t>
            </a:r>
          </a:p>
          <a:p>
            <a:r>
              <a:rPr lang="en-US" dirty="0"/>
              <a:t> Sensitive to outliers.</a:t>
            </a:r>
          </a:p>
          <a:p>
            <a:r>
              <a:rPr lang="en-US" dirty="0"/>
              <a:t> Not ideal for high multicollinearity. </a:t>
            </a:r>
          </a:p>
          <a:p>
            <a:r>
              <a:rPr lang="en-US" dirty="0"/>
              <a:t>Can underfit nonlinear data</a:t>
            </a:r>
          </a:p>
          <a:p>
            <a:r>
              <a:rPr lang="en-US" dirty="0"/>
              <a:t>Requires homoscedasticity</a:t>
            </a:r>
          </a:p>
          <a:p>
            <a:r>
              <a:rPr lang="en-US" dirty="0"/>
              <a:t>Assumes normal distribution of residuals</a:t>
            </a:r>
          </a:p>
          <a:p>
            <a:r>
              <a:rPr lang="en-US" dirty="0"/>
              <a:t>Poor performance on complex datasets</a:t>
            </a:r>
          </a:p>
        </p:txBody>
      </p:sp>
      <p:sp>
        <p:nvSpPr>
          <p:cNvPr id="4" name="Text Placeholder 3">
            <a:extLst>
              <a:ext uri="{FF2B5EF4-FFF2-40B4-BE49-F238E27FC236}">
                <a16:creationId xmlns:a16="http://schemas.microsoft.com/office/drawing/2014/main" id="{4337AF46-377D-4DAD-9A14-80427A1DB858}"/>
              </a:ext>
            </a:extLst>
          </p:cNvPr>
          <p:cNvSpPr>
            <a:spLocks noGrp="1"/>
          </p:cNvSpPr>
          <p:nvPr>
            <p:ph type="body" idx="2"/>
          </p:nvPr>
        </p:nvSpPr>
        <p:spPr/>
        <p:txBody>
          <a:bodyPr/>
          <a:lstStyle/>
          <a:p>
            <a:endParaRPr lang="en-US"/>
          </a:p>
        </p:txBody>
      </p:sp>
      <p:sp>
        <p:nvSpPr>
          <p:cNvPr id="5" name="Slide Number Placeholder 4">
            <a:extLst>
              <a:ext uri="{FF2B5EF4-FFF2-40B4-BE49-F238E27FC236}">
                <a16:creationId xmlns:a16="http://schemas.microsoft.com/office/drawing/2014/main" id="{467C6339-9974-49BD-93FE-D7CF46445C0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148</a:t>
            </a:fld>
            <a:endParaRPr lang="en"/>
          </a:p>
        </p:txBody>
      </p:sp>
    </p:spTree>
    <p:extLst>
      <p:ext uri="{BB962C8B-B14F-4D97-AF65-F5344CB8AC3E}">
        <p14:creationId xmlns:p14="http://schemas.microsoft.com/office/powerpoint/2010/main" val="58230496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74F10-6BF2-4A7F-931B-38524201C943}"/>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E475E36A-4A1B-41D8-8E3D-7D6B0623D51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149</a:t>
            </a:fld>
            <a:endParaRPr lang="en"/>
          </a:p>
        </p:txBody>
      </p:sp>
      <p:sp>
        <p:nvSpPr>
          <p:cNvPr id="5" name="Rectangle 1">
            <a:extLst>
              <a:ext uri="{FF2B5EF4-FFF2-40B4-BE49-F238E27FC236}">
                <a16:creationId xmlns:a16="http://schemas.microsoft.com/office/drawing/2014/main" id="{77D59FFB-845A-4A76-A0EA-8052FC032291}"/>
              </a:ext>
            </a:extLst>
          </p:cNvPr>
          <p:cNvSpPr>
            <a:spLocks noGrp="1" noChangeArrowheads="1"/>
          </p:cNvSpPr>
          <p:nvPr>
            <p:ph type="body" idx="1"/>
          </p:nvPr>
        </p:nvSpPr>
        <p:spPr bwMode="auto">
          <a:xfrm>
            <a:off x="172552" y="898995"/>
            <a:ext cx="9501319"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285750" indent="-285750" eaLnBrk="0" fontAlgn="base" hangingPunct="0">
              <a:lnSpc>
                <a:spcPct val="150000"/>
              </a:lnSpc>
              <a:spcBef>
                <a:spcPct val="0"/>
              </a:spcBef>
              <a:spcAft>
                <a:spcPct val="0"/>
              </a:spcAft>
              <a:buClrTx/>
              <a:buSzTx/>
            </a:pPr>
            <a:r>
              <a:rPr kumimoji="0" lang="en-US" altLang="en-US" sz="1600" b="0" i="0" u="none" strike="noStrike" cap="none" normalizeH="0" baseline="0" dirty="0">
                <a:ln>
                  <a:noFill/>
                </a:ln>
                <a:solidFill>
                  <a:schemeClr val="tx1"/>
                </a:solidFill>
                <a:effectLst/>
                <a:latin typeface="Arial" panose="020B0604020202020204" pitchFamily="34" charset="0"/>
              </a:rPr>
              <a:t>Ridge, Lasso, and Elastic Net are types of </a:t>
            </a:r>
            <a:r>
              <a:rPr kumimoji="0" lang="en-US" altLang="en-US" sz="1600" b="1" i="0" u="none" strike="noStrike" cap="none" normalizeH="0" baseline="0" dirty="0">
                <a:ln>
                  <a:noFill/>
                </a:ln>
                <a:solidFill>
                  <a:schemeClr val="tx1"/>
                </a:solidFill>
                <a:effectLst/>
                <a:latin typeface="Arial" panose="020B0604020202020204" pitchFamily="34" charset="0"/>
              </a:rPr>
              <a:t>regularized regression</a:t>
            </a:r>
            <a:r>
              <a:rPr kumimoji="0" lang="en-US" altLang="en-US" sz="1600" b="0" i="0" u="none" strike="noStrike" cap="none" normalizeH="0" baseline="0" dirty="0">
                <a:ln>
                  <a:noFill/>
                </a:ln>
                <a:solidFill>
                  <a:schemeClr val="tx1"/>
                </a:solidFill>
                <a:effectLst/>
                <a:latin typeface="Arial" panose="020B0604020202020204" pitchFamily="34" charset="0"/>
              </a:rPr>
              <a:t> used in </a:t>
            </a:r>
          </a:p>
          <a:p>
            <a:pPr marL="0" indent="0" eaLnBrk="0" fontAlgn="base" hangingPunct="0">
              <a:lnSpc>
                <a:spcPct val="150000"/>
              </a:lnSpc>
              <a:spcBef>
                <a:spcPct val="0"/>
              </a:spcBef>
              <a:spcAft>
                <a:spcPct val="0"/>
              </a:spcAft>
              <a:buClrTx/>
              <a:buSzTx/>
              <a:buNone/>
            </a:pPr>
            <a:r>
              <a:rPr kumimoji="0" lang="en-US" altLang="en-US" sz="1600" b="0" i="0" u="none" strike="noStrike" cap="none" normalizeH="0" baseline="0" dirty="0">
                <a:ln>
                  <a:noFill/>
                </a:ln>
                <a:solidFill>
                  <a:schemeClr val="tx1"/>
                </a:solidFill>
                <a:effectLst/>
                <a:latin typeface="Arial" panose="020B0604020202020204" pitchFamily="34" charset="0"/>
              </a:rPr>
              <a:t>          machine learning to prevent </a:t>
            </a:r>
            <a:r>
              <a:rPr kumimoji="0" lang="en-US" altLang="en-US" sz="1600" b="1" i="0" u="none" strike="noStrike" cap="none" normalizeH="0" baseline="0" dirty="0">
                <a:ln>
                  <a:noFill/>
                </a:ln>
                <a:solidFill>
                  <a:schemeClr val="tx1"/>
                </a:solidFill>
                <a:effectLst/>
                <a:latin typeface="Arial" panose="020B0604020202020204" pitchFamily="34" charset="0"/>
              </a:rPr>
              <a:t>overfitting</a:t>
            </a:r>
            <a:r>
              <a:rPr kumimoji="0" lang="en-US" altLang="en-US" sz="1600" b="0" i="0" u="none" strike="noStrike" cap="none" normalizeH="0" baseline="0" dirty="0">
                <a:ln>
                  <a:noFill/>
                </a:ln>
                <a:solidFill>
                  <a:schemeClr val="tx1"/>
                </a:solidFill>
                <a:effectLst/>
                <a:latin typeface="Arial" panose="020B0604020202020204" pitchFamily="34" charset="0"/>
              </a:rPr>
              <a:t>. </a:t>
            </a:r>
          </a:p>
          <a:p>
            <a:pPr marL="285750" indent="-285750" eaLnBrk="0" fontAlgn="base" hangingPunct="0">
              <a:lnSpc>
                <a:spcPct val="150000"/>
              </a:lnSpc>
              <a:spcBef>
                <a:spcPct val="0"/>
              </a:spcBef>
              <a:spcAft>
                <a:spcPct val="0"/>
              </a:spcAft>
              <a:buClrTx/>
              <a:buSzTx/>
            </a:pPr>
            <a:r>
              <a:rPr kumimoji="0" lang="en-US" altLang="en-US" sz="1600" b="0" i="0" u="none" strike="noStrike" cap="none" normalizeH="0" baseline="0" dirty="0">
                <a:ln>
                  <a:noFill/>
                </a:ln>
                <a:solidFill>
                  <a:schemeClr val="tx1"/>
                </a:solidFill>
                <a:effectLst/>
                <a:latin typeface="Arial" panose="020B0604020202020204" pitchFamily="34" charset="0"/>
              </a:rPr>
              <a:t>Standard linear regression (Ordinary Least Squares) can sometimes  create models that are </a:t>
            </a:r>
          </a:p>
          <a:p>
            <a:pPr marL="0" indent="0" eaLnBrk="0" fontAlgn="base" hangingPunct="0">
              <a:lnSpc>
                <a:spcPct val="150000"/>
              </a:lnSpc>
              <a:spcBef>
                <a:spcPct val="0"/>
              </a:spcBef>
              <a:spcAft>
                <a:spcPct val="0"/>
              </a:spcAft>
              <a:buClrTx/>
              <a:buSzTx/>
              <a:buNone/>
            </a:pPr>
            <a:r>
              <a:rPr kumimoji="0" lang="en-US" altLang="en-US" sz="1600" b="0" i="0" u="none" strike="noStrike" cap="none" normalizeH="0" baseline="0" dirty="0">
                <a:ln>
                  <a:noFill/>
                </a:ln>
                <a:solidFill>
                  <a:schemeClr val="tx1"/>
                </a:solidFill>
                <a:effectLst/>
                <a:latin typeface="Arial" panose="020B0604020202020204" pitchFamily="34" charset="0"/>
              </a:rPr>
              <a:t>      too complex, fitting the "noise" in  your training data so closely that they perform poorly on new, </a:t>
            </a:r>
          </a:p>
          <a:p>
            <a:pPr marL="0" indent="0" eaLnBrk="0" fontAlgn="base" hangingPunct="0">
              <a:lnSpc>
                <a:spcPct val="150000"/>
              </a:lnSpc>
              <a:spcBef>
                <a:spcPct val="0"/>
              </a:spcBef>
              <a:spcAft>
                <a:spcPct val="0"/>
              </a:spcAft>
              <a:buClrTx/>
              <a:buSzTx/>
              <a:buNone/>
            </a:pPr>
            <a:r>
              <a:rPr kumimoji="0" lang="en-US" altLang="en-US" sz="1600" b="0" i="0" u="none" strike="noStrike" cap="none" normalizeH="0" baseline="0" dirty="0">
                <a:ln>
                  <a:noFill/>
                </a:ln>
                <a:solidFill>
                  <a:schemeClr val="tx1"/>
                </a:solidFill>
                <a:effectLst/>
                <a:latin typeface="Arial" panose="020B0604020202020204" pitchFamily="34" charset="0"/>
              </a:rPr>
              <a:t>        unseen data.</a:t>
            </a:r>
          </a:p>
          <a:p>
            <a:pPr marL="285750" indent="-285750" eaLnBrk="0" fontAlgn="base" hangingPunct="0">
              <a:lnSpc>
                <a:spcPct val="150000"/>
              </a:lnSpc>
              <a:spcBef>
                <a:spcPct val="0"/>
              </a:spcBef>
              <a:spcAft>
                <a:spcPct val="0"/>
              </a:spcAft>
              <a:buClrTx/>
              <a:buSzTx/>
            </a:pPr>
            <a:r>
              <a:rPr kumimoji="0" lang="en-US" altLang="en-US" sz="1600" b="0" i="0" u="none" strike="noStrike" cap="none" normalizeH="0" baseline="0" dirty="0">
                <a:ln>
                  <a:noFill/>
                </a:ln>
                <a:solidFill>
                  <a:schemeClr val="tx1"/>
                </a:solidFill>
                <a:effectLst/>
                <a:latin typeface="Arial" panose="020B0604020202020204" pitchFamily="34" charset="0"/>
              </a:rPr>
              <a:t>Regularization addresses this by adding a "penalty" to the cost function,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600" b="0" i="0" u="none" strike="noStrike" cap="none" normalizeH="0" baseline="0" dirty="0">
                <a:ln>
                  <a:noFill/>
                </a:ln>
                <a:solidFill>
                  <a:schemeClr val="tx1"/>
                </a:solidFill>
                <a:effectLst/>
                <a:latin typeface="Arial" panose="020B0604020202020204" pitchFamily="34" charset="0"/>
              </a:rPr>
              <a:t>discouraging the model from assigning excessively large weights (coefficients) to features.</a:t>
            </a:r>
          </a:p>
        </p:txBody>
      </p:sp>
    </p:spTree>
    <p:extLst>
      <p:ext uri="{BB962C8B-B14F-4D97-AF65-F5344CB8AC3E}">
        <p14:creationId xmlns:p14="http://schemas.microsoft.com/office/powerpoint/2010/main" val="124296700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9"/>
          <p:cNvSpPr txBox="1"/>
          <p:nvPr/>
        </p:nvSpPr>
        <p:spPr>
          <a:xfrm>
            <a:off x="371875" y="200150"/>
            <a:ext cx="7202100" cy="5079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2100"/>
              <a:buFont typeface="Arial"/>
              <a:buNone/>
            </a:pPr>
            <a:r>
              <a:rPr lang="en" sz="2100" b="1">
                <a:solidFill>
                  <a:srgbClr val="0F3FA8"/>
                </a:solidFill>
                <a:latin typeface="Montserrat"/>
                <a:ea typeface="Montserrat"/>
                <a:cs typeface="Montserrat"/>
                <a:sym typeface="Montserrat"/>
              </a:rPr>
              <a:t>Sales Forecasting and Optimization</a:t>
            </a:r>
            <a:endParaRPr sz="1400" i="0" u="none" strike="noStrike" cap="none">
              <a:solidFill>
                <a:srgbClr val="000000"/>
              </a:solidFill>
              <a:latin typeface="Montserrat"/>
              <a:ea typeface="Montserrat"/>
              <a:cs typeface="Montserrat"/>
              <a:sym typeface="Montserrat"/>
            </a:endParaRPr>
          </a:p>
        </p:txBody>
      </p:sp>
      <p:sp>
        <p:nvSpPr>
          <p:cNvPr id="386" name="Google Shape;386;p29"/>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29"/>
          <p:cNvSpPr/>
          <p:nvPr/>
        </p:nvSpPr>
        <p:spPr>
          <a:xfrm>
            <a:off x="2967324" y="1053253"/>
            <a:ext cx="2646600" cy="324000"/>
          </a:xfrm>
          <a:prstGeom prst="rightArrow">
            <a:avLst>
              <a:gd name="adj1" fmla="val 50000"/>
              <a:gd name="adj2" fmla="val 50000"/>
            </a:avLst>
          </a:prstGeom>
          <a:solidFill>
            <a:srgbClr val="5858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388" name="Google Shape;388;p29"/>
          <p:cNvSpPr/>
          <p:nvPr/>
        </p:nvSpPr>
        <p:spPr>
          <a:xfrm>
            <a:off x="929144" y="1428080"/>
            <a:ext cx="6601800" cy="19602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389" name="Google Shape;389;p29"/>
          <p:cNvSpPr/>
          <p:nvPr/>
        </p:nvSpPr>
        <p:spPr>
          <a:xfrm>
            <a:off x="5194423" y="1036738"/>
            <a:ext cx="2727600" cy="2727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390" name="Google Shape;390;p29"/>
          <p:cNvSpPr/>
          <p:nvPr/>
        </p:nvSpPr>
        <p:spPr>
          <a:xfrm>
            <a:off x="539848" y="1036738"/>
            <a:ext cx="2727600" cy="2727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grpSp>
        <p:nvGrpSpPr>
          <p:cNvPr id="391" name="Google Shape;391;p29"/>
          <p:cNvGrpSpPr/>
          <p:nvPr/>
        </p:nvGrpSpPr>
        <p:grpSpPr>
          <a:xfrm>
            <a:off x="409511" y="1028005"/>
            <a:ext cx="2760449" cy="2760449"/>
            <a:chOff x="0" y="1425700"/>
            <a:chExt cx="3138300" cy="3138300"/>
          </a:xfrm>
        </p:grpSpPr>
        <p:grpSp>
          <p:nvGrpSpPr>
            <p:cNvPr id="392" name="Google Shape;392;p29"/>
            <p:cNvGrpSpPr/>
            <p:nvPr/>
          </p:nvGrpSpPr>
          <p:grpSpPr>
            <a:xfrm>
              <a:off x="0" y="1425700"/>
              <a:ext cx="3138300" cy="3138300"/>
              <a:chOff x="598125" y="1622325"/>
              <a:chExt cx="3138300" cy="3138300"/>
            </a:xfrm>
          </p:grpSpPr>
          <p:sp>
            <p:nvSpPr>
              <p:cNvPr id="393" name="Google Shape;393;p29"/>
              <p:cNvSpPr/>
              <p:nvPr/>
            </p:nvSpPr>
            <p:spPr>
              <a:xfrm>
                <a:off x="598125" y="1622325"/>
                <a:ext cx="3138300" cy="3138300"/>
              </a:xfrm>
              <a:prstGeom prst="ellipse">
                <a:avLst/>
              </a:prstGeom>
              <a:solidFill>
                <a:srgbClr val="E0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394" name="Google Shape;394;p29"/>
              <p:cNvSpPr/>
              <p:nvPr/>
            </p:nvSpPr>
            <p:spPr>
              <a:xfrm>
                <a:off x="598125" y="1622325"/>
                <a:ext cx="1630500" cy="313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395" name="Google Shape;395;p29"/>
              <p:cNvSpPr/>
              <p:nvPr/>
            </p:nvSpPr>
            <p:spPr>
              <a:xfrm>
                <a:off x="652075" y="1708425"/>
                <a:ext cx="2966100" cy="2966100"/>
              </a:xfrm>
              <a:prstGeom prst="ellipse">
                <a:avLst/>
              </a:prstGeom>
              <a:solidFill>
                <a:srgbClr val="5858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grpSp>
        <p:sp>
          <p:nvSpPr>
            <p:cNvPr id="396" name="Google Shape;396;p29"/>
            <p:cNvSpPr txBox="1"/>
            <p:nvPr/>
          </p:nvSpPr>
          <p:spPr>
            <a:xfrm>
              <a:off x="316350" y="2110662"/>
              <a:ext cx="2505600" cy="1793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000">
                  <a:solidFill>
                    <a:schemeClr val="lt1"/>
                  </a:solidFill>
                  <a:latin typeface="Montserrat"/>
                  <a:ea typeface="Montserrat"/>
                  <a:cs typeface="Montserrat"/>
                  <a:sym typeface="Montserrat"/>
                </a:rPr>
                <a:t>Unable to estimate the sales of a particular gadget for the next six months</a:t>
              </a:r>
              <a:endParaRPr sz="1000">
                <a:solidFill>
                  <a:schemeClr val="lt1"/>
                </a:solidFill>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000">
                <a:solidFill>
                  <a:schemeClr val="lt1"/>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000">
                  <a:solidFill>
                    <a:schemeClr val="lt1"/>
                  </a:solidFill>
                  <a:latin typeface="Montserrat"/>
                  <a:ea typeface="Montserrat"/>
                  <a:cs typeface="Montserrat"/>
                  <a:sym typeface="Montserrat"/>
                </a:rPr>
                <a:t>Difficulty in allocating funds for marketing as we cannot identify factors driving the sales of a particular gadget</a:t>
              </a:r>
              <a:endParaRPr sz="1000">
                <a:solidFill>
                  <a:srgbClr val="FFFFFF"/>
                </a:solidFill>
                <a:latin typeface="Montserrat"/>
                <a:ea typeface="Montserrat"/>
                <a:cs typeface="Montserrat"/>
                <a:sym typeface="Montserrat"/>
              </a:endParaRPr>
            </a:p>
          </p:txBody>
        </p:sp>
      </p:grpSp>
      <p:grpSp>
        <p:nvGrpSpPr>
          <p:cNvPr id="397" name="Google Shape;397;p29"/>
          <p:cNvGrpSpPr/>
          <p:nvPr/>
        </p:nvGrpSpPr>
        <p:grpSpPr>
          <a:xfrm>
            <a:off x="5289964" y="1028005"/>
            <a:ext cx="2760449" cy="2760449"/>
            <a:chOff x="6005700" y="1425700"/>
            <a:chExt cx="3138300" cy="3138300"/>
          </a:xfrm>
        </p:grpSpPr>
        <p:grpSp>
          <p:nvGrpSpPr>
            <p:cNvPr id="398" name="Google Shape;398;p29"/>
            <p:cNvGrpSpPr/>
            <p:nvPr/>
          </p:nvGrpSpPr>
          <p:grpSpPr>
            <a:xfrm flipH="1">
              <a:off x="6005700" y="1425700"/>
              <a:ext cx="3138300" cy="3138300"/>
              <a:chOff x="598125" y="1622325"/>
              <a:chExt cx="3138300" cy="3138300"/>
            </a:xfrm>
          </p:grpSpPr>
          <p:sp>
            <p:nvSpPr>
              <p:cNvPr id="399" name="Google Shape;399;p29"/>
              <p:cNvSpPr/>
              <p:nvPr/>
            </p:nvSpPr>
            <p:spPr>
              <a:xfrm>
                <a:off x="598125" y="1622325"/>
                <a:ext cx="3138300" cy="31383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400" name="Google Shape;400;p29"/>
              <p:cNvSpPr/>
              <p:nvPr/>
            </p:nvSpPr>
            <p:spPr>
              <a:xfrm>
                <a:off x="598125" y="1622325"/>
                <a:ext cx="1630500" cy="31383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sp>
            <p:nvSpPr>
              <p:cNvPr id="401" name="Google Shape;401;p29"/>
              <p:cNvSpPr/>
              <p:nvPr/>
            </p:nvSpPr>
            <p:spPr>
              <a:xfrm>
                <a:off x="652075" y="1708425"/>
                <a:ext cx="2966100" cy="2966100"/>
              </a:xfrm>
              <a:prstGeom prst="ellipse">
                <a:avLst/>
              </a:prstGeom>
              <a:solidFill>
                <a:srgbClr val="5858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Montserrat"/>
                  <a:ea typeface="Montserrat"/>
                  <a:cs typeface="Montserrat"/>
                  <a:sym typeface="Montserrat"/>
                </a:endParaRPr>
              </a:p>
            </p:txBody>
          </p:sp>
        </p:grpSp>
        <p:sp>
          <p:nvSpPr>
            <p:cNvPr id="402" name="Google Shape;402;p29"/>
            <p:cNvSpPr txBox="1"/>
            <p:nvPr/>
          </p:nvSpPr>
          <p:spPr>
            <a:xfrm>
              <a:off x="6531230" y="2007020"/>
              <a:ext cx="2260500" cy="199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000">
                  <a:solidFill>
                    <a:srgbClr val="FFFFFF"/>
                  </a:solidFill>
                  <a:latin typeface="Montserrat"/>
                  <a:ea typeface="Montserrat"/>
                  <a:cs typeface="Montserrat"/>
                  <a:sym typeface="Montserrat"/>
                </a:rPr>
                <a:t>Developed a sales forecasting mechanism to estimate revenue </a:t>
              </a:r>
              <a:r>
                <a:rPr lang="en" sz="1000">
                  <a:solidFill>
                    <a:schemeClr val="lt1"/>
                  </a:solidFill>
                  <a:latin typeface="Montserrat"/>
                  <a:ea typeface="Montserrat"/>
                  <a:cs typeface="Montserrat"/>
                  <a:sym typeface="Montserrat"/>
                </a:rPr>
                <a:t>for the next six months</a:t>
              </a:r>
              <a:endParaRPr sz="1000">
                <a:solidFill>
                  <a:srgbClr val="FFFFFF"/>
                </a:solidFill>
                <a:latin typeface="Montserrat"/>
                <a:ea typeface="Montserrat"/>
                <a:cs typeface="Montserrat"/>
                <a:sym typeface="Montserrat"/>
              </a:endParaRPr>
            </a:p>
            <a:p>
              <a:pPr marL="0" lvl="0" indent="0" algn="l" rtl="0">
                <a:lnSpc>
                  <a:spcPct val="115000"/>
                </a:lnSpc>
                <a:spcBef>
                  <a:spcPts val="0"/>
                </a:spcBef>
                <a:spcAft>
                  <a:spcPts val="0"/>
                </a:spcAft>
                <a:buNone/>
              </a:pPr>
              <a:endParaRPr sz="1000">
                <a:solidFill>
                  <a:srgbClr val="FFFFFF"/>
                </a:solidFill>
                <a:latin typeface="Montserrat"/>
                <a:ea typeface="Montserrat"/>
                <a:cs typeface="Montserrat"/>
                <a:sym typeface="Montserrat"/>
              </a:endParaRPr>
            </a:p>
            <a:p>
              <a:pPr marL="0" lvl="0" indent="0" algn="l" rtl="0">
                <a:lnSpc>
                  <a:spcPct val="115000"/>
                </a:lnSpc>
                <a:spcBef>
                  <a:spcPts val="0"/>
                </a:spcBef>
                <a:spcAft>
                  <a:spcPts val="0"/>
                </a:spcAft>
                <a:buNone/>
              </a:pPr>
              <a:r>
                <a:rPr lang="en" sz="1000">
                  <a:solidFill>
                    <a:srgbClr val="FFFFFF"/>
                  </a:solidFill>
                  <a:latin typeface="Montserrat"/>
                  <a:ea typeface="Montserrat"/>
                  <a:cs typeface="Montserrat"/>
                  <a:sym typeface="Montserrat"/>
                </a:rPr>
                <a:t>One unit increase in marketing spending will result in 20 units increase in iPhone sales</a:t>
              </a:r>
              <a:endParaRPr sz="1000">
                <a:solidFill>
                  <a:srgbClr val="FFFFFF"/>
                </a:solidFill>
                <a:latin typeface="Montserrat"/>
                <a:ea typeface="Montserrat"/>
                <a:cs typeface="Montserrat"/>
                <a:sym typeface="Montserrat"/>
              </a:endParaRPr>
            </a:p>
          </p:txBody>
        </p:sp>
      </p:grpSp>
      <p:sp>
        <p:nvSpPr>
          <p:cNvPr id="403" name="Google Shape;403;p29"/>
          <p:cNvSpPr txBox="1"/>
          <p:nvPr/>
        </p:nvSpPr>
        <p:spPr>
          <a:xfrm>
            <a:off x="3235773" y="1611694"/>
            <a:ext cx="1988400" cy="1577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000">
                <a:latin typeface="Montserrat"/>
                <a:ea typeface="Montserrat"/>
                <a:cs typeface="Montserrat"/>
                <a:sym typeface="Montserrat"/>
              </a:rPr>
              <a:t>How do we predict the number of units of iPhones that will sell in the next quarter?</a:t>
            </a:r>
            <a:endParaRPr sz="10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000">
              <a:latin typeface="Montserrat"/>
              <a:ea typeface="Montserrat"/>
              <a:cs typeface="Montserrat"/>
              <a:sym typeface="Montserrat"/>
            </a:endParaRPr>
          </a:p>
          <a:p>
            <a:pPr marL="0" lvl="0" indent="0" algn="l" rtl="0">
              <a:lnSpc>
                <a:spcPct val="115000"/>
              </a:lnSpc>
              <a:spcBef>
                <a:spcPts val="0"/>
              </a:spcBef>
              <a:spcAft>
                <a:spcPts val="0"/>
              </a:spcAft>
              <a:buClr>
                <a:schemeClr val="dk1"/>
              </a:buClr>
              <a:buSzPts val="1100"/>
              <a:buFont typeface="Arial"/>
              <a:buNone/>
            </a:pPr>
            <a:endParaRPr sz="1000">
              <a:latin typeface="Montserrat"/>
              <a:ea typeface="Montserrat"/>
              <a:cs typeface="Montserrat"/>
              <a:sym typeface="Montserrat"/>
            </a:endParaRPr>
          </a:p>
          <a:p>
            <a:pPr marL="0" lvl="0" indent="0" algn="l" rtl="0">
              <a:lnSpc>
                <a:spcPct val="115000"/>
              </a:lnSpc>
              <a:spcBef>
                <a:spcPts val="0"/>
              </a:spcBef>
              <a:spcAft>
                <a:spcPts val="0"/>
              </a:spcAft>
              <a:buNone/>
            </a:pPr>
            <a:r>
              <a:rPr lang="en" sz="1000">
                <a:latin typeface="Montserrat"/>
                <a:ea typeface="Montserrat"/>
                <a:cs typeface="Montserrat"/>
                <a:sym typeface="Montserrat"/>
              </a:rPr>
              <a:t>What are the factors that affect the sales of </a:t>
            </a:r>
            <a:r>
              <a:rPr lang="en" sz="1000">
                <a:solidFill>
                  <a:schemeClr val="dk1"/>
                </a:solidFill>
                <a:latin typeface="Montserrat"/>
                <a:ea typeface="Montserrat"/>
                <a:cs typeface="Montserrat"/>
                <a:sym typeface="Montserrat"/>
              </a:rPr>
              <a:t>iPhones?</a:t>
            </a:r>
            <a:endParaRPr sz="1000">
              <a:latin typeface="Montserrat"/>
              <a:ea typeface="Montserrat"/>
              <a:cs typeface="Montserrat"/>
              <a:sym typeface="Montserrat"/>
            </a:endParaRPr>
          </a:p>
        </p:txBody>
      </p:sp>
      <p:sp>
        <p:nvSpPr>
          <p:cNvPr id="404" name="Google Shape;404;p29"/>
          <p:cNvSpPr/>
          <p:nvPr/>
        </p:nvSpPr>
        <p:spPr>
          <a:xfrm>
            <a:off x="3094934" y="1078454"/>
            <a:ext cx="2270400" cy="273600"/>
          </a:xfrm>
          <a:prstGeom prst="roundRect">
            <a:avLst>
              <a:gd name="adj" fmla="val 16667"/>
            </a:avLst>
          </a:prstGeom>
          <a:solidFill>
            <a:srgbClr val="FFBF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100" b="1">
                <a:solidFill>
                  <a:srgbClr val="222222"/>
                </a:solidFill>
                <a:latin typeface="Montserrat"/>
                <a:ea typeface="Montserrat"/>
                <a:cs typeface="Montserrat"/>
                <a:sym typeface="Montserrat"/>
              </a:rPr>
              <a:t>Gap / Key Questions</a:t>
            </a:r>
            <a:endParaRPr sz="1100" b="1">
              <a:solidFill>
                <a:srgbClr val="222222"/>
              </a:solidFill>
              <a:latin typeface="Montserrat"/>
              <a:ea typeface="Montserrat"/>
              <a:cs typeface="Montserrat"/>
              <a:sym typeface="Montserrat"/>
            </a:endParaRPr>
          </a:p>
        </p:txBody>
      </p:sp>
      <p:sp>
        <p:nvSpPr>
          <p:cNvPr id="405" name="Google Shape;405;p29"/>
          <p:cNvSpPr txBox="1"/>
          <p:nvPr/>
        </p:nvSpPr>
        <p:spPr>
          <a:xfrm>
            <a:off x="2377673" y="815712"/>
            <a:ext cx="12936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rgbClr val="C0504D"/>
                </a:solidFill>
                <a:latin typeface="Montserrat"/>
                <a:ea typeface="Montserrat"/>
                <a:cs typeface="Montserrat"/>
                <a:sym typeface="Montserrat"/>
              </a:rPr>
              <a:t>Current State</a:t>
            </a:r>
            <a:endParaRPr sz="900" b="1">
              <a:solidFill>
                <a:srgbClr val="C0504D"/>
              </a:solidFill>
              <a:latin typeface="Montserrat"/>
              <a:ea typeface="Montserrat"/>
              <a:cs typeface="Montserrat"/>
              <a:sym typeface="Montserrat"/>
            </a:endParaRPr>
          </a:p>
        </p:txBody>
      </p:sp>
      <p:sp>
        <p:nvSpPr>
          <p:cNvPr id="406" name="Google Shape;406;p29"/>
          <p:cNvSpPr txBox="1"/>
          <p:nvPr/>
        </p:nvSpPr>
        <p:spPr>
          <a:xfrm>
            <a:off x="4930037" y="815712"/>
            <a:ext cx="11037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900" b="1">
                <a:solidFill>
                  <a:srgbClr val="93C47D"/>
                </a:solidFill>
                <a:latin typeface="Montserrat"/>
                <a:ea typeface="Montserrat"/>
                <a:cs typeface="Montserrat"/>
                <a:sym typeface="Montserrat"/>
              </a:rPr>
              <a:t>Desired State</a:t>
            </a:r>
            <a:endParaRPr sz="900" b="1">
              <a:solidFill>
                <a:srgbClr val="93C47D"/>
              </a:solidFill>
              <a:latin typeface="Montserrat"/>
              <a:ea typeface="Montserrat"/>
              <a:cs typeface="Montserrat"/>
              <a:sym typeface="Montserrat"/>
            </a:endParaRPr>
          </a:p>
        </p:txBody>
      </p:sp>
      <p:sp>
        <p:nvSpPr>
          <p:cNvPr id="407" name="Google Shape;407;p29"/>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1538BD-4147-4AC1-BC55-FC0F03A403F4}"/>
              </a:ext>
            </a:extLst>
          </p:cNvPr>
          <p:cNvSpPr>
            <a:spLocks noGrp="1"/>
          </p:cNvSpPr>
          <p:nvPr>
            <p:ph type="title"/>
          </p:nvPr>
        </p:nvSpPr>
        <p:spPr>
          <a:xfrm>
            <a:off x="311700" y="37630"/>
            <a:ext cx="8520600" cy="572700"/>
          </a:xfrm>
        </p:spPr>
        <p:txBody>
          <a:bodyPr/>
          <a:lstStyle/>
          <a:p>
            <a:br>
              <a:rPr lang="en-US" dirty="0"/>
            </a:br>
            <a:r>
              <a:rPr lang="en-US" dirty="0"/>
              <a:t> Ridge Regression (L2 Regularization)</a:t>
            </a:r>
            <a:br>
              <a:rPr lang="en-US" dirty="0"/>
            </a:br>
            <a:endParaRPr lang="en-US" dirty="0"/>
          </a:p>
        </p:txBody>
      </p:sp>
      <p:sp>
        <p:nvSpPr>
          <p:cNvPr id="3" name="Text Placeholder 2">
            <a:extLst>
              <a:ext uri="{FF2B5EF4-FFF2-40B4-BE49-F238E27FC236}">
                <a16:creationId xmlns:a16="http://schemas.microsoft.com/office/drawing/2014/main" id="{C3E40B66-E8C9-41BF-8340-8CC1474610F7}"/>
              </a:ext>
            </a:extLst>
          </p:cNvPr>
          <p:cNvSpPr>
            <a:spLocks noGrp="1"/>
          </p:cNvSpPr>
          <p:nvPr>
            <p:ph type="body" idx="1"/>
          </p:nvPr>
        </p:nvSpPr>
        <p:spPr/>
        <p:txBody>
          <a:bodyPr/>
          <a:lstStyle/>
          <a:p>
            <a:pPr>
              <a:lnSpc>
                <a:spcPct val="150000"/>
              </a:lnSpc>
            </a:pPr>
            <a:endParaRPr lang="en-US" dirty="0"/>
          </a:p>
          <a:p>
            <a:pPr>
              <a:lnSpc>
                <a:spcPct val="150000"/>
              </a:lnSpc>
            </a:pPr>
            <a:r>
              <a:rPr lang="en-US" dirty="0"/>
              <a:t>Ridge regression adds a penalty equal to the square of the magnitude of the coefficients.</a:t>
            </a:r>
          </a:p>
          <a:p>
            <a:pPr>
              <a:lnSpc>
                <a:spcPct val="150000"/>
              </a:lnSpc>
            </a:pPr>
            <a:r>
              <a:rPr lang="en-US" dirty="0"/>
              <a:t>How it works: </a:t>
            </a:r>
          </a:p>
          <a:p>
            <a:pPr>
              <a:lnSpc>
                <a:spcPct val="150000"/>
              </a:lnSpc>
            </a:pPr>
            <a:r>
              <a:rPr lang="en-US" dirty="0"/>
              <a:t>The cost function becomes:    </a:t>
            </a:r>
          </a:p>
          <a:p>
            <a:pPr>
              <a:lnSpc>
                <a:spcPct val="150000"/>
              </a:lnSpc>
            </a:pPr>
            <a:r>
              <a:rPr lang="en-US" dirty="0"/>
              <a:t>where RSS is the residual sum of squares and   lambda  is the regularization strength).</a:t>
            </a:r>
          </a:p>
          <a:p>
            <a:pPr>
              <a:lnSpc>
                <a:spcPct val="150000"/>
              </a:lnSpc>
            </a:pPr>
            <a:r>
              <a:rPr lang="en-US" dirty="0"/>
              <a:t>Key Effect: It shrinks the coefficients toward zero, but never makes them exactly zero.</a:t>
            </a:r>
          </a:p>
          <a:p>
            <a:pPr>
              <a:lnSpc>
                <a:spcPct val="150000"/>
              </a:lnSpc>
            </a:pPr>
            <a:r>
              <a:rPr lang="en-US" dirty="0"/>
              <a:t>When to use: Use Ridge when you have many features and most of them are expected to have some impact on the output.</a:t>
            </a:r>
          </a:p>
          <a:p>
            <a:pPr>
              <a:lnSpc>
                <a:spcPct val="150000"/>
              </a:lnSpc>
            </a:pPr>
            <a:r>
              <a:rPr lang="en-US" dirty="0"/>
              <a:t>It is particularly effective at handling multicollinearity (when features are highly correlated).</a:t>
            </a:r>
          </a:p>
        </p:txBody>
      </p:sp>
      <p:sp>
        <p:nvSpPr>
          <p:cNvPr id="4" name="Slide Number Placeholder 3">
            <a:extLst>
              <a:ext uri="{FF2B5EF4-FFF2-40B4-BE49-F238E27FC236}">
                <a16:creationId xmlns:a16="http://schemas.microsoft.com/office/drawing/2014/main" id="{13CC77E0-093B-4A83-B294-1FF8DB0917C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150</a:t>
            </a:fld>
            <a:endParaRPr lang="en"/>
          </a:p>
        </p:txBody>
      </p:sp>
      <p:pic>
        <p:nvPicPr>
          <p:cNvPr id="8" name="Picture 7">
            <a:extLst>
              <a:ext uri="{FF2B5EF4-FFF2-40B4-BE49-F238E27FC236}">
                <a16:creationId xmlns:a16="http://schemas.microsoft.com/office/drawing/2014/main" id="{D5625994-2B0D-4B31-B7EC-4B5CF2F65946}"/>
              </a:ext>
            </a:extLst>
          </p:cNvPr>
          <p:cNvPicPr>
            <a:picLocks noChangeAspect="1"/>
          </p:cNvPicPr>
          <p:nvPr/>
        </p:nvPicPr>
        <p:blipFill>
          <a:blip r:embed="rId2"/>
          <a:stretch>
            <a:fillRect/>
          </a:stretch>
        </p:blipFill>
        <p:spPr>
          <a:xfrm>
            <a:off x="3458889" y="1753140"/>
            <a:ext cx="2597283" cy="444523"/>
          </a:xfrm>
          <a:prstGeom prst="rect">
            <a:avLst/>
          </a:prstGeom>
        </p:spPr>
      </p:pic>
    </p:spTree>
    <p:extLst>
      <p:ext uri="{BB962C8B-B14F-4D97-AF65-F5344CB8AC3E}">
        <p14:creationId xmlns:p14="http://schemas.microsoft.com/office/powerpoint/2010/main" val="385011898"/>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C2E458-8BF3-45C5-845C-FD3B968C8F88}"/>
              </a:ext>
            </a:extLst>
          </p:cNvPr>
          <p:cNvSpPr>
            <a:spLocks noGrp="1"/>
          </p:cNvSpPr>
          <p:nvPr>
            <p:ph type="title"/>
          </p:nvPr>
        </p:nvSpPr>
        <p:spPr/>
        <p:txBody>
          <a:bodyPr/>
          <a:lstStyle/>
          <a:p>
            <a:r>
              <a:rPr lang="en-US" dirty="0"/>
              <a:t>2. Lasso Regression (L1 Regularization)</a:t>
            </a:r>
          </a:p>
        </p:txBody>
      </p:sp>
      <p:sp>
        <p:nvSpPr>
          <p:cNvPr id="3" name="Text Placeholder 2">
            <a:extLst>
              <a:ext uri="{FF2B5EF4-FFF2-40B4-BE49-F238E27FC236}">
                <a16:creationId xmlns:a16="http://schemas.microsoft.com/office/drawing/2014/main" id="{9621722B-0C69-483A-911F-13C8BDB466D4}"/>
              </a:ext>
            </a:extLst>
          </p:cNvPr>
          <p:cNvSpPr>
            <a:spLocks noGrp="1"/>
          </p:cNvSpPr>
          <p:nvPr>
            <p:ph type="body" idx="1"/>
          </p:nvPr>
        </p:nvSpPr>
        <p:spPr/>
        <p:txBody>
          <a:bodyPr/>
          <a:lstStyle/>
          <a:p>
            <a:r>
              <a:rPr lang="en-US" dirty="0"/>
              <a:t>Lasso (Least Absolute Shrinkage and Selection Operator) adds a penalty equal to the absolute value of the magnitude of the coefficients.</a:t>
            </a:r>
          </a:p>
          <a:p>
            <a:endParaRPr lang="en-US" dirty="0"/>
          </a:p>
          <a:p>
            <a:r>
              <a:rPr lang="en-US" dirty="0"/>
              <a:t>How it works: The cost function becomes:</a:t>
            </a:r>
          </a:p>
          <a:p>
            <a:endParaRPr lang="en-US" dirty="0"/>
          </a:p>
          <a:p>
            <a:r>
              <a:rPr lang="en-US" dirty="0"/>
              <a:t>Key Effect: Because of the geometry of the L1 penalty (it has "corners"), it can force some coefficients to become exactly zero.</a:t>
            </a:r>
          </a:p>
          <a:p>
            <a:r>
              <a:rPr lang="en-US" dirty="0"/>
              <a:t>This effectively performs automated feature selection by removing irrelevant features entirely.</a:t>
            </a:r>
          </a:p>
          <a:p>
            <a:r>
              <a:rPr lang="en-US" dirty="0"/>
              <a:t>When to use: Use Lasso when you suspect only a small subset of your features are actually important.</a:t>
            </a:r>
          </a:p>
          <a:p>
            <a:r>
              <a:rPr lang="en-US" dirty="0"/>
              <a:t>It creates "sparse" models that are easier to interpret.</a:t>
            </a:r>
          </a:p>
        </p:txBody>
      </p:sp>
      <p:sp>
        <p:nvSpPr>
          <p:cNvPr id="4" name="Slide Number Placeholder 3">
            <a:extLst>
              <a:ext uri="{FF2B5EF4-FFF2-40B4-BE49-F238E27FC236}">
                <a16:creationId xmlns:a16="http://schemas.microsoft.com/office/drawing/2014/main" id="{5BCB2F64-DB7D-4045-973D-30429627A9C9}"/>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151</a:t>
            </a:fld>
            <a:endParaRPr lang="en"/>
          </a:p>
        </p:txBody>
      </p:sp>
      <p:pic>
        <p:nvPicPr>
          <p:cNvPr id="11" name="Picture 10">
            <a:extLst>
              <a:ext uri="{FF2B5EF4-FFF2-40B4-BE49-F238E27FC236}">
                <a16:creationId xmlns:a16="http://schemas.microsoft.com/office/drawing/2014/main" id="{6A2A11EA-3473-4A30-905A-A04070366C1B}"/>
              </a:ext>
            </a:extLst>
          </p:cNvPr>
          <p:cNvPicPr>
            <a:picLocks noChangeAspect="1"/>
          </p:cNvPicPr>
          <p:nvPr/>
        </p:nvPicPr>
        <p:blipFill>
          <a:blip r:embed="rId2"/>
          <a:stretch>
            <a:fillRect/>
          </a:stretch>
        </p:blipFill>
        <p:spPr>
          <a:xfrm>
            <a:off x="4919117" y="1960622"/>
            <a:ext cx="2406774" cy="387370"/>
          </a:xfrm>
          <a:prstGeom prst="rect">
            <a:avLst/>
          </a:prstGeom>
        </p:spPr>
      </p:pic>
    </p:spTree>
    <p:extLst>
      <p:ext uri="{BB962C8B-B14F-4D97-AF65-F5344CB8AC3E}">
        <p14:creationId xmlns:p14="http://schemas.microsoft.com/office/powerpoint/2010/main" val="308135938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EE1B9A-A6D2-44B5-87F4-26B2A06F8C27}"/>
              </a:ext>
            </a:extLst>
          </p:cNvPr>
          <p:cNvSpPr>
            <a:spLocks noGrp="1"/>
          </p:cNvSpPr>
          <p:nvPr>
            <p:ph type="title"/>
          </p:nvPr>
        </p:nvSpPr>
        <p:spPr/>
        <p:txBody>
          <a:bodyPr/>
          <a:lstStyle/>
          <a:p>
            <a:r>
              <a:rPr lang="en-US" dirty="0"/>
              <a:t>3. Elastic Net Regression</a:t>
            </a:r>
          </a:p>
        </p:txBody>
      </p:sp>
      <p:sp>
        <p:nvSpPr>
          <p:cNvPr id="3" name="Text Placeholder 2">
            <a:extLst>
              <a:ext uri="{FF2B5EF4-FFF2-40B4-BE49-F238E27FC236}">
                <a16:creationId xmlns:a16="http://schemas.microsoft.com/office/drawing/2014/main" id="{152C46B3-7801-4EDD-98EA-2AF877B13D50}"/>
              </a:ext>
            </a:extLst>
          </p:cNvPr>
          <p:cNvSpPr>
            <a:spLocks noGrp="1"/>
          </p:cNvSpPr>
          <p:nvPr>
            <p:ph type="body" idx="1"/>
          </p:nvPr>
        </p:nvSpPr>
        <p:spPr>
          <a:xfrm>
            <a:off x="46929" y="1152475"/>
            <a:ext cx="8520600" cy="3416400"/>
          </a:xfrm>
        </p:spPr>
        <p:txBody>
          <a:bodyPr/>
          <a:lstStyle/>
          <a:p>
            <a:r>
              <a:rPr lang="en-US" dirty="0"/>
              <a:t>Elastic Net is a hybrid approach that combines both L1 (Lasso) and L2 (Ridge) penalties.</a:t>
            </a:r>
          </a:p>
          <a:p>
            <a:endParaRPr lang="en-US" dirty="0"/>
          </a:p>
          <a:p>
            <a:r>
              <a:rPr lang="en-US" dirty="0"/>
              <a:t>How it works: It uses a weighted combination of both penalties:</a:t>
            </a:r>
          </a:p>
          <a:p>
            <a:r>
              <a:rPr lang="en-US" dirty="0"/>
              <a:t>Purpose: It overcomes the limitations of Lasso.</a:t>
            </a:r>
          </a:p>
          <a:p>
            <a:r>
              <a:rPr lang="en-US" dirty="0"/>
              <a:t>For example, if there is a group of highly correlated variables, Lasso tends to randomly pick one and ignore the others.</a:t>
            </a:r>
          </a:p>
          <a:p>
            <a:r>
              <a:rPr lang="en-US" dirty="0"/>
              <a:t>Elastic Net is designed to pick the whole group together or leave them all out.</a:t>
            </a:r>
          </a:p>
          <a:p>
            <a:r>
              <a:rPr lang="en-US" dirty="0"/>
              <a:t>When to use: It is often the best choice when you have a massive number of features (even more than the number of observations) or when features are highly correlated in groups.</a:t>
            </a:r>
          </a:p>
        </p:txBody>
      </p:sp>
      <p:sp>
        <p:nvSpPr>
          <p:cNvPr id="4" name="Slide Number Placeholder 3">
            <a:extLst>
              <a:ext uri="{FF2B5EF4-FFF2-40B4-BE49-F238E27FC236}">
                <a16:creationId xmlns:a16="http://schemas.microsoft.com/office/drawing/2014/main" id="{36C12680-E09B-447D-A4E5-D2E342BCAF44}"/>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152</a:t>
            </a:fld>
            <a:endParaRPr lang="en"/>
          </a:p>
        </p:txBody>
      </p:sp>
      <p:pic>
        <p:nvPicPr>
          <p:cNvPr id="6" name="Picture 5">
            <a:extLst>
              <a:ext uri="{FF2B5EF4-FFF2-40B4-BE49-F238E27FC236}">
                <a16:creationId xmlns:a16="http://schemas.microsoft.com/office/drawing/2014/main" id="{A3E3B831-2DC5-4BEF-A5C5-D4B4513EA824}"/>
              </a:ext>
            </a:extLst>
          </p:cNvPr>
          <p:cNvPicPr>
            <a:picLocks noChangeAspect="1"/>
          </p:cNvPicPr>
          <p:nvPr/>
        </p:nvPicPr>
        <p:blipFill>
          <a:blip r:embed="rId2"/>
          <a:stretch>
            <a:fillRect/>
          </a:stretch>
        </p:blipFill>
        <p:spPr>
          <a:xfrm>
            <a:off x="6391739" y="1664088"/>
            <a:ext cx="2770736" cy="393600"/>
          </a:xfrm>
          <a:prstGeom prst="rect">
            <a:avLst/>
          </a:prstGeom>
        </p:spPr>
      </p:pic>
    </p:spTree>
    <p:extLst>
      <p:ext uri="{BB962C8B-B14F-4D97-AF65-F5344CB8AC3E}">
        <p14:creationId xmlns:p14="http://schemas.microsoft.com/office/powerpoint/2010/main" val="171400302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05F21-9103-44CE-8636-120B8E07000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E65A2F19-6F7F-46FB-9E93-3C28D9BE4E5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0E1731D-9892-42EF-88BE-2C1AA6356C6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153</a:t>
            </a:fld>
            <a:endParaRPr lang="en"/>
          </a:p>
        </p:txBody>
      </p:sp>
      <p:graphicFrame>
        <p:nvGraphicFramePr>
          <p:cNvPr id="5" name="Table 4">
            <a:extLst>
              <a:ext uri="{FF2B5EF4-FFF2-40B4-BE49-F238E27FC236}">
                <a16:creationId xmlns:a16="http://schemas.microsoft.com/office/drawing/2014/main" id="{49B304E7-2688-41EC-AC27-9EA0FFF95FC9}"/>
              </a:ext>
            </a:extLst>
          </p:cNvPr>
          <p:cNvGraphicFramePr>
            <a:graphicFrameLocks noGrp="1"/>
          </p:cNvGraphicFramePr>
          <p:nvPr>
            <p:extLst>
              <p:ext uri="{D42A27DB-BD31-4B8C-83A1-F6EECF244321}">
                <p14:modId xmlns:p14="http://schemas.microsoft.com/office/powerpoint/2010/main" val="2881872840"/>
              </p:ext>
            </p:extLst>
          </p:nvPr>
        </p:nvGraphicFramePr>
        <p:xfrm>
          <a:off x="310600" y="1809115"/>
          <a:ext cx="8521700" cy="2103120"/>
        </p:xfrm>
        <a:graphic>
          <a:graphicData uri="http://schemas.openxmlformats.org/drawingml/2006/table">
            <a:tbl>
              <a:tblPr/>
              <a:tblGrid>
                <a:gridCol w="2130425">
                  <a:extLst>
                    <a:ext uri="{9D8B030D-6E8A-4147-A177-3AD203B41FA5}">
                      <a16:colId xmlns:a16="http://schemas.microsoft.com/office/drawing/2014/main" val="2458533073"/>
                    </a:ext>
                  </a:extLst>
                </a:gridCol>
                <a:gridCol w="2130425">
                  <a:extLst>
                    <a:ext uri="{9D8B030D-6E8A-4147-A177-3AD203B41FA5}">
                      <a16:colId xmlns:a16="http://schemas.microsoft.com/office/drawing/2014/main" val="3448553717"/>
                    </a:ext>
                  </a:extLst>
                </a:gridCol>
                <a:gridCol w="2130425">
                  <a:extLst>
                    <a:ext uri="{9D8B030D-6E8A-4147-A177-3AD203B41FA5}">
                      <a16:colId xmlns:a16="http://schemas.microsoft.com/office/drawing/2014/main" val="2229685408"/>
                    </a:ext>
                  </a:extLst>
                </a:gridCol>
                <a:gridCol w="2130425">
                  <a:extLst>
                    <a:ext uri="{9D8B030D-6E8A-4147-A177-3AD203B41FA5}">
                      <a16:colId xmlns:a16="http://schemas.microsoft.com/office/drawing/2014/main" val="1378534826"/>
                    </a:ext>
                  </a:extLst>
                </a:gridCol>
              </a:tblGrid>
              <a:tr h="0">
                <a:tc>
                  <a:txBody>
                    <a:bodyPr/>
                    <a:lstStyle/>
                    <a:p>
                      <a:pPr rtl="0"/>
                      <a:r>
                        <a:rPr lang="en-US" b="1">
                          <a:solidFill>
                            <a:srgbClr val="1F1F1F"/>
                          </a:solidFill>
                          <a:effectLst/>
                          <a:latin typeface="Google Sans Text"/>
                        </a:rPr>
                        <a:t>Feature</a:t>
                      </a:r>
                      <a:endParaRPr lang="en-US">
                        <a:solidFill>
                          <a:srgbClr val="1F1F1F"/>
                        </a:solidFill>
                        <a:effectLst/>
                        <a:latin typeface="Google Sans Text"/>
                      </a:endParaRP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b="1">
                          <a:solidFill>
                            <a:srgbClr val="1F1F1F"/>
                          </a:solidFill>
                          <a:effectLst/>
                          <a:latin typeface="Google Sans Text"/>
                        </a:rPr>
                        <a:t>Ridge (L2)</a:t>
                      </a:r>
                      <a:endParaRPr lang="en-US">
                        <a:solidFill>
                          <a:srgbClr val="1F1F1F"/>
                        </a:solidFill>
                        <a:effectLst/>
                        <a:latin typeface="Google Sans Text"/>
                      </a:endParaRP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b="1">
                          <a:solidFill>
                            <a:srgbClr val="1F1F1F"/>
                          </a:solidFill>
                          <a:effectLst/>
                          <a:latin typeface="Google Sans Text"/>
                        </a:rPr>
                        <a:t>Lasso (L1)</a:t>
                      </a:r>
                      <a:endParaRPr lang="en-US">
                        <a:solidFill>
                          <a:srgbClr val="1F1F1F"/>
                        </a:solidFill>
                        <a:effectLst/>
                        <a:latin typeface="Google Sans Text"/>
                      </a:endParaRP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b="1">
                          <a:solidFill>
                            <a:srgbClr val="1F1F1F"/>
                          </a:solidFill>
                          <a:effectLst/>
                          <a:latin typeface="Google Sans Text"/>
                        </a:rPr>
                        <a:t>Elastic Net</a:t>
                      </a:r>
                      <a:endParaRPr lang="en-US">
                        <a:solidFill>
                          <a:srgbClr val="1F1F1F"/>
                        </a:solidFill>
                        <a:effectLst/>
                        <a:latin typeface="Google Sans Text"/>
                      </a:endParaRP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82486946"/>
                  </a:ext>
                </a:extLst>
              </a:tr>
              <a:tr h="0">
                <a:tc>
                  <a:txBody>
                    <a:bodyPr/>
                    <a:lstStyle/>
                    <a:p>
                      <a:pPr rtl="0"/>
                      <a:r>
                        <a:rPr lang="en-US" b="1">
                          <a:solidFill>
                            <a:srgbClr val="1F1F1F"/>
                          </a:solidFill>
                          <a:effectLst/>
                          <a:latin typeface="Google Sans Text"/>
                        </a:rPr>
                        <a:t>Penalty Term</a:t>
                      </a:r>
                      <a:endParaRPr lang="en-US">
                        <a:solidFill>
                          <a:srgbClr val="1F1F1F"/>
                        </a:solidFill>
                        <a:effectLst/>
                        <a:latin typeface="Google Sans Text"/>
                      </a:endParaRP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solidFill>
                            <a:srgbClr val="1F1F1F"/>
                          </a:solidFill>
                          <a:effectLst/>
                          <a:latin typeface="Google Sans Text"/>
                        </a:rPr>
                        <a:t>Square of coefficients</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solidFill>
                            <a:srgbClr val="1F1F1F"/>
                          </a:solidFill>
                          <a:effectLst/>
                          <a:latin typeface="Google Sans Text"/>
                        </a:rPr>
                        <a:t>Absolute value of coefficients</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solidFill>
                            <a:srgbClr val="1F1F1F"/>
                          </a:solidFill>
                          <a:effectLst/>
                          <a:latin typeface="Google Sans Text"/>
                        </a:rPr>
                        <a:t>Combination of both</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81169498"/>
                  </a:ext>
                </a:extLst>
              </a:tr>
              <a:tr h="0">
                <a:tc>
                  <a:txBody>
                    <a:bodyPr/>
                    <a:lstStyle/>
                    <a:p>
                      <a:pPr rtl="0"/>
                      <a:r>
                        <a:rPr lang="en-US" b="1">
                          <a:solidFill>
                            <a:srgbClr val="1F1F1F"/>
                          </a:solidFill>
                          <a:effectLst/>
                          <a:latin typeface="Google Sans Text"/>
                        </a:rPr>
                        <a:t>Coefficient Shrinkage</a:t>
                      </a:r>
                      <a:endParaRPr lang="en-US">
                        <a:solidFill>
                          <a:srgbClr val="1F1F1F"/>
                        </a:solidFill>
                        <a:effectLst/>
                        <a:latin typeface="Google Sans Text"/>
                      </a:endParaRP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solidFill>
                            <a:srgbClr val="1F1F1F"/>
                          </a:solidFill>
                          <a:effectLst/>
                          <a:latin typeface="Google Sans Text"/>
                        </a:rPr>
                        <a:t>Shrinks toward zero</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solidFill>
                            <a:srgbClr val="1F1F1F"/>
                          </a:solidFill>
                          <a:effectLst/>
                          <a:latin typeface="Google Sans Text"/>
                        </a:rPr>
                        <a:t>Shrinks to exactly zero</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solidFill>
                            <a:srgbClr val="1F1F1F"/>
                          </a:solidFill>
                          <a:effectLst/>
                          <a:latin typeface="Google Sans Text"/>
                        </a:rPr>
                        <a:t>Shrinks to zero</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922911057"/>
                  </a:ext>
                </a:extLst>
              </a:tr>
              <a:tr h="0">
                <a:tc>
                  <a:txBody>
                    <a:bodyPr/>
                    <a:lstStyle/>
                    <a:p>
                      <a:pPr rtl="0"/>
                      <a:r>
                        <a:rPr lang="en-US" b="1">
                          <a:solidFill>
                            <a:srgbClr val="1F1F1F"/>
                          </a:solidFill>
                          <a:effectLst/>
                          <a:latin typeface="Google Sans Text"/>
                        </a:rPr>
                        <a:t>Feature Selection</a:t>
                      </a:r>
                      <a:endParaRPr lang="en-US">
                        <a:solidFill>
                          <a:srgbClr val="1F1F1F"/>
                        </a:solidFill>
                        <a:effectLst/>
                        <a:latin typeface="Google Sans Text"/>
                      </a:endParaRP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solidFill>
                            <a:srgbClr val="1F1F1F"/>
                          </a:solidFill>
                          <a:effectLst/>
                          <a:latin typeface="Google Sans Text"/>
                        </a:rPr>
                        <a:t>No (keeps all features)</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solidFill>
                            <a:srgbClr val="1F1F1F"/>
                          </a:solidFill>
                          <a:effectLst/>
                          <a:latin typeface="Google Sans Text"/>
                        </a:rPr>
                        <a:t>Yes (removes features)</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solidFill>
                            <a:srgbClr val="1F1F1F"/>
                          </a:solidFill>
                          <a:effectLst/>
                          <a:latin typeface="Google Sans Text"/>
                        </a:rPr>
                        <a:t>Yes (removes features)</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53301822"/>
                  </a:ext>
                </a:extLst>
              </a:tr>
              <a:tr h="0">
                <a:tc>
                  <a:txBody>
                    <a:bodyPr/>
                    <a:lstStyle/>
                    <a:p>
                      <a:pPr rtl="0"/>
                      <a:r>
                        <a:rPr lang="en-US" b="1">
                          <a:solidFill>
                            <a:srgbClr val="1F1F1F"/>
                          </a:solidFill>
                          <a:effectLst/>
                          <a:latin typeface="Google Sans Text"/>
                        </a:rPr>
                        <a:t>Multicollinearity</a:t>
                      </a:r>
                      <a:endParaRPr lang="en-US">
                        <a:solidFill>
                          <a:srgbClr val="1F1F1F"/>
                        </a:solidFill>
                        <a:effectLst/>
                        <a:latin typeface="Google Sans Text"/>
                      </a:endParaRP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solidFill>
                            <a:srgbClr val="1F1F1F"/>
                          </a:solidFill>
                          <a:effectLst/>
                          <a:latin typeface="Google Sans Text"/>
                        </a:rPr>
                        <a:t>Handles it well</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solidFill>
                            <a:srgbClr val="1F1F1F"/>
                          </a:solidFill>
                          <a:effectLst/>
                          <a:latin typeface="Google Sans Text"/>
                        </a:rPr>
                        <a:t>Struggles (picks one)</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solidFill>
                            <a:srgbClr val="1F1F1F"/>
                          </a:solidFill>
                          <a:effectLst/>
                          <a:latin typeface="Google Sans Text"/>
                        </a:rPr>
                        <a:t>Handles it very well</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915289397"/>
                  </a:ext>
                </a:extLst>
              </a:tr>
              <a:tr h="0">
                <a:tc>
                  <a:txBody>
                    <a:bodyPr/>
                    <a:lstStyle/>
                    <a:p>
                      <a:pPr rtl="0"/>
                      <a:r>
                        <a:rPr lang="en-US" b="1">
                          <a:solidFill>
                            <a:srgbClr val="1F1F1F"/>
                          </a:solidFill>
                          <a:effectLst/>
                          <a:latin typeface="Google Sans Text"/>
                        </a:rPr>
                        <a:t>Ideal Scenario</a:t>
                      </a:r>
                      <a:endParaRPr lang="en-US">
                        <a:solidFill>
                          <a:srgbClr val="1F1F1F"/>
                        </a:solidFill>
                        <a:effectLst/>
                        <a:latin typeface="Google Sans Text"/>
                      </a:endParaRP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solidFill>
                            <a:srgbClr val="1F1F1F"/>
                          </a:solidFill>
                          <a:effectLst/>
                          <a:latin typeface="Google Sans Text"/>
                        </a:rPr>
                        <a:t>All features are useful</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a:solidFill>
                            <a:srgbClr val="1F1F1F"/>
                          </a:solidFill>
                          <a:effectLst/>
                          <a:latin typeface="Google Sans Text"/>
                        </a:rPr>
                        <a:t>Few features are useful</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tc>
                  <a:txBody>
                    <a:bodyPr/>
                    <a:lstStyle/>
                    <a:p>
                      <a:pPr rtl="0"/>
                      <a:r>
                        <a:rPr lang="en-US" dirty="0">
                          <a:solidFill>
                            <a:srgbClr val="1F1F1F"/>
                          </a:solidFill>
                          <a:effectLst/>
                          <a:latin typeface="Google Sans Text"/>
                        </a:rPr>
                        <a:t>Highly correlated features</a:t>
                      </a:r>
                    </a:p>
                  </a:txBody>
                  <a:tcPr marL="76200" marR="76200" marT="50800" marB="50800"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1375661503"/>
                  </a:ext>
                </a:extLst>
              </a:tr>
            </a:tbl>
          </a:graphicData>
        </a:graphic>
      </p:graphicFrame>
      <p:sp>
        <p:nvSpPr>
          <p:cNvPr id="7" name="TextBox 6">
            <a:extLst>
              <a:ext uri="{FF2B5EF4-FFF2-40B4-BE49-F238E27FC236}">
                <a16:creationId xmlns:a16="http://schemas.microsoft.com/office/drawing/2014/main" id="{9ADA19D1-2297-477D-848A-CEAF301FD704}"/>
              </a:ext>
            </a:extLst>
          </p:cNvPr>
          <p:cNvSpPr txBox="1"/>
          <p:nvPr/>
        </p:nvSpPr>
        <p:spPr>
          <a:xfrm>
            <a:off x="2146853" y="4706128"/>
            <a:ext cx="4572000" cy="307777"/>
          </a:xfrm>
          <a:prstGeom prst="rect">
            <a:avLst/>
          </a:prstGeom>
          <a:noFill/>
        </p:spPr>
        <p:txBody>
          <a:bodyPr wrap="square">
            <a:spAutoFit/>
          </a:bodyPr>
          <a:lstStyle/>
          <a:p>
            <a:r>
              <a:rPr lang="en-US" dirty="0"/>
              <a:t>youtube.com/</a:t>
            </a:r>
            <a:r>
              <a:rPr lang="en-US" dirty="0" err="1"/>
              <a:t>watch?v</a:t>
            </a:r>
            <a:r>
              <a:rPr lang="en-US" dirty="0"/>
              <a:t>=Xm2C_gTAl8c&amp;start=359</a:t>
            </a:r>
          </a:p>
        </p:txBody>
      </p:sp>
    </p:spTree>
    <p:extLst>
      <p:ext uri="{BB962C8B-B14F-4D97-AF65-F5344CB8AC3E}">
        <p14:creationId xmlns:p14="http://schemas.microsoft.com/office/powerpoint/2010/main" val="135884525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99DD8-F22A-42B9-A1EC-28B5F1F1EBE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242F4A9-C1AE-4EB3-A7CE-4381E56DED9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D324953-C379-4194-9151-5F188B0B006F}"/>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154</a:t>
            </a:fld>
            <a:endParaRPr lang="en"/>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5137B8B4-6892-4123-BAF8-E873C0D94CB6}"/>
                  </a:ext>
                </a:extLst>
              </p14:cNvPr>
              <p14:cNvContentPartPr/>
              <p14:nvPr/>
            </p14:nvContentPartPr>
            <p14:xfrm>
              <a:off x="853200" y="14040"/>
              <a:ext cx="8234640" cy="5033160"/>
            </p14:xfrm>
          </p:contentPart>
        </mc:Choice>
        <mc:Fallback>
          <p:pic>
            <p:nvPicPr>
              <p:cNvPr id="5" name="Ink 4">
                <a:extLst>
                  <a:ext uri="{FF2B5EF4-FFF2-40B4-BE49-F238E27FC236}">
                    <a16:creationId xmlns:a16="http://schemas.microsoft.com/office/drawing/2014/main" id="{5137B8B4-6892-4123-BAF8-E873C0D94CB6}"/>
                  </a:ext>
                </a:extLst>
              </p:cNvPr>
              <p:cNvPicPr/>
              <p:nvPr/>
            </p:nvPicPr>
            <p:blipFill>
              <a:blip r:embed="rId3"/>
              <a:stretch>
                <a:fillRect/>
              </a:stretch>
            </p:blipFill>
            <p:spPr>
              <a:xfrm>
                <a:off x="843840" y="4680"/>
                <a:ext cx="8253360" cy="5051880"/>
              </a:xfrm>
              <a:prstGeom prst="rect">
                <a:avLst/>
              </a:prstGeom>
            </p:spPr>
          </p:pic>
        </mc:Fallback>
      </mc:AlternateContent>
    </p:spTree>
    <p:extLst>
      <p:ext uri="{BB962C8B-B14F-4D97-AF65-F5344CB8AC3E}">
        <p14:creationId xmlns:p14="http://schemas.microsoft.com/office/powerpoint/2010/main" val="332458755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AB58A0-82EA-4D33-91F2-82B37C81BD94}"/>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7ABB1EF9-D88F-4EF3-9CC5-77A9842280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8CB0C6-4322-4A35-B403-14669EE3D68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155</a:t>
            </a:fld>
            <a:endParaRPr lang="en"/>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5CCFAA7E-BCE4-4415-BE3A-9327E6D25C7E}"/>
                  </a:ext>
                </a:extLst>
              </p14:cNvPr>
              <p14:cNvContentPartPr/>
              <p14:nvPr/>
            </p14:nvContentPartPr>
            <p14:xfrm>
              <a:off x="153360" y="77760"/>
              <a:ext cx="8986680" cy="5080320"/>
            </p14:xfrm>
          </p:contentPart>
        </mc:Choice>
        <mc:Fallback>
          <p:pic>
            <p:nvPicPr>
              <p:cNvPr id="5" name="Ink 4">
                <a:extLst>
                  <a:ext uri="{FF2B5EF4-FFF2-40B4-BE49-F238E27FC236}">
                    <a16:creationId xmlns:a16="http://schemas.microsoft.com/office/drawing/2014/main" id="{5CCFAA7E-BCE4-4415-BE3A-9327E6D25C7E}"/>
                  </a:ext>
                </a:extLst>
              </p:cNvPr>
              <p:cNvPicPr/>
              <p:nvPr/>
            </p:nvPicPr>
            <p:blipFill>
              <a:blip r:embed="rId3"/>
              <a:stretch>
                <a:fillRect/>
              </a:stretch>
            </p:blipFill>
            <p:spPr>
              <a:xfrm>
                <a:off x="144000" y="68400"/>
                <a:ext cx="9005400" cy="5099040"/>
              </a:xfrm>
              <a:prstGeom prst="rect">
                <a:avLst/>
              </a:prstGeom>
            </p:spPr>
          </p:pic>
        </mc:Fallback>
      </mc:AlternateContent>
    </p:spTree>
    <p:extLst>
      <p:ext uri="{BB962C8B-B14F-4D97-AF65-F5344CB8AC3E}">
        <p14:creationId xmlns:p14="http://schemas.microsoft.com/office/powerpoint/2010/main" val="370977656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DC830-5FA3-44B0-ABEB-21E88401CC3F}"/>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49D79B77-0D06-4E3D-B826-7B874228667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987F0CB-C056-4114-A6F2-C2B2BF96D30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156</a:t>
            </a:fld>
            <a:endParaRPr lang="en"/>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E155A6B3-A61F-426C-9F94-18567A6FB44F}"/>
                  </a:ext>
                </a:extLst>
              </p14:cNvPr>
              <p14:cNvContentPartPr/>
              <p14:nvPr/>
            </p14:nvContentPartPr>
            <p14:xfrm>
              <a:off x="0" y="126000"/>
              <a:ext cx="9143640" cy="4867560"/>
            </p14:xfrm>
          </p:contentPart>
        </mc:Choice>
        <mc:Fallback>
          <p:pic>
            <p:nvPicPr>
              <p:cNvPr id="5" name="Ink 4">
                <a:extLst>
                  <a:ext uri="{FF2B5EF4-FFF2-40B4-BE49-F238E27FC236}">
                    <a16:creationId xmlns:a16="http://schemas.microsoft.com/office/drawing/2014/main" id="{E155A6B3-A61F-426C-9F94-18567A6FB44F}"/>
                  </a:ext>
                </a:extLst>
              </p:cNvPr>
              <p:cNvPicPr/>
              <p:nvPr/>
            </p:nvPicPr>
            <p:blipFill>
              <a:blip r:embed="rId3"/>
              <a:stretch>
                <a:fillRect/>
              </a:stretch>
            </p:blipFill>
            <p:spPr>
              <a:xfrm>
                <a:off x="-9360" y="116640"/>
                <a:ext cx="9162360" cy="4886280"/>
              </a:xfrm>
              <a:prstGeom prst="rect">
                <a:avLst/>
              </a:prstGeom>
            </p:spPr>
          </p:pic>
        </mc:Fallback>
      </mc:AlternateContent>
    </p:spTree>
    <p:extLst>
      <p:ext uri="{BB962C8B-B14F-4D97-AF65-F5344CB8AC3E}">
        <p14:creationId xmlns:p14="http://schemas.microsoft.com/office/powerpoint/2010/main" val="1747996298"/>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39A0F-1BDA-403D-87B7-FA90C32DBFEB}"/>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4B9D6D7-F252-42B5-9783-62B62C1BCD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E957F63-4A79-4BA7-AE26-92E1C3AE174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157</a:t>
            </a:fld>
            <a:endParaRPr lang="en"/>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A69686E8-2291-4BCA-B3D8-4526D4104D82}"/>
                  </a:ext>
                </a:extLst>
              </p14:cNvPr>
              <p14:cNvContentPartPr/>
              <p14:nvPr/>
            </p14:nvContentPartPr>
            <p14:xfrm>
              <a:off x="1105920" y="1228320"/>
              <a:ext cx="5583240" cy="3472200"/>
            </p14:xfrm>
          </p:contentPart>
        </mc:Choice>
        <mc:Fallback>
          <p:pic>
            <p:nvPicPr>
              <p:cNvPr id="5" name="Ink 4">
                <a:extLst>
                  <a:ext uri="{FF2B5EF4-FFF2-40B4-BE49-F238E27FC236}">
                    <a16:creationId xmlns:a16="http://schemas.microsoft.com/office/drawing/2014/main" id="{A69686E8-2291-4BCA-B3D8-4526D4104D82}"/>
                  </a:ext>
                </a:extLst>
              </p:cNvPr>
              <p:cNvPicPr/>
              <p:nvPr/>
            </p:nvPicPr>
            <p:blipFill>
              <a:blip r:embed="rId3"/>
              <a:stretch>
                <a:fillRect/>
              </a:stretch>
            </p:blipFill>
            <p:spPr>
              <a:xfrm>
                <a:off x="1096560" y="1218960"/>
                <a:ext cx="5601960" cy="3490920"/>
              </a:xfrm>
              <a:prstGeom prst="rect">
                <a:avLst/>
              </a:prstGeom>
            </p:spPr>
          </p:pic>
        </mc:Fallback>
      </mc:AlternateContent>
    </p:spTree>
    <p:extLst>
      <p:ext uri="{BB962C8B-B14F-4D97-AF65-F5344CB8AC3E}">
        <p14:creationId xmlns:p14="http://schemas.microsoft.com/office/powerpoint/2010/main" val="116627311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69DFF9-C6A7-4AE3-908D-1E750AA03746}"/>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08C27A8C-4316-4926-BF04-0267E0B26E1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9C29EC4-DF66-4E4B-84CC-84C618C8933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158</a:t>
            </a:fld>
            <a:endParaRPr lang="en"/>
          </a:p>
        </p:txBody>
      </p:sp>
      <mc:AlternateContent xmlns:mc="http://schemas.openxmlformats.org/markup-compatibility/2006">
        <mc:Choice xmlns:p14="http://schemas.microsoft.com/office/powerpoint/2010/main" Requires="p14">
          <p:contentPart p14:bwMode="auto" r:id="rId2">
            <p14:nvContentPartPr>
              <p14:cNvPr id="5" name="Ink 4">
                <a:extLst>
                  <a:ext uri="{FF2B5EF4-FFF2-40B4-BE49-F238E27FC236}">
                    <a16:creationId xmlns:a16="http://schemas.microsoft.com/office/drawing/2014/main" id="{B6B00E8E-7C46-4E38-82D8-098BD4EB0D9A}"/>
                  </a:ext>
                </a:extLst>
              </p14:cNvPr>
              <p14:cNvContentPartPr/>
              <p14:nvPr/>
            </p14:nvContentPartPr>
            <p14:xfrm>
              <a:off x="1970280" y="243000"/>
              <a:ext cx="6555240" cy="2675160"/>
            </p14:xfrm>
          </p:contentPart>
        </mc:Choice>
        <mc:Fallback>
          <p:pic>
            <p:nvPicPr>
              <p:cNvPr id="5" name="Ink 4">
                <a:extLst>
                  <a:ext uri="{FF2B5EF4-FFF2-40B4-BE49-F238E27FC236}">
                    <a16:creationId xmlns:a16="http://schemas.microsoft.com/office/drawing/2014/main" id="{B6B00E8E-7C46-4E38-82D8-098BD4EB0D9A}"/>
                  </a:ext>
                </a:extLst>
              </p:cNvPr>
              <p:cNvPicPr/>
              <p:nvPr/>
            </p:nvPicPr>
            <p:blipFill>
              <a:blip r:embed="rId3"/>
              <a:stretch>
                <a:fillRect/>
              </a:stretch>
            </p:blipFill>
            <p:spPr>
              <a:xfrm>
                <a:off x="1960920" y="233640"/>
                <a:ext cx="6573960" cy="269388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CED6595B-0D5A-4862-A954-BF8D157AE746}"/>
                  </a:ext>
                </a:extLst>
              </p14:cNvPr>
              <p14:cNvContentPartPr/>
              <p14:nvPr/>
            </p14:nvContentPartPr>
            <p14:xfrm>
              <a:off x="1072800" y="3388680"/>
              <a:ext cx="726120" cy="401040"/>
            </p14:xfrm>
          </p:contentPart>
        </mc:Choice>
        <mc:Fallback>
          <p:pic>
            <p:nvPicPr>
              <p:cNvPr id="6" name="Ink 5">
                <a:extLst>
                  <a:ext uri="{FF2B5EF4-FFF2-40B4-BE49-F238E27FC236}">
                    <a16:creationId xmlns:a16="http://schemas.microsoft.com/office/drawing/2014/main" id="{CED6595B-0D5A-4862-A954-BF8D157AE746}"/>
                  </a:ext>
                </a:extLst>
              </p:cNvPr>
              <p:cNvPicPr/>
              <p:nvPr/>
            </p:nvPicPr>
            <p:blipFill>
              <a:blip r:embed="rId5"/>
              <a:stretch>
                <a:fillRect/>
              </a:stretch>
            </p:blipFill>
            <p:spPr>
              <a:xfrm>
                <a:off x="1063440" y="3379320"/>
                <a:ext cx="744840" cy="419760"/>
              </a:xfrm>
              <a:prstGeom prst="rect">
                <a:avLst/>
              </a:prstGeom>
            </p:spPr>
          </p:pic>
        </mc:Fallback>
      </mc:AlternateContent>
    </p:spTree>
    <p:extLst>
      <p:ext uri="{BB962C8B-B14F-4D97-AF65-F5344CB8AC3E}">
        <p14:creationId xmlns:p14="http://schemas.microsoft.com/office/powerpoint/2010/main" val="10916080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1"/>
        <p:cNvGrpSpPr/>
        <p:nvPr/>
      </p:nvGrpSpPr>
      <p:grpSpPr>
        <a:xfrm>
          <a:off x="0" y="0"/>
          <a:ext cx="0" cy="0"/>
          <a:chOff x="0" y="0"/>
          <a:chExt cx="0" cy="0"/>
        </a:xfrm>
      </p:grpSpPr>
      <p:sp>
        <p:nvSpPr>
          <p:cNvPr id="412" name="Google Shape;412;p30"/>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Visualizing Relationships</a:t>
            </a:r>
            <a:endParaRPr sz="2100" b="1">
              <a:solidFill>
                <a:srgbClr val="0F3FA8"/>
              </a:solidFill>
              <a:latin typeface="Montserrat"/>
              <a:ea typeface="Montserrat"/>
              <a:cs typeface="Montserrat"/>
              <a:sym typeface="Montserrat"/>
            </a:endParaRPr>
          </a:p>
        </p:txBody>
      </p:sp>
      <p:sp>
        <p:nvSpPr>
          <p:cNvPr id="413" name="Google Shape;413;p30"/>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0"/>
          <p:cNvSpPr/>
          <p:nvPr/>
        </p:nvSpPr>
        <p:spPr>
          <a:xfrm>
            <a:off x="368175" y="3034555"/>
            <a:ext cx="2691300" cy="4662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222222"/>
                </a:solidFill>
                <a:latin typeface="Montserrat"/>
                <a:ea typeface="Montserrat"/>
                <a:cs typeface="Montserrat"/>
                <a:sym typeface="Montserrat"/>
              </a:rPr>
              <a:t>What happens to Sales as Advertising Expenditure increases?</a:t>
            </a:r>
            <a:endParaRPr sz="1000">
              <a:solidFill>
                <a:srgbClr val="FFFFFF"/>
              </a:solidFill>
              <a:highlight>
                <a:srgbClr val="B6D7A8"/>
              </a:highlight>
              <a:latin typeface="Montserrat"/>
              <a:ea typeface="Montserrat"/>
              <a:cs typeface="Montserrat"/>
              <a:sym typeface="Montserrat"/>
            </a:endParaRPr>
          </a:p>
        </p:txBody>
      </p:sp>
      <p:pic>
        <p:nvPicPr>
          <p:cNvPr id="415" name="Google Shape;415;p30"/>
          <p:cNvPicPr preferRelativeResize="0"/>
          <p:nvPr/>
        </p:nvPicPr>
        <p:blipFill>
          <a:blip r:embed="rId3">
            <a:alphaModFix/>
          </a:blip>
          <a:stretch>
            <a:fillRect/>
          </a:stretch>
        </p:blipFill>
        <p:spPr>
          <a:xfrm>
            <a:off x="546763" y="1053825"/>
            <a:ext cx="2334149" cy="1694224"/>
          </a:xfrm>
          <a:prstGeom prst="rect">
            <a:avLst/>
          </a:prstGeom>
          <a:noFill/>
          <a:ln>
            <a:noFill/>
          </a:ln>
        </p:spPr>
      </p:pic>
      <p:sp>
        <p:nvSpPr>
          <p:cNvPr id="416" name="Google Shape;416;p30"/>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0"/>
        <p:cNvGrpSpPr/>
        <p:nvPr/>
      </p:nvGrpSpPr>
      <p:grpSpPr>
        <a:xfrm>
          <a:off x="0" y="0"/>
          <a:ext cx="0" cy="0"/>
          <a:chOff x="0" y="0"/>
          <a:chExt cx="0" cy="0"/>
        </a:xfrm>
      </p:grpSpPr>
      <p:sp>
        <p:nvSpPr>
          <p:cNvPr id="421" name="Google Shape;421;p31"/>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Visualizing Relationships</a:t>
            </a:r>
            <a:endParaRPr sz="2100" b="1">
              <a:solidFill>
                <a:srgbClr val="0F3FA8"/>
              </a:solidFill>
              <a:latin typeface="Montserrat"/>
              <a:ea typeface="Montserrat"/>
              <a:cs typeface="Montserrat"/>
              <a:sym typeface="Montserrat"/>
            </a:endParaRPr>
          </a:p>
        </p:txBody>
      </p:sp>
      <p:sp>
        <p:nvSpPr>
          <p:cNvPr id="422" name="Google Shape;422;p31"/>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31"/>
          <p:cNvSpPr/>
          <p:nvPr/>
        </p:nvSpPr>
        <p:spPr>
          <a:xfrm>
            <a:off x="368175" y="3034555"/>
            <a:ext cx="2691300" cy="4662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222222"/>
                </a:solidFill>
                <a:latin typeface="Montserrat"/>
                <a:ea typeface="Montserrat"/>
                <a:cs typeface="Montserrat"/>
                <a:sym typeface="Montserrat"/>
              </a:rPr>
              <a:t>What happens to Sales as Advertising Expenditure increases?</a:t>
            </a:r>
            <a:endParaRPr sz="1000">
              <a:solidFill>
                <a:srgbClr val="FFFFFF"/>
              </a:solidFill>
              <a:highlight>
                <a:srgbClr val="B6D7A8"/>
              </a:highlight>
              <a:latin typeface="Montserrat"/>
              <a:ea typeface="Montserrat"/>
              <a:cs typeface="Montserrat"/>
              <a:sym typeface="Montserrat"/>
            </a:endParaRPr>
          </a:p>
        </p:txBody>
      </p:sp>
      <p:sp>
        <p:nvSpPr>
          <p:cNvPr id="424" name="Google Shape;424;p31"/>
          <p:cNvSpPr txBox="1"/>
          <p:nvPr/>
        </p:nvSpPr>
        <p:spPr>
          <a:xfrm>
            <a:off x="494825" y="3658088"/>
            <a:ext cx="1069200" cy="4926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 sz="1000" b="1">
                <a:solidFill>
                  <a:srgbClr val="222222"/>
                </a:solidFill>
                <a:latin typeface="Montserrat"/>
                <a:ea typeface="Montserrat"/>
                <a:cs typeface="Montserrat"/>
                <a:sym typeface="Montserrat"/>
              </a:rPr>
              <a:t>Advertising Expenditure </a:t>
            </a:r>
            <a:endParaRPr sz="1000" b="1">
              <a:solidFill>
                <a:srgbClr val="222222"/>
              </a:solidFill>
              <a:latin typeface="Montserrat"/>
              <a:ea typeface="Montserrat"/>
              <a:cs typeface="Montserrat"/>
              <a:sym typeface="Montserrat"/>
            </a:endParaRPr>
          </a:p>
        </p:txBody>
      </p:sp>
      <p:sp>
        <p:nvSpPr>
          <p:cNvPr id="425" name="Google Shape;425;p31"/>
          <p:cNvSpPr/>
          <p:nvPr/>
        </p:nvSpPr>
        <p:spPr>
          <a:xfrm>
            <a:off x="1526650" y="3728750"/>
            <a:ext cx="191100" cy="338700"/>
          </a:xfrm>
          <a:prstGeom prst="upArrow">
            <a:avLst>
              <a:gd name="adj1" fmla="val 50000"/>
              <a:gd name="adj2" fmla="val 50000"/>
            </a:avLst>
          </a:prstGeom>
          <a:solidFill>
            <a:srgbClr val="0E39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426" name="Google Shape;426;p31"/>
          <p:cNvSpPr/>
          <p:nvPr/>
        </p:nvSpPr>
        <p:spPr>
          <a:xfrm>
            <a:off x="2772137" y="3720525"/>
            <a:ext cx="191100" cy="338700"/>
          </a:xfrm>
          <a:prstGeom prst="upArrow">
            <a:avLst>
              <a:gd name="adj1" fmla="val 50000"/>
              <a:gd name="adj2" fmla="val 50000"/>
            </a:avLst>
          </a:prstGeom>
          <a:solidFill>
            <a:srgbClr val="0E39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427" name="Google Shape;427;p31"/>
          <p:cNvSpPr txBox="1"/>
          <p:nvPr/>
        </p:nvSpPr>
        <p:spPr>
          <a:xfrm flipH="1">
            <a:off x="2169325" y="3759938"/>
            <a:ext cx="608400" cy="3387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 sz="1000" b="1">
                <a:solidFill>
                  <a:srgbClr val="222222"/>
                </a:solidFill>
                <a:latin typeface="Montserrat"/>
                <a:ea typeface="Montserrat"/>
                <a:cs typeface="Montserrat"/>
                <a:sym typeface="Montserrat"/>
              </a:rPr>
              <a:t>Sales</a:t>
            </a:r>
            <a:endParaRPr sz="1000" b="1">
              <a:solidFill>
                <a:srgbClr val="222222"/>
              </a:solidFill>
              <a:latin typeface="Montserrat"/>
              <a:ea typeface="Montserrat"/>
              <a:cs typeface="Montserrat"/>
              <a:sym typeface="Montserrat"/>
            </a:endParaRPr>
          </a:p>
        </p:txBody>
      </p:sp>
      <p:sp>
        <p:nvSpPr>
          <p:cNvPr id="428" name="Google Shape;428;p31"/>
          <p:cNvSpPr/>
          <p:nvPr/>
        </p:nvSpPr>
        <p:spPr>
          <a:xfrm>
            <a:off x="1926200" y="3823213"/>
            <a:ext cx="191100" cy="2181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429" name="Google Shape;429;p31"/>
          <p:cNvSpPr/>
          <p:nvPr/>
        </p:nvSpPr>
        <p:spPr>
          <a:xfrm>
            <a:off x="917625" y="4189040"/>
            <a:ext cx="1592400" cy="3990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900" b="1">
                <a:solidFill>
                  <a:schemeClr val="lt1"/>
                </a:solidFill>
                <a:latin typeface="Montserrat"/>
                <a:ea typeface="Montserrat"/>
                <a:cs typeface="Montserrat"/>
                <a:sym typeface="Montserrat"/>
              </a:rPr>
              <a:t>Positive relationship</a:t>
            </a:r>
            <a:endParaRPr sz="900" b="1">
              <a:solidFill>
                <a:schemeClr val="lt1"/>
              </a:solidFill>
              <a:latin typeface="Montserrat"/>
              <a:ea typeface="Montserrat"/>
              <a:cs typeface="Montserrat"/>
              <a:sym typeface="Montserrat"/>
            </a:endParaRPr>
          </a:p>
        </p:txBody>
      </p:sp>
      <p:pic>
        <p:nvPicPr>
          <p:cNvPr id="430" name="Google Shape;430;p31"/>
          <p:cNvPicPr preferRelativeResize="0"/>
          <p:nvPr/>
        </p:nvPicPr>
        <p:blipFill>
          <a:blip r:embed="rId3">
            <a:alphaModFix/>
          </a:blip>
          <a:stretch>
            <a:fillRect/>
          </a:stretch>
        </p:blipFill>
        <p:spPr>
          <a:xfrm>
            <a:off x="546737" y="1053820"/>
            <a:ext cx="2334187" cy="1694224"/>
          </a:xfrm>
          <a:prstGeom prst="rect">
            <a:avLst/>
          </a:prstGeom>
          <a:noFill/>
          <a:ln>
            <a:noFill/>
          </a:ln>
        </p:spPr>
      </p:pic>
      <p:sp>
        <p:nvSpPr>
          <p:cNvPr id="431" name="Google Shape;431;p31"/>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5"/>
        <p:cNvGrpSpPr/>
        <p:nvPr/>
      </p:nvGrpSpPr>
      <p:grpSpPr>
        <a:xfrm>
          <a:off x="0" y="0"/>
          <a:ext cx="0" cy="0"/>
          <a:chOff x="0" y="0"/>
          <a:chExt cx="0" cy="0"/>
        </a:xfrm>
      </p:grpSpPr>
      <p:sp>
        <p:nvSpPr>
          <p:cNvPr id="436" name="Google Shape;436;p32"/>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Visualizing Relationships</a:t>
            </a:r>
            <a:endParaRPr sz="2100" b="1">
              <a:solidFill>
                <a:srgbClr val="0F3FA8"/>
              </a:solidFill>
              <a:latin typeface="Montserrat"/>
              <a:ea typeface="Montserrat"/>
              <a:cs typeface="Montserrat"/>
              <a:sym typeface="Montserrat"/>
            </a:endParaRPr>
          </a:p>
        </p:txBody>
      </p:sp>
      <p:sp>
        <p:nvSpPr>
          <p:cNvPr id="437" name="Google Shape;437;p32"/>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32"/>
          <p:cNvSpPr txBox="1"/>
          <p:nvPr/>
        </p:nvSpPr>
        <p:spPr>
          <a:xfrm>
            <a:off x="494825" y="3658088"/>
            <a:ext cx="1069200" cy="4926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 sz="1000" b="1">
                <a:solidFill>
                  <a:srgbClr val="222222"/>
                </a:solidFill>
                <a:latin typeface="Montserrat"/>
                <a:ea typeface="Montserrat"/>
                <a:cs typeface="Montserrat"/>
                <a:sym typeface="Montserrat"/>
              </a:rPr>
              <a:t>Advertising Expenditure </a:t>
            </a:r>
            <a:endParaRPr sz="1000" b="1">
              <a:solidFill>
                <a:srgbClr val="222222"/>
              </a:solidFill>
              <a:latin typeface="Montserrat"/>
              <a:ea typeface="Montserrat"/>
              <a:cs typeface="Montserrat"/>
              <a:sym typeface="Montserrat"/>
            </a:endParaRPr>
          </a:p>
        </p:txBody>
      </p:sp>
      <p:sp>
        <p:nvSpPr>
          <p:cNvPr id="439" name="Google Shape;439;p32"/>
          <p:cNvSpPr/>
          <p:nvPr/>
        </p:nvSpPr>
        <p:spPr>
          <a:xfrm>
            <a:off x="1526650" y="3728750"/>
            <a:ext cx="191100" cy="338700"/>
          </a:xfrm>
          <a:prstGeom prst="upArrow">
            <a:avLst>
              <a:gd name="adj1" fmla="val 50000"/>
              <a:gd name="adj2" fmla="val 50000"/>
            </a:avLst>
          </a:prstGeom>
          <a:solidFill>
            <a:srgbClr val="0E39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440" name="Google Shape;440;p32"/>
          <p:cNvSpPr txBox="1"/>
          <p:nvPr/>
        </p:nvSpPr>
        <p:spPr>
          <a:xfrm flipH="1">
            <a:off x="2169325" y="3759938"/>
            <a:ext cx="608400" cy="3387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 sz="1000" b="1">
                <a:solidFill>
                  <a:srgbClr val="222222"/>
                </a:solidFill>
                <a:latin typeface="Montserrat"/>
                <a:ea typeface="Montserrat"/>
                <a:cs typeface="Montserrat"/>
                <a:sym typeface="Montserrat"/>
              </a:rPr>
              <a:t>Sales</a:t>
            </a:r>
            <a:endParaRPr sz="1000" b="1">
              <a:solidFill>
                <a:srgbClr val="222222"/>
              </a:solidFill>
              <a:latin typeface="Montserrat"/>
              <a:ea typeface="Montserrat"/>
              <a:cs typeface="Montserrat"/>
              <a:sym typeface="Montserrat"/>
            </a:endParaRPr>
          </a:p>
        </p:txBody>
      </p:sp>
      <p:sp>
        <p:nvSpPr>
          <p:cNvPr id="441" name="Google Shape;441;p32"/>
          <p:cNvSpPr/>
          <p:nvPr/>
        </p:nvSpPr>
        <p:spPr>
          <a:xfrm>
            <a:off x="368175" y="3034555"/>
            <a:ext cx="2691300" cy="4662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222222"/>
                </a:solidFill>
                <a:latin typeface="Montserrat"/>
                <a:ea typeface="Montserrat"/>
                <a:cs typeface="Montserrat"/>
                <a:sym typeface="Montserrat"/>
              </a:rPr>
              <a:t>What happens to Sales as Advertising Expenditure increases?</a:t>
            </a:r>
            <a:endParaRPr sz="1300">
              <a:solidFill>
                <a:srgbClr val="FFFFFF"/>
              </a:solidFill>
              <a:highlight>
                <a:srgbClr val="B6D7A8"/>
              </a:highlight>
              <a:latin typeface="Montserrat"/>
              <a:ea typeface="Montserrat"/>
              <a:cs typeface="Montserrat"/>
              <a:sym typeface="Montserrat"/>
            </a:endParaRPr>
          </a:p>
        </p:txBody>
      </p:sp>
      <p:sp>
        <p:nvSpPr>
          <p:cNvPr id="442" name="Google Shape;442;p32"/>
          <p:cNvSpPr/>
          <p:nvPr/>
        </p:nvSpPr>
        <p:spPr>
          <a:xfrm>
            <a:off x="3400750" y="3026975"/>
            <a:ext cx="2691300" cy="4662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222222"/>
                </a:solidFill>
                <a:latin typeface="Montserrat"/>
                <a:ea typeface="Montserrat"/>
                <a:cs typeface="Montserrat"/>
                <a:sym typeface="Montserrat"/>
              </a:rPr>
              <a:t>What happens to Sales as Product Price increases?</a:t>
            </a:r>
            <a:endParaRPr sz="1000">
              <a:solidFill>
                <a:srgbClr val="222222"/>
              </a:solidFill>
              <a:latin typeface="Montserrat"/>
              <a:ea typeface="Montserrat"/>
              <a:cs typeface="Montserrat"/>
              <a:sym typeface="Montserrat"/>
            </a:endParaRPr>
          </a:p>
        </p:txBody>
      </p:sp>
      <p:sp>
        <p:nvSpPr>
          <p:cNvPr id="443" name="Google Shape;443;p32"/>
          <p:cNvSpPr/>
          <p:nvPr/>
        </p:nvSpPr>
        <p:spPr>
          <a:xfrm>
            <a:off x="1926200" y="3823213"/>
            <a:ext cx="191100" cy="2181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pic>
        <p:nvPicPr>
          <p:cNvPr id="444" name="Google Shape;444;p32"/>
          <p:cNvPicPr preferRelativeResize="0"/>
          <p:nvPr/>
        </p:nvPicPr>
        <p:blipFill>
          <a:blip r:embed="rId3">
            <a:alphaModFix/>
          </a:blip>
          <a:stretch>
            <a:fillRect/>
          </a:stretch>
        </p:blipFill>
        <p:spPr>
          <a:xfrm>
            <a:off x="546737" y="1053820"/>
            <a:ext cx="2334187" cy="1694224"/>
          </a:xfrm>
          <a:prstGeom prst="rect">
            <a:avLst/>
          </a:prstGeom>
          <a:noFill/>
          <a:ln>
            <a:noFill/>
          </a:ln>
        </p:spPr>
      </p:pic>
      <p:pic>
        <p:nvPicPr>
          <p:cNvPr id="445" name="Google Shape;445;p32"/>
          <p:cNvPicPr preferRelativeResize="0"/>
          <p:nvPr/>
        </p:nvPicPr>
        <p:blipFill>
          <a:blip r:embed="rId4">
            <a:alphaModFix/>
          </a:blip>
          <a:stretch>
            <a:fillRect/>
          </a:stretch>
        </p:blipFill>
        <p:spPr>
          <a:xfrm>
            <a:off x="3579313" y="1053825"/>
            <a:ext cx="2334181" cy="1694224"/>
          </a:xfrm>
          <a:prstGeom prst="rect">
            <a:avLst/>
          </a:prstGeom>
          <a:noFill/>
          <a:ln>
            <a:noFill/>
          </a:ln>
        </p:spPr>
      </p:pic>
      <p:sp>
        <p:nvSpPr>
          <p:cNvPr id="446" name="Google Shape;446;p32"/>
          <p:cNvSpPr/>
          <p:nvPr/>
        </p:nvSpPr>
        <p:spPr>
          <a:xfrm>
            <a:off x="2772137" y="3720525"/>
            <a:ext cx="191100" cy="338700"/>
          </a:xfrm>
          <a:prstGeom prst="upArrow">
            <a:avLst>
              <a:gd name="adj1" fmla="val 50000"/>
              <a:gd name="adj2" fmla="val 50000"/>
            </a:avLst>
          </a:prstGeom>
          <a:solidFill>
            <a:srgbClr val="0E39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447" name="Google Shape;447;p32"/>
          <p:cNvSpPr/>
          <p:nvPr/>
        </p:nvSpPr>
        <p:spPr>
          <a:xfrm>
            <a:off x="917625" y="4189040"/>
            <a:ext cx="1592400" cy="3990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900" b="1">
                <a:solidFill>
                  <a:schemeClr val="lt1"/>
                </a:solidFill>
                <a:latin typeface="Montserrat"/>
                <a:ea typeface="Montserrat"/>
                <a:cs typeface="Montserrat"/>
                <a:sym typeface="Montserrat"/>
              </a:rPr>
              <a:t>Positive relationship</a:t>
            </a:r>
            <a:endParaRPr sz="900" b="1">
              <a:solidFill>
                <a:schemeClr val="lt1"/>
              </a:solidFill>
              <a:latin typeface="Montserrat"/>
              <a:ea typeface="Montserrat"/>
              <a:cs typeface="Montserrat"/>
              <a:sym typeface="Montserrat"/>
            </a:endParaRPr>
          </a:p>
        </p:txBody>
      </p:sp>
      <p:sp>
        <p:nvSpPr>
          <p:cNvPr id="448" name="Google Shape;448;p32"/>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2"/>
        <p:cNvGrpSpPr/>
        <p:nvPr/>
      </p:nvGrpSpPr>
      <p:grpSpPr>
        <a:xfrm>
          <a:off x="0" y="0"/>
          <a:ext cx="0" cy="0"/>
          <a:chOff x="0" y="0"/>
          <a:chExt cx="0" cy="0"/>
        </a:xfrm>
      </p:grpSpPr>
      <p:sp>
        <p:nvSpPr>
          <p:cNvPr id="453" name="Google Shape;453;p33"/>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Visualizing Relationships</a:t>
            </a:r>
            <a:endParaRPr sz="2100" b="1">
              <a:solidFill>
                <a:srgbClr val="0F3FA8"/>
              </a:solidFill>
              <a:latin typeface="Montserrat"/>
              <a:ea typeface="Montserrat"/>
              <a:cs typeface="Montserrat"/>
              <a:sym typeface="Montserrat"/>
            </a:endParaRPr>
          </a:p>
        </p:txBody>
      </p:sp>
      <p:sp>
        <p:nvSpPr>
          <p:cNvPr id="454" name="Google Shape;454;p33"/>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3"/>
          <p:cNvSpPr txBox="1"/>
          <p:nvPr/>
        </p:nvSpPr>
        <p:spPr>
          <a:xfrm>
            <a:off x="494825" y="3658088"/>
            <a:ext cx="1069200" cy="4926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 sz="1000" b="1">
                <a:solidFill>
                  <a:srgbClr val="222222"/>
                </a:solidFill>
                <a:latin typeface="Montserrat"/>
                <a:ea typeface="Montserrat"/>
                <a:cs typeface="Montserrat"/>
                <a:sym typeface="Montserrat"/>
              </a:rPr>
              <a:t>Advertising Expenditure </a:t>
            </a:r>
            <a:endParaRPr sz="1000" b="1">
              <a:solidFill>
                <a:srgbClr val="222222"/>
              </a:solidFill>
              <a:latin typeface="Montserrat"/>
              <a:ea typeface="Montserrat"/>
              <a:cs typeface="Montserrat"/>
              <a:sym typeface="Montserrat"/>
            </a:endParaRPr>
          </a:p>
        </p:txBody>
      </p:sp>
      <p:sp>
        <p:nvSpPr>
          <p:cNvPr id="456" name="Google Shape;456;p33"/>
          <p:cNvSpPr/>
          <p:nvPr/>
        </p:nvSpPr>
        <p:spPr>
          <a:xfrm>
            <a:off x="1526650" y="3728750"/>
            <a:ext cx="191100" cy="338700"/>
          </a:xfrm>
          <a:prstGeom prst="upArrow">
            <a:avLst>
              <a:gd name="adj1" fmla="val 50000"/>
              <a:gd name="adj2" fmla="val 50000"/>
            </a:avLst>
          </a:prstGeom>
          <a:solidFill>
            <a:srgbClr val="0E39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457" name="Google Shape;457;p33"/>
          <p:cNvSpPr txBox="1"/>
          <p:nvPr/>
        </p:nvSpPr>
        <p:spPr>
          <a:xfrm flipH="1">
            <a:off x="2169325" y="3759938"/>
            <a:ext cx="608400" cy="3387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 sz="1000" b="1">
                <a:solidFill>
                  <a:srgbClr val="222222"/>
                </a:solidFill>
                <a:latin typeface="Montserrat"/>
                <a:ea typeface="Montserrat"/>
                <a:cs typeface="Montserrat"/>
                <a:sym typeface="Montserrat"/>
              </a:rPr>
              <a:t>Sales</a:t>
            </a:r>
            <a:endParaRPr sz="1000" b="1">
              <a:solidFill>
                <a:srgbClr val="222222"/>
              </a:solidFill>
              <a:latin typeface="Montserrat"/>
              <a:ea typeface="Montserrat"/>
              <a:cs typeface="Montserrat"/>
              <a:sym typeface="Montserrat"/>
            </a:endParaRPr>
          </a:p>
        </p:txBody>
      </p:sp>
      <p:sp>
        <p:nvSpPr>
          <p:cNvPr id="458" name="Google Shape;458;p33"/>
          <p:cNvSpPr/>
          <p:nvPr/>
        </p:nvSpPr>
        <p:spPr>
          <a:xfrm>
            <a:off x="368175" y="3034555"/>
            <a:ext cx="2691300" cy="4662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222222"/>
                </a:solidFill>
                <a:latin typeface="Montserrat"/>
                <a:ea typeface="Montserrat"/>
                <a:cs typeface="Montserrat"/>
                <a:sym typeface="Montserrat"/>
              </a:rPr>
              <a:t>What happens to Sales as Advertising Expenditure increases?</a:t>
            </a:r>
            <a:endParaRPr sz="1300">
              <a:solidFill>
                <a:srgbClr val="FFFFFF"/>
              </a:solidFill>
              <a:highlight>
                <a:srgbClr val="B6D7A8"/>
              </a:highlight>
              <a:latin typeface="Montserrat"/>
              <a:ea typeface="Montserrat"/>
              <a:cs typeface="Montserrat"/>
              <a:sym typeface="Montserrat"/>
            </a:endParaRPr>
          </a:p>
        </p:txBody>
      </p:sp>
      <p:sp>
        <p:nvSpPr>
          <p:cNvPr id="459" name="Google Shape;459;p33"/>
          <p:cNvSpPr/>
          <p:nvPr/>
        </p:nvSpPr>
        <p:spPr>
          <a:xfrm>
            <a:off x="3400750" y="3026975"/>
            <a:ext cx="2691300" cy="4662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222222"/>
                </a:solidFill>
                <a:latin typeface="Montserrat"/>
                <a:ea typeface="Montserrat"/>
                <a:cs typeface="Montserrat"/>
                <a:sym typeface="Montserrat"/>
              </a:rPr>
              <a:t>What happens to Sales as Product Price increases?</a:t>
            </a:r>
            <a:endParaRPr sz="1000">
              <a:solidFill>
                <a:srgbClr val="222222"/>
              </a:solidFill>
              <a:latin typeface="Montserrat"/>
              <a:ea typeface="Montserrat"/>
              <a:cs typeface="Montserrat"/>
              <a:sym typeface="Montserrat"/>
            </a:endParaRPr>
          </a:p>
        </p:txBody>
      </p:sp>
      <p:sp>
        <p:nvSpPr>
          <p:cNvPr id="460" name="Google Shape;460;p33"/>
          <p:cNvSpPr/>
          <p:nvPr/>
        </p:nvSpPr>
        <p:spPr>
          <a:xfrm>
            <a:off x="1926200" y="3823213"/>
            <a:ext cx="191100" cy="2181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461" name="Google Shape;461;p33"/>
          <p:cNvSpPr/>
          <p:nvPr/>
        </p:nvSpPr>
        <p:spPr>
          <a:xfrm rot="10800000" flipH="1">
            <a:off x="5726113" y="3729325"/>
            <a:ext cx="191100" cy="338700"/>
          </a:xfrm>
          <a:prstGeom prst="upArrow">
            <a:avLst>
              <a:gd name="adj1" fmla="val 50000"/>
              <a:gd name="adj2" fmla="val 50000"/>
            </a:avLst>
          </a:prstGeom>
          <a:solidFill>
            <a:srgbClr val="0E39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462" name="Google Shape;462;p33"/>
          <p:cNvSpPr txBox="1"/>
          <p:nvPr/>
        </p:nvSpPr>
        <p:spPr>
          <a:xfrm>
            <a:off x="3581888" y="3664375"/>
            <a:ext cx="1069200" cy="4926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 sz="1000" b="1">
                <a:solidFill>
                  <a:srgbClr val="222222"/>
                </a:solidFill>
                <a:latin typeface="Montserrat"/>
                <a:ea typeface="Montserrat"/>
                <a:cs typeface="Montserrat"/>
                <a:sym typeface="Montserrat"/>
              </a:rPr>
              <a:t>Product Price</a:t>
            </a:r>
            <a:endParaRPr sz="1000" b="1">
              <a:solidFill>
                <a:srgbClr val="222222"/>
              </a:solidFill>
              <a:latin typeface="Montserrat"/>
              <a:ea typeface="Montserrat"/>
              <a:cs typeface="Montserrat"/>
              <a:sym typeface="Montserrat"/>
            </a:endParaRPr>
          </a:p>
        </p:txBody>
      </p:sp>
      <p:sp>
        <p:nvSpPr>
          <p:cNvPr id="463" name="Google Shape;463;p33"/>
          <p:cNvSpPr/>
          <p:nvPr/>
        </p:nvSpPr>
        <p:spPr>
          <a:xfrm>
            <a:off x="4472413" y="3729325"/>
            <a:ext cx="191100" cy="338700"/>
          </a:xfrm>
          <a:prstGeom prst="upArrow">
            <a:avLst>
              <a:gd name="adj1" fmla="val 50000"/>
              <a:gd name="adj2" fmla="val 50000"/>
            </a:avLst>
          </a:prstGeom>
          <a:solidFill>
            <a:srgbClr val="0E39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464" name="Google Shape;464;p33"/>
          <p:cNvSpPr txBox="1"/>
          <p:nvPr/>
        </p:nvSpPr>
        <p:spPr>
          <a:xfrm flipH="1">
            <a:off x="5117713" y="3763375"/>
            <a:ext cx="608400" cy="3387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 sz="1000" b="1">
                <a:solidFill>
                  <a:srgbClr val="222222"/>
                </a:solidFill>
                <a:latin typeface="Montserrat"/>
                <a:ea typeface="Montserrat"/>
                <a:cs typeface="Montserrat"/>
                <a:sym typeface="Montserrat"/>
              </a:rPr>
              <a:t>Sales</a:t>
            </a:r>
            <a:endParaRPr sz="1000" b="1">
              <a:solidFill>
                <a:srgbClr val="222222"/>
              </a:solidFill>
              <a:latin typeface="Montserrat"/>
              <a:ea typeface="Montserrat"/>
              <a:cs typeface="Montserrat"/>
              <a:sym typeface="Montserrat"/>
            </a:endParaRPr>
          </a:p>
        </p:txBody>
      </p:sp>
      <p:sp>
        <p:nvSpPr>
          <p:cNvPr id="465" name="Google Shape;465;p33"/>
          <p:cNvSpPr/>
          <p:nvPr/>
        </p:nvSpPr>
        <p:spPr>
          <a:xfrm>
            <a:off x="3950200" y="4211264"/>
            <a:ext cx="1592400" cy="3990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900" b="1">
                <a:solidFill>
                  <a:schemeClr val="lt1"/>
                </a:solidFill>
                <a:latin typeface="Montserrat"/>
                <a:ea typeface="Montserrat"/>
                <a:cs typeface="Montserrat"/>
                <a:sym typeface="Montserrat"/>
              </a:rPr>
              <a:t>Negative relationship</a:t>
            </a:r>
            <a:endParaRPr sz="900" b="1">
              <a:solidFill>
                <a:schemeClr val="lt1"/>
              </a:solidFill>
              <a:latin typeface="Montserrat"/>
              <a:ea typeface="Montserrat"/>
              <a:cs typeface="Montserrat"/>
              <a:sym typeface="Montserrat"/>
            </a:endParaRPr>
          </a:p>
        </p:txBody>
      </p:sp>
      <p:sp>
        <p:nvSpPr>
          <p:cNvPr id="466" name="Google Shape;466;p33"/>
          <p:cNvSpPr/>
          <p:nvPr/>
        </p:nvSpPr>
        <p:spPr>
          <a:xfrm>
            <a:off x="4821800" y="3823213"/>
            <a:ext cx="191100" cy="2181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pic>
        <p:nvPicPr>
          <p:cNvPr id="467" name="Google Shape;467;p33"/>
          <p:cNvPicPr preferRelativeResize="0"/>
          <p:nvPr/>
        </p:nvPicPr>
        <p:blipFill>
          <a:blip r:embed="rId3">
            <a:alphaModFix/>
          </a:blip>
          <a:stretch>
            <a:fillRect/>
          </a:stretch>
        </p:blipFill>
        <p:spPr>
          <a:xfrm>
            <a:off x="546737" y="1053820"/>
            <a:ext cx="2334187" cy="1694224"/>
          </a:xfrm>
          <a:prstGeom prst="rect">
            <a:avLst/>
          </a:prstGeom>
          <a:noFill/>
          <a:ln>
            <a:noFill/>
          </a:ln>
        </p:spPr>
      </p:pic>
      <p:pic>
        <p:nvPicPr>
          <p:cNvPr id="468" name="Google Shape;468;p33"/>
          <p:cNvPicPr preferRelativeResize="0"/>
          <p:nvPr/>
        </p:nvPicPr>
        <p:blipFill>
          <a:blip r:embed="rId4">
            <a:alphaModFix/>
          </a:blip>
          <a:stretch>
            <a:fillRect/>
          </a:stretch>
        </p:blipFill>
        <p:spPr>
          <a:xfrm>
            <a:off x="3579313" y="1053825"/>
            <a:ext cx="2334181" cy="1694224"/>
          </a:xfrm>
          <a:prstGeom prst="rect">
            <a:avLst/>
          </a:prstGeom>
          <a:noFill/>
          <a:ln>
            <a:noFill/>
          </a:ln>
        </p:spPr>
      </p:pic>
      <p:sp>
        <p:nvSpPr>
          <p:cNvPr id="469" name="Google Shape;469;p33"/>
          <p:cNvSpPr/>
          <p:nvPr/>
        </p:nvSpPr>
        <p:spPr>
          <a:xfrm>
            <a:off x="2772137" y="3720525"/>
            <a:ext cx="191100" cy="338700"/>
          </a:xfrm>
          <a:prstGeom prst="upArrow">
            <a:avLst>
              <a:gd name="adj1" fmla="val 50000"/>
              <a:gd name="adj2" fmla="val 50000"/>
            </a:avLst>
          </a:prstGeom>
          <a:solidFill>
            <a:srgbClr val="0E39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470" name="Google Shape;470;p33"/>
          <p:cNvSpPr/>
          <p:nvPr/>
        </p:nvSpPr>
        <p:spPr>
          <a:xfrm>
            <a:off x="917625" y="4189040"/>
            <a:ext cx="1592400" cy="3990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900" b="1">
                <a:solidFill>
                  <a:schemeClr val="lt1"/>
                </a:solidFill>
                <a:latin typeface="Montserrat"/>
                <a:ea typeface="Montserrat"/>
                <a:cs typeface="Montserrat"/>
                <a:sym typeface="Montserrat"/>
              </a:rPr>
              <a:t>Positive relationship</a:t>
            </a:r>
            <a:endParaRPr sz="900" b="1">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16928F56-5026-40FA-A4A9-56801CFBD0C2}"/>
              </a:ext>
            </a:extLst>
          </p:cNvPr>
          <p:cNvSpPr>
            <a:spLocks noGrp="1"/>
          </p:cNvSpPr>
          <p:nvPr>
            <p:ph type="body" idx="1"/>
          </p:nvPr>
        </p:nvSpPr>
        <p:spPr/>
        <p:txBody>
          <a:bodyPr/>
          <a:lstStyle/>
          <a:p>
            <a:endParaRPr lang="en-US" dirty="0"/>
          </a:p>
        </p:txBody>
      </p:sp>
      <p:pic>
        <p:nvPicPr>
          <p:cNvPr id="8" name="Picture 7">
            <a:extLst>
              <a:ext uri="{FF2B5EF4-FFF2-40B4-BE49-F238E27FC236}">
                <a16:creationId xmlns:a16="http://schemas.microsoft.com/office/drawing/2014/main" id="{957B91D6-5807-40AA-8FA8-196ECBBC414F}"/>
              </a:ext>
            </a:extLst>
          </p:cNvPr>
          <p:cNvPicPr>
            <a:picLocks noChangeAspect="1"/>
          </p:cNvPicPr>
          <p:nvPr/>
        </p:nvPicPr>
        <p:blipFill>
          <a:blip r:embed="rId2"/>
          <a:stretch>
            <a:fillRect/>
          </a:stretch>
        </p:blipFill>
        <p:spPr>
          <a:xfrm>
            <a:off x="933492" y="-120157"/>
            <a:ext cx="7156959" cy="5143262"/>
          </a:xfrm>
          <a:prstGeom prst="rect">
            <a:avLst/>
          </a:prstGeom>
        </p:spPr>
      </p:pic>
    </p:spTree>
    <p:extLst>
      <p:ext uri="{BB962C8B-B14F-4D97-AF65-F5344CB8AC3E}">
        <p14:creationId xmlns:p14="http://schemas.microsoft.com/office/powerpoint/2010/main" val="16864913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4"/>
        <p:cNvGrpSpPr/>
        <p:nvPr/>
      </p:nvGrpSpPr>
      <p:grpSpPr>
        <a:xfrm>
          <a:off x="0" y="0"/>
          <a:ext cx="0" cy="0"/>
          <a:chOff x="0" y="0"/>
          <a:chExt cx="0" cy="0"/>
        </a:xfrm>
      </p:grpSpPr>
      <p:sp>
        <p:nvSpPr>
          <p:cNvPr id="475" name="Google Shape;475;p34"/>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Visualizing Relationships</a:t>
            </a:r>
            <a:endParaRPr sz="2100" b="1">
              <a:solidFill>
                <a:srgbClr val="0F3FA8"/>
              </a:solidFill>
              <a:latin typeface="Montserrat"/>
              <a:ea typeface="Montserrat"/>
              <a:cs typeface="Montserrat"/>
              <a:sym typeface="Montserrat"/>
            </a:endParaRPr>
          </a:p>
        </p:txBody>
      </p:sp>
      <p:sp>
        <p:nvSpPr>
          <p:cNvPr id="476" name="Google Shape;476;p34"/>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4"/>
          <p:cNvSpPr txBox="1"/>
          <p:nvPr/>
        </p:nvSpPr>
        <p:spPr>
          <a:xfrm>
            <a:off x="494825" y="3658088"/>
            <a:ext cx="1069200" cy="4926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 sz="1000" b="1">
                <a:solidFill>
                  <a:srgbClr val="222222"/>
                </a:solidFill>
                <a:latin typeface="Montserrat"/>
                <a:ea typeface="Montserrat"/>
                <a:cs typeface="Montserrat"/>
                <a:sym typeface="Montserrat"/>
              </a:rPr>
              <a:t>Advertising Expenditure </a:t>
            </a:r>
            <a:endParaRPr sz="1000" b="1">
              <a:solidFill>
                <a:srgbClr val="222222"/>
              </a:solidFill>
              <a:latin typeface="Montserrat"/>
              <a:ea typeface="Montserrat"/>
              <a:cs typeface="Montserrat"/>
              <a:sym typeface="Montserrat"/>
            </a:endParaRPr>
          </a:p>
        </p:txBody>
      </p:sp>
      <p:sp>
        <p:nvSpPr>
          <p:cNvPr id="478" name="Google Shape;478;p34"/>
          <p:cNvSpPr/>
          <p:nvPr/>
        </p:nvSpPr>
        <p:spPr>
          <a:xfrm>
            <a:off x="1526650" y="3728750"/>
            <a:ext cx="191100" cy="338700"/>
          </a:xfrm>
          <a:prstGeom prst="upArrow">
            <a:avLst>
              <a:gd name="adj1" fmla="val 50000"/>
              <a:gd name="adj2" fmla="val 50000"/>
            </a:avLst>
          </a:prstGeom>
          <a:solidFill>
            <a:srgbClr val="0E39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479" name="Google Shape;479;p34"/>
          <p:cNvSpPr txBox="1"/>
          <p:nvPr/>
        </p:nvSpPr>
        <p:spPr>
          <a:xfrm flipH="1">
            <a:off x="2169325" y="3759938"/>
            <a:ext cx="608400" cy="3387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 sz="1000" b="1">
                <a:solidFill>
                  <a:srgbClr val="222222"/>
                </a:solidFill>
                <a:latin typeface="Montserrat"/>
                <a:ea typeface="Montserrat"/>
                <a:cs typeface="Montserrat"/>
                <a:sym typeface="Montserrat"/>
              </a:rPr>
              <a:t>Sales</a:t>
            </a:r>
            <a:endParaRPr sz="1000" b="1">
              <a:solidFill>
                <a:srgbClr val="222222"/>
              </a:solidFill>
              <a:latin typeface="Montserrat"/>
              <a:ea typeface="Montserrat"/>
              <a:cs typeface="Montserrat"/>
              <a:sym typeface="Montserrat"/>
            </a:endParaRPr>
          </a:p>
        </p:txBody>
      </p:sp>
      <p:sp>
        <p:nvSpPr>
          <p:cNvPr id="480" name="Google Shape;480;p34"/>
          <p:cNvSpPr/>
          <p:nvPr/>
        </p:nvSpPr>
        <p:spPr>
          <a:xfrm>
            <a:off x="368175" y="3034555"/>
            <a:ext cx="2691300" cy="4662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222222"/>
                </a:solidFill>
                <a:latin typeface="Montserrat"/>
                <a:ea typeface="Montserrat"/>
                <a:cs typeface="Montserrat"/>
                <a:sym typeface="Montserrat"/>
              </a:rPr>
              <a:t>What happens to Sales as Advertising Expenditure increases?</a:t>
            </a:r>
            <a:endParaRPr sz="1300">
              <a:solidFill>
                <a:srgbClr val="FFFFFF"/>
              </a:solidFill>
              <a:highlight>
                <a:srgbClr val="B6D7A8"/>
              </a:highlight>
              <a:latin typeface="Montserrat"/>
              <a:ea typeface="Montserrat"/>
              <a:cs typeface="Montserrat"/>
              <a:sym typeface="Montserrat"/>
            </a:endParaRPr>
          </a:p>
        </p:txBody>
      </p:sp>
      <p:sp>
        <p:nvSpPr>
          <p:cNvPr id="481" name="Google Shape;481;p34"/>
          <p:cNvSpPr/>
          <p:nvPr/>
        </p:nvSpPr>
        <p:spPr>
          <a:xfrm>
            <a:off x="3400750" y="3026975"/>
            <a:ext cx="2691300" cy="4662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1000">
                <a:solidFill>
                  <a:srgbClr val="222222"/>
                </a:solidFill>
                <a:latin typeface="Montserrat"/>
                <a:ea typeface="Montserrat"/>
                <a:cs typeface="Montserrat"/>
                <a:sym typeface="Montserrat"/>
              </a:rPr>
              <a:t>What happens to Sales as Product Price increases?</a:t>
            </a:r>
            <a:endParaRPr sz="1000">
              <a:solidFill>
                <a:srgbClr val="222222"/>
              </a:solidFill>
              <a:latin typeface="Montserrat"/>
              <a:ea typeface="Montserrat"/>
              <a:cs typeface="Montserrat"/>
              <a:sym typeface="Montserrat"/>
            </a:endParaRPr>
          </a:p>
        </p:txBody>
      </p:sp>
      <p:sp>
        <p:nvSpPr>
          <p:cNvPr id="482" name="Google Shape;482;p34"/>
          <p:cNvSpPr/>
          <p:nvPr/>
        </p:nvSpPr>
        <p:spPr>
          <a:xfrm>
            <a:off x="1926200" y="3823213"/>
            <a:ext cx="191100" cy="2181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483" name="Google Shape;483;p34"/>
          <p:cNvSpPr/>
          <p:nvPr/>
        </p:nvSpPr>
        <p:spPr>
          <a:xfrm rot="10800000" flipH="1">
            <a:off x="5726113" y="3729325"/>
            <a:ext cx="191100" cy="338700"/>
          </a:xfrm>
          <a:prstGeom prst="upArrow">
            <a:avLst>
              <a:gd name="adj1" fmla="val 50000"/>
              <a:gd name="adj2" fmla="val 50000"/>
            </a:avLst>
          </a:prstGeom>
          <a:solidFill>
            <a:srgbClr val="0E39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484" name="Google Shape;484;p34"/>
          <p:cNvSpPr txBox="1"/>
          <p:nvPr/>
        </p:nvSpPr>
        <p:spPr>
          <a:xfrm>
            <a:off x="3581888" y="3664375"/>
            <a:ext cx="1069200" cy="4926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 sz="1000" b="1">
                <a:solidFill>
                  <a:srgbClr val="222222"/>
                </a:solidFill>
                <a:latin typeface="Montserrat"/>
                <a:ea typeface="Montserrat"/>
                <a:cs typeface="Montserrat"/>
                <a:sym typeface="Montserrat"/>
              </a:rPr>
              <a:t>Product Price</a:t>
            </a:r>
            <a:endParaRPr sz="1000" b="1">
              <a:solidFill>
                <a:srgbClr val="222222"/>
              </a:solidFill>
              <a:latin typeface="Montserrat"/>
              <a:ea typeface="Montserrat"/>
              <a:cs typeface="Montserrat"/>
              <a:sym typeface="Montserrat"/>
            </a:endParaRPr>
          </a:p>
        </p:txBody>
      </p:sp>
      <p:sp>
        <p:nvSpPr>
          <p:cNvPr id="485" name="Google Shape;485;p34"/>
          <p:cNvSpPr/>
          <p:nvPr/>
        </p:nvSpPr>
        <p:spPr>
          <a:xfrm>
            <a:off x="4472413" y="3729325"/>
            <a:ext cx="191100" cy="338700"/>
          </a:xfrm>
          <a:prstGeom prst="upArrow">
            <a:avLst>
              <a:gd name="adj1" fmla="val 50000"/>
              <a:gd name="adj2" fmla="val 50000"/>
            </a:avLst>
          </a:prstGeom>
          <a:solidFill>
            <a:srgbClr val="0E39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486" name="Google Shape;486;p34"/>
          <p:cNvSpPr txBox="1"/>
          <p:nvPr/>
        </p:nvSpPr>
        <p:spPr>
          <a:xfrm flipH="1">
            <a:off x="5117713" y="3763375"/>
            <a:ext cx="608400" cy="3387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 sz="1000" b="1">
                <a:solidFill>
                  <a:srgbClr val="222222"/>
                </a:solidFill>
                <a:latin typeface="Montserrat"/>
                <a:ea typeface="Montserrat"/>
                <a:cs typeface="Montserrat"/>
                <a:sym typeface="Montserrat"/>
              </a:rPr>
              <a:t>Sales</a:t>
            </a:r>
            <a:endParaRPr sz="1000" b="1">
              <a:solidFill>
                <a:srgbClr val="222222"/>
              </a:solidFill>
              <a:latin typeface="Montserrat"/>
              <a:ea typeface="Montserrat"/>
              <a:cs typeface="Montserrat"/>
              <a:sym typeface="Montserrat"/>
            </a:endParaRPr>
          </a:p>
        </p:txBody>
      </p:sp>
      <p:sp>
        <p:nvSpPr>
          <p:cNvPr id="487" name="Google Shape;487;p34"/>
          <p:cNvSpPr/>
          <p:nvPr/>
        </p:nvSpPr>
        <p:spPr>
          <a:xfrm>
            <a:off x="4821800" y="3823213"/>
            <a:ext cx="191100" cy="218100"/>
          </a:xfrm>
          <a:prstGeom prst="mathMultiply">
            <a:avLst>
              <a:gd name="adj1" fmla="val 2352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488" name="Google Shape;488;p34"/>
          <p:cNvSpPr txBox="1"/>
          <p:nvPr/>
        </p:nvSpPr>
        <p:spPr>
          <a:xfrm>
            <a:off x="6500250" y="3064100"/>
            <a:ext cx="25233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000">
              <a:solidFill>
                <a:srgbClr val="222222"/>
              </a:solidFill>
              <a:latin typeface="Montserrat"/>
              <a:ea typeface="Montserrat"/>
              <a:cs typeface="Montserrat"/>
              <a:sym typeface="Montserrat"/>
            </a:endParaRPr>
          </a:p>
        </p:txBody>
      </p:sp>
      <p:sp>
        <p:nvSpPr>
          <p:cNvPr id="489" name="Google Shape;489;p34"/>
          <p:cNvSpPr/>
          <p:nvPr/>
        </p:nvSpPr>
        <p:spPr>
          <a:xfrm>
            <a:off x="6900300" y="3014725"/>
            <a:ext cx="1592400" cy="4662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900" b="1">
                <a:solidFill>
                  <a:schemeClr val="lt1"/>
                </a:solidFill>
                <a:latin typeface="Montserrat"/>
                <a:ea typeface="Montserrat"/>
                <a:cs typeface="Montserrat"/>
                <a:sym typeface="Montserrat"/>
              </a:rPr>
              <a:t>No relationship</a:t>
            </a:r>
            <a:endParaRPr sz="900" b="1">
              <a:solidFill>
                <a:schemeClr val="lt1"/>
              </a:solidFill>
              <a:latin typeface="Montserrat"/>
              <a:ea typeface="Montserrat"/>
              <a:cs typeface="Montserrat"/>
              <a:sym typeface="Montserrat"/>
            </a:endParaRPr>
          </a:p>
        </p:txBody>
      </p:sp>
      <p:pic>
        <p:nvPicPr>
          <p:cNvPr id="490" name="Google Shape;490;p34"/>
          <p:cNvPicPr preferRelativeResize="0"/>
          <p:nvPr/>
        </p:nvPicPr>
        <p:blipFill>
          <a:blip r:embed="rId3">
            <a:alphaModFix/>
          </a:blip>
          <a:stretch>
            <a:fillRect/>
          </a:stretch>
        </p:blipFill>
        <p:spPr>
          <a:xfrm>
            <a:off x="546737" y="1053820"/>
            <a:ext cx="2334187" cy="1694224"/>
          </a:xfrm>
          <a:prstGeom prst="rect">
            <a:avLst/>
          </a:prstGeom>
          <a:noFill/>
          <a:ln>
            <a:noFill/>
          </a:ln>
        </p:spPr>
      </p:pic>
      <p:pic>
        <p:nvPicPr>
          <p:cNvPr id="491" name="Google Shape;491;p34"/>
          <p:cNvPicPr preferRelativeResize="0"/>
          <p:nvPr/>
        </p:nvPicPr>
        <p:blipFill>
          <a:blip r:embed="rId4">
            <a:alphaModFix/>
          </a:blip>
          <a:stretch>
            <a:fillRect/>
          </a:stretch>
        </p:blipFill>
        <p:spPr>
          <a:xfrm>
            <a:off x="6529414" y="1036325"/>
            <a:ext cx="2334175" cy="1691528"/>
          </a:xfrm>
          <a:prstGeom prst="rect">
            <a:avLst/>
          </a:prstGeom>
          <a:noFill/>
          <a:ln>
            <a:noFill/>
          </a:ln>
        </p:spPr>
      </p:pic>
      <p:pic>
        <p:nvPicPr>
          <p:cNvPr id="492" name="Google Shape;492;p34"/>
          <p:cNvPicPr preferRelativeResize="0"/>
          <p:nvPr/>
        </p:nvPicPr>
        <p:blipFill>
          <a:blip r:embed="rId5">
            <a:alphaModFix/>
          </a:blip>
          <a:stretch>
            <a:fillRect/>
          </a:stretch>
        </p:blipFill>
        <p:spPr>
          <a:xfrm>
            <a:off x="3579313" y="1053825"/>
            <a:ext cx="2334181" cy="1694224"/>
          </a:xfrm>
          <a:prstGeom prst="rect">
            <a:avLst/>
          </a:prstGeom>
          <a:noFill/>
          <a:ln>
            <a:noFill/>
          </a:ln>
        </p:spPr>
      </p:pic>
      <p:sp>
        <p:nvSpPr>
          <p:cNvPr id="493" name="Google Shape;493;p34"/>
          <p:cNvSpPr/>
          <p:nvPr/>
        </p:nvSpPr>
        <p:spPr>
          <a:xfrm>
            <a:off x="2772137" y="3720525"/>
            <a:ext cx="191100" cy="338700"/>
          </a:xfrm>
          <a:prstGeom prst="upArrow">
            <a:avLst>
              <a:gd name="adj1" fmla="val 50000"/>
              <a:gd name="adj2" fmla="val 50000"/>
            </a:avLst>
          </a:prstGeom>
          <a:solidFill>
            <a:srgbClr val="0E39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494" name="Google Shape;494;p34"/>
          <p:cNvSpPr/>
          <p:nvPr/>
        </p:nvSpPr>
        <p:spPr>
          <a:xfrm>
            <a:off x="3950200" y="4211264"/>
            <a:ext cx="1592400" cy="3990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900" b="1">
                <a:solidFill>
                  <a:schemeClr val="lt1"/>
                </a:solidFill>
                <a:latin typeface="Montserrat"/>
                <a:ea typeface="Montserrat"/>
                <a:cs typeface="Montserrat"/>
                <a:sym typeface="Montserrat"/>
              </a:rPr>
              <a:t>Negative relationship</a:t>
            </a:r>
            <a:endParaRPr sz="900" b="1">
              <a:solidFill>
                <a:schemeClr val="lt1"/>
              </a:solidFill>
              <a:latin typeface="Montserrat"/>
              <a:ea typeface="Montserrat"/>
              <a:cs typeface="Montserrat"/>
              <a:sym typeface="Montserrat"/>
            </a:endParaRPr>
          </a:p>
        </p:txBody>
      </p:sp>
      <p:sp>
        <p:nvSpPr>
          <p:cNvPr id="495" name="Google Shape;495;p34"/>
          <p:cNvSpPr/>
          <p:nvPr/>
        </p:nvSpPr>
        <p:spPr>
          <a:xfrm>
            <a:off x="917625" y="4189040"/>
            <a:ext cx="1592400" cy="3990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900" b="1">
                <a:solidFill>
                  <a:schemeClr val="lt1"/>
                </a:solidFill>
                <a:latin typeface="Montserrat"/>
                <a:ea typeface="Montserrat"/>
                <a:cs typeface="Montserrat"/>
                <a:sym typeface="Montserrat"/>
              </a:rPr>
              <a:t>Positive relationship</a:t>
            </a:r>
            <a:endParaRPr sz="900" b="1">
              <a:solidFill>
                <a:schemeClr val="lt1"/>
              </a:solidFill>
              <a:latin typeface="Montserrat"/>
              <a:ea typeface="Montserrat"/>
              <a:cs typeface="Montserrat"/>
              <a:sym typeface="Montserra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9"/>
        <p:cNvGrpSpPr/>
        <p:nvPr/>
      </p:nvGrpSpPr>
      <p:grpSpPr>
        <a:xfrm>
          <a:off x="0" y="0"/>
          <a:ext cx="0" cy="0"/>
          <a:chOff x="0" y="0"/>
          <a:chExt cx="0" cy="0"/>
        </a:xfrm>
      </p:grpSpPr>
      <p:sp>
        <p:nvSpPr>
          <p:cNvPr id="500" name="Google Shape;500;p35"/>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Visualizing Relationships</a:t>
            </a:r>
            <a:endParaRPr sz="2100" b="1">
              <a:solidFill>
                <a:srgbClr val="0F3FA8"/>
              </a:solidFill>
              <a:latin typeface="Montserrat"/>
              <a:ea typeface="Montserrat"/>
              <a:cs typeface="Montserrat"/>
              <a:sym typeface="Montserrat"/>
            </a:endParaRPr>
          </a:p>
        </p:txBody>
      </p:sp>
      <p:sp>
        <p:nvSpPr>
          <p:cNvPr id="501" name="Google Shape;501;p35"/>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5"/>
          <p:cNvSpPr/>
          <p:nvPr/>
        </p:nvSpPr>
        <p:spPr>
          <a:xfrm>
            <a:off x="5487700" y="1190525"/>
            <a:ext cx="3178200" cy="7188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000">
                <a:solidFill>
                  <a:srgbClr val="222222"/>
                </a:solidFill>
                <a:latin typeface="Montserrat"/>
                <a:ea typeface="Montserrat"/>
                <a:cs typeface="Montserrat"/>
                <a:sym typeface="Montserrat"/>
              </a:rPr>
              <a:t>(I) In both the cases, we observe a </a:t>
            </a:r>
            <a:r>
              <a:rPr lang="en" sz="1000" b="1">
                <a:solidFill>
                  <a:srgbClr val="222222"/>
                </a:solidFill>
                <a:latin typeface="Montserrat"/>
                <a:ea typeface="Montserrat"/>
                <a:cs typeface="Montserrat"/>
                <a:sym typeface="Montserrat"/>
              </a:rPr>
              <a:t>positive relationship</a:t>
            </a:r>
            <a:r>
              <a:rPr lang="en" sz="1000">
                <a:solidFill>
                  <a:srgbClr val="222222"/>
                </a:solidFill>
                <a:latin typeface="Montserrat"/>
                <a:ea typeface="Montserrat"/>
                <a:cs typeface="Montserrat"/>
                <a:sym typeface="Montserrat"/>
              </a:rPr>
              <a:t> between sales and advertising expenditure</a:t>
            </a:r>
            <a:endParaRPr sz="1000">
              <a:solidFill>
                <a:srgbClr val="222222"/>
              </a:solidFill>
              <a:latin typeface="Montserrat"/>
              <a:ea typeface="Montserrat"/>
              <a:cs typeface="Montserrat"/>
              <a:sym typeface="Montserrat"/>
            </a:endParaRPr>
          </a:p>
        </p:txBody>
      </p:sp>
      <p:cxnSp>
        <p:nvCxnSpPr>
          <p:cNvPr id="503" name="Google Shape;503;p35"/>
          <p:cNvCxnSpPr/>
          <p:nvPr/>
        </p:nvCxnSpPr>
        <p:spPr>
          <a:xfrm>
            <a:off x="2615825" y="889100"/>
            <a:ext cx="0" cy="1521000"/>
          </a:xfrm>
          <a:prstGeom prst="straightConnector1">
            <a:avLst/>
          </a:prstGeom>
          <a:noFill/>
          <a:ln w="19050" cap="flat" cmpd="sng">
            <a:solidFill>
              <a:srgbClr val="999999"/>
            </a:solidFill>
            <a:prstDash val="dot"/>
            <a:round/>
            <a:headEnd type="none" w="med" len="med"/>
            <a:tailEnd type="none" w="med" len="med"/>
          </a:ln>
        </p:spPr>
      </p:cxnSp>
      <p:sp>
        <p:nvSpPr>
          <p:cNvPr id="504" name="Google Shape;504;p35"/>
          <p:cNvSpPr txBox="1"/>
          <p:nvPr/>
        </p:nvSpPr>
        <p:spPr>
          <a:xfrm>
            <a:off x="37025" y="1441475"/>
            <a:ext cx="4479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b="1">
                <a:latin typeface="Montserrat"/>
                <a:ea typeface="Montserrat"/>
                <a:cs typeface="Montserrat"/>
                <a:sym typeface="Montserrat"/>
              </a:rPr>
              <a:t>(I)</a:t>
            </a:r>
            <a:endParaRPr sz="1200" b="1">
              <a:latin typeface="Montserrat"/>
              <a:ea typeface="Montserrat"/>
              <a:cs typeface="Montserrat"/>
              <a:sym typeface="Montserrat"/>
            </a:endParaRPr>
          </a:p>
        </p:txBody>
      </p:sp>
      <p:pic>
        <p:nvPicPr>
          <p:cNvPr id="505" name="Google Shape;505;p35"/>
          <p:cNvPicPr preferRelativeResize="0"/>
          <p:nvPr/>
        </p:nvPicPr>
        <p:blipFill>
          <a:blip r:embed="rId3">
            <a:alphaModFix/>
          </a:blip>
          <a:stretch>
            <a:fillRect/>
          </a:stretch>
        </p:blipFill>
        <p:spPr>
          <a:xfrm>
            <a:off x="402275" y="922100"/>
            <a:ext cx="2046925" cy="1485733"/>
          </a:xfrm>
          <a:prstGeom prst="rect">
            <a:avLst/>
          </a:prstGeom>
          <a:noFill/>
          <a:ln>
            <a:noFill/>
          </a:ln>
        </p:spPr>
      </p:pic>
      <p:pic>
        <p:nvPicPr>
          <p:cNvPr id="506" name="Google Shape;506;p35"/>
          <p:cNvPicPr preferRelativeResize="0"/>
          <p:nvPr/>
        </p:nvPicPr>
        <p:blipFill>
          <a:blip r:embed="rId4">
            <a:alphaModFix/>
          </a:blip>
          <a:stretch>
            <a:fillRect/>
          </a:stretch>
        </p:blipFill>
        <p:spPr>
          <a:xfrm>
            <a:off x="2840490" y="883275"/>
            <a:ext cx="2095560" cy="1521000"/>
          </a:xfrm>
          <a:prstGeom prst="rect">
            <a:avLst/>
          </a:prstGeom>
          <a:noFill/>
          <a:ln>
            <a:noFill/>
          </a:ln>
        </p:spPr>
      </p:pic>
      <p:sp>
        <p:nvSpPr>
          <p:cNvPr id="507" name="Google Shape;507;p35"/>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7"/>
        <p:cNvGrpSpPr/>
        <p:nvPr/>
      </p:nvGrpSpPr>
      <p:grpSpPr>
        <a:xfrm>
          <a:off x="0" y="0"/>
          <a:ext cx="0" cy="0"/>
          <a:chOff x="0" y="0"/>
          <a:chExt cx="0" cy="0"/>
        </a:xfrm>
      </p:grpSpPr>
      <p:sp>
        <p:nvSpPr>
          <p:cNvPr id="548" name="Google Shape;548;p38"/>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Correlation</a:t>
            </a:r>
            <a:endParaRPr sz="2100" b="1">
              <a:solidFill>
                <a:srgbClr val="0F3FA8"/>
              </a:solidFill>
              <a:latin typeface="Montserrat"/>
              <a:ea typeface="Montserrat"/>
              <a:cs typeface="Montserrat"/>
              <a:sym typeface="Montserrat"/>
            </a:endParaRPr>
          </a:p>
        </p:txBody>
      </p:sp>
      <p:sp>
        <p:nvSpPr>
          <p:cNvPr id="549" name="Google Shape;549;p38"/>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8"/>
          <p:cNvSpPr txBox="1"/>
          <p:nvPr/>
        </p:nvSpPr>
        <p:spPr>
          <a:xfrm>
            <a:off x="764975" y="960495"/>
            <a:ext cx="69198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We have seen how to </a:t>
            </a:r>
            <a:r>
              <a:rPr lang="en" sz="1300" b="1">
                <a:solidFill>
                  <a:schemeClr val="dk1"/>
                </a:solidFill>
                <a:latin typeface="Montserrat"/>
                <a:ea typeface="Montserrat"/>
                <a:cs typeface="Montserrat"/>
                <a:sym typeface="Montserrat"/>
              </a:rPr>
              <a:t>visually identify relationships</a:t>
            </a:r>
            <a:r>
              <a:rPr lang="en" sz="1300">
                <a:solidFill>
                  <a:schemeClr val="dk1"/>
                </a:solidFill>
                <a:latin typeface="Montserrat"/>
                <a:ea typeface="Montserrat"/>
                <a:cs typeface="Montserrat"/>
                <a:sym typeface="Montserrat"/>
              </a:rPr>
              <a:t> between a pair of variables from two aspects - </a:t>
            </a:r>
            <a:r>
              <a:rPr lang="en" sz="1300" b="1">
                <a:solidFill>
                  <a:srgbClr val="12549B"/>
                </a:solidFill>
                <a:latin typeface="Montserrat"/>
                <a:ea typeface="Montserrat"/>
                <a:cs typeface="Montserrat"/>
                <a:sym typeface="Montserrat"/>
              </a:rPr>
              <a:t>direction </a:t>
            </a:r>
            <a:r>
              <a:rPr lang="en" sz="1300">
                <a:solidFill>
                  <a:schemeClr val="dk1"/>
                </a:solidFill>
                <a:latin typeface="Montserrat"/>
                <a:ea typeface="Montserrat"/>
                <a:cs typeface="Montserrat"/>
                <a:sym typeface="Montserrat"/>
              </a:rPr>
              <a:t>and </a:t>
            </a:r>
            <a:r>
              <a:rPr lang="en" sz="1300" b="1">
                <a:solidFill>
                  <a:srgbClr val="12549B"/>
                </a:solidFill>
                <a:latin typeface="Montserrat"/>
                <a:ea typeface="Montserrat"/>
                <a:cs typeface="Montserrat"/>
                <a:sym typeface="Montserrat"/>
              </a:rPr>
              <a:t>strength</a:t>
            </a:r>
            <a:endParaRPr sz="1300">
              <a:solidFill>
                <a:schemeClr val="dk1"/>
              </a:solidFill>
              <a:latin typeface="Montserrat"/>
              <a:ea typeface="Montserrat"/>
              <a:cs typeface="Montserrat"/>
              <a:sym typeface="Montserrat"/>
            </a:endParaRPr>
          </a:p>
        </p:txBody>
      </p:sp>
      <p:sp>
        <p:nvSpPr>
          <p:cNvPr id="551" name="Google Shape;551;p38"/>
          <p:cNvSpPr txBox="1"/>
          <p:nvPr/>
        </p:nvSpPr>
        <p:spPr>
          <a:xfrm>
            <a:off x="764975" y="1608946"/>
            <a:ext cx="6919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But we need a </a:t>
            </a:r>
            <a:r>
              <a:rPr lang="en" sz="1300" b="1">
                <a:solidFill>
                  <a:schemeClr val="dk1"/>
                </a:solidFill>
                <a:latin typeface="Montserrat"/>
                <a:ea typeface="Montserrat"/>
                <a:cs typeface="Montserrat"/>
                <a:sym typeface="Montserrat"/>
              </a:rPr>
              <a:t>quantitative measure</a:t>
            </a:r>
            <a:r>
              <a:rPr lang="en" sz="1300">
                <a:solidFill>
                  <a:schemeClr val="dk1"/>
                </a:solidFill>
                <a:latin typeface="Montserrat"/>
                <a:ea typeface="Montserrat"/>
                <a:cs typeface="Montserrat"/>
                <a:sym typeface="Montserrat"/>
              </a:rPr>
              <a:t> of the relationship</a:t>
            </a:r>
            <a:endParaRPr sz="1300">
              <a:solidFill>
                <a:schemeClr val="dk1"/>
              </a:solidFill>
              <a:latin typeface="Montserrat"/>
              <a:ea typeface="Montserrat"/>
              <a:cs typeface="Montserrat"/>
              <a:sym typeface="Montserrat"/>
            </a:endParaRPr>
          </a:p>
        </p:txBody>
      </p:sp>
      <p:sp>
        <p:nvSpPr>
          <p:cNvPr id="552" name="Google Shape;552;p38"/>
          <p:cNvSpPr/>
          <p:nvPr/>
        </p:nvSpPr>
        <p:spPr>
          <a:xfrm>
            <a:off x="431071" y="1171408"/>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553" name="Google Shape;553;p38"/>
          <p:cNvSpPr/>
          <p:nvPr/>
        </p:nvSpPr>
        <p:spPr>
          <a:xfrm>
            <a:off x="431071" y="1704808"/>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554" name="Google Shape;554;p38"/>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8"/>
        <p:cNvGrpSpPr/>
        <p:nvPr/>
      </p:nvGrpSpPr>
      <p:grpSpPr>
        <a:xfrm>
          <a:off x="0" y="0"/>
          <a:ext cx="0" cy="0"/>
          <a:chOff x="0" y="0"/>
          <a:chExt cx="0" cy="0"/>
        </a:xfrm>
      </p:grpSpPr>
      <p:sp>
        <p:nvSpPr>
          <p:cNvPr id="559" name="Google Shape;559;p39"/>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Correlation</a:t>
            </a:r>
            <a:endParaRPr sz="2100" b="1">
              <a:solidFill>
                <a:srgbClr val="0F3FA8"/>
              </a:solidFill>
              <a:latin typeface="Montserrat"/>
              <a:ea typeface="Montserrat"/>
              <a:cs typeface="Montserrat"/>
              <a:sym typeface="Montserrat"/>
            </a:endParaRPr>
          </a:p>
        </p:txBody>
      </p:sp>
      <p:sp>
        <p:nvSpPr>
          <p:cNvPr id="560" name="Google Shape;560;p39"/>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9"/>
          <p:cNvSpPr txBox="1"/>
          <p:nvPr/>
        </p:nvSpPr>
        <p:spPr>
          <a:xfrm>
            <a:off x="764975" y="960495"/>
            <a:ext cx="69198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We have seen how to </a:t>
            </a:r>
            <a:r>
              <a:rPr lang="en" sz="1300" b="1">
                <a:solidFill>
                  <a:schemeClr val="dk1"/>
                </a:solidFill>
                <a:latin typeface="Montserrat"/>
                <a:ea typeface="Montserrat"/>
                <a:cs typeface="Montserrat"/>
                <a:sym typeface="Montserrat"/>
              </a:rPr>
              <a:t>visually identify relationships</a:t>
            </a:r>
            <a:r>
              <a:rPr lang="en" sz="1300">
                <a:solidFill>
                  <a:schemeClr val="dk1"/>
                </a:solidFill>
                <a:latin typeface="Montserrat"/>
                <a:ea typeface="Montserrat"/>
                <a:cs typeface="Montserrat"/>
                <a:sym typeface="Montserrat"/>
              </a:rPr>
              <a:t> between a pair of variables from two aspects - </a:t>
            </a:r>
            <a:r>
              <a:rPr lang="en" sz="1300" b="1">
                <a:solidFill>
                  <a:srgbClr val="12549B"/>
                </a:solidFill>
                <a:latin typeface="Montserrat"/>
                <a:ea typeface="Montserrat"/>
                <a:cs typeface="Montserrat"/>
                <a:sym typeface="Montserrat"/>
              </a:rPr>
              <a:t>direction </a:t>
            </a:r>
            <a:r>
              <a:rPr lang="en" sz="1300">
                <a:solidFill>
                  <a:schemeClr val="dk1"/>
                </a:solidFill>
                <a:latin typeface="Montserrat"/>
                <a:ea typeface="Montserrat"/>
                <a:cs typeface="Montserrat"/>
                <a:sym typeface="Montserrat"/>
              </a:rPr>
              <a:t>and </a:t>
            </a:r>
            <a:r>
              <a:rPr lang="en" sz="1300" b="1">
                <a:solidFill>
                  <a:srgbClr val="12549B"/>
                </a:solidFill>
                <a:latin typeface="Montserrat"/>
                <a:ea typeface="Montserrat"/>
                <a:cs typeface="Montserrat"/>
                <a:sym typeface="Montserrat"/>
              </a:rPr>
              <a:t>strength</a:t>
            </a:r>
            <a:endParaRPr sz="1300">
              <a:solidFill>
                <a:schemeClr val="dk1"/>
              </a:solidFill>
              <a:latin typeface="Montserrat"/>
              <a:ea typeface="Montserrat"/>
              <a:cs typeface="Montserrat"/>
              <a:sym typeface="Montserrat"/>
            </a:endParaRPr>
          </a:p>
        </p:txBody>
      </p:sp>
      <p:sp>
        <p:nvSpPr>
          <p:cNvPr id="562" name="Google Shape;562;p39"/>
          <p:cNvSpPr/>
          <p:nvPr/>
        </p:nvSpPr>
        <p:spPr>
          <a:xfrm>
            <a:off x="431071" y="1171408"/>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563" name="Google Shape;563;p39"/>
          <p:cNvSpPr/>
          <p:nvPr/>
        </p:nvSpPr>
        <p:spPr>
          <a:xfrm>
            <a:off x="401275" y="2245375"/>
            <a:ext cx="7463100" cy="7950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b="1">
                <a:solidFill>
                  <a:srgbClr val="FFFFFF"/>
                </a:solidFill>
                <a:latin typeface="Montserrat"/>
                <a:ea typeface="Montserrat"/>
                <a:cs typeface="Montserrat"/>
                <a:sym typeface="Montserrat"/>
              </a:rPr>
              <a:t>Correlation</a:t>
            </a:r>
            <a:r>
              <a:rPr lang="en" sz="1300">
                <a:solidFill>
                  <a:srgbClr val="FFFFFF"/>
                </a:solidFill>
                <a:latin typeface="Montserrat"/>
                <a:ea typeface="Montserrat"/>
                <a:cs typeface="Montserrat"/>
                <a:sym typeface="Montserrat"/>
              </a:rPr>
              <a:t> is a </a:t>
            </a:r>
            <a:r>
              <a:rPr lang="en" sz="1300" b="1">
                <a:solidFill>
                  <a:srgbClr val="FFFFFF"/>
                </a:solidFill>
                <a:latin typeface="Montserrat"/>
                <a:ea typeface="Montserrat"/>
                <a:cs typeface="Montserrat"/>
                <a:sym typeface="Montserrat"/>
              </a:rPr>
              <a:t>statistical measure</a:t>
            </a:r>
            <a:r>
              <a:rPr lang="en" sz="1300">
                <a:solidFill>
                  <a:srgbClr val="FFFFFF"/>
                </a:solidFill>
                <a:latin typeface="Montserrat"/>
                <a:ea typeface="Montserrat"/>
                <a:cs typeface="Montserrat"/>
                <a:sym typeface="Montserrat"/>
              </a:rPr>
              <a:t> that describes the </a:t>
            </a:r>
            <a:r>
              <a:rPr lang="en" sz="1300" b="1">
                <a:solidFill>
                  <a:srgbClr val="FFFFFF"/>
                </a:solidFill>
                <a:latin typeface="Montserrat"/>
                <a:ea typeface="Montserrat"/>
                <a:cs typeface="Montserrat"/>
                <a:sym typeface="Montserrat"/>
              </a:rPr>
              <a:t>strength and direction</a:t>
            </a:r>
            <a:r>
              <a:rPr lang="en" sz="1300">
                <a:solidFill>
                  <a:srgbClr val="FFFFFF"/>
                </a:solidFill>
                <a:latin typeface="Montserrat"/>
                <a:ea typeface="Montserrat"/>
                <a:cs typeface="Montserrat"/>
                <a:sym typeface="Montserrat"/>
              </a:rPr>
              <a:t> of a </a:t>
            </a:r>
            <a:r>
              <a:rPr lang="en" sz="1300" b="1">
                <a:solidFill>
                  <a:srgbClr val="FFFFFF"/>
                </a:solidFill>
                <a:latin typeface="Montserrat"/>
                <a:ea typeface="Montserrat"/>
                <a:cs typeface="Montserrat"/>
                <a:sym typeface="Montserrat"/>
              </a:rPr>
              <a:t>relationship</a:t>
            </a:r>
            <a:r>
              <a:rPr lang="en" sz="1300">
                <a:solidFill>
                  <a:srgbClr val="FFFFFF"/>
                </a:solidFill>
                <a:latin typeface="Montserrat"/>
                <a:ea typeface="Montserrat"/>
                <a:cs typeface="Montserrat"/>
                <a:sym typeface="Montserrat"/>
              </a:rPr>
              <a:t> between two variables.</a:t>
            </a:r>
            <a:endParaRPr sz="1300">
              <a:solidFill>
                <a:srgbClr val="FFFFFF"/>
              </a:solidFill>
              <a:latin typeface="Montserrat"/>
              <a:ea typeface="Montserrat"/>
              <a:cs typeface="Montserrat"/>
              <a:sym typeface="Montserrat"/>
            </a:endParaRPr>
          </a:p>
        </p:txBody>
      </p:sp>
      <p:sp>
        <p:nvSpPr>
          <p:cNvPr id="564" name="Google Shape;564;p39"/>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
        <p:nvSpPr>
          <p:cNvPr id="565" name="Google Shape;565;p39"/>
          <p:cNvSpPr txBox="1"/>
          <p:nvPr/>
        </p:nvSpPr>
        <p:spPr>
          <a:xfrm>
            <a:off x="764975" y="1608946"/>
            <a:ext cx="6919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But we need a </a:t>
            </a:r>
            <a:r>
              <a:rPr lang="en" sz="1300" b="1">
                <a:solidFill>
                  <a:schemeClr val="dk1"/>
                </a:solidFill>
                <a:latin typeface="Montserrat"/>
                <a:ea typeface="Montserrat"/>
                <a:cs typeface="Montserrat"/>
                <a:sym typeface="Montserrat"/>
              </a:rPr>
              <a:t>quantitative measure</a:t>
            </a:r>
            <a:r>
              <a:rPr lang="en" sz="1300">
                <a:solidFill>
                  <a:schemeClr val="dk1"/>
                </a:solidFill>
                <a:latin typeface="Montserrat"/>
                <a:ea typeface="Montserrat"/>
                <a:cs typeface="Montserrat"/>
                <a:sym typeface="Montserrat"/>
              </a:rPr>
              <a:t> of the relationship</a:t>
            </a:r>
            <a:endParaRPr sz="1300">
              <a:solidFill>
                <a:schemeClr val="dk1"/>
              </a:solidFill>
              <a:latin typeface="Montserrat"/>
              <a:ea typeface="Montserrat"/>
              <a:cs typeface="Montserrat"/>
              <a:sym typeface="Montserrat"/>
            </a:endParaRPr>
          </a:p>
        </p:txBody>
      </p:sp>
      <p:sp>
        <p:nvSpPr>
          <p:cNvPr id="566" name="Google Shape;566;p39"/>
          <p:cNvSpPr/>
          <p:nvPr/>
        </p:nvSpPr>
        <p:spPr>
          <a:xfrm>
            <a:off x="431071" y="1704808"/>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0"/>
        <p:cNvGrpSpPr/>
        <p:nvPr/>
      </p:nvGrpSpPr>
      <p:grpSpPr>
        <a:xfrm>
          <a:off x="0" y="0"/>
          <a:ext cx="0" cy="0"/>
          <a:chOff x="0" y="0"/>
          <a:chExt cx="0" cy="0"/>
        </a:xfrm>
      </p:grpSpPr>
      <p:sp>
        <p:nvSpPr>
          <p:cNvPr id="571" name="Google Shape;571;p40"/>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Correlation</a:t>
            </a:r>
            <a:endParaRPr sz="2100" b="1">
              <a:solidFill>
                <a:srgbClr val="0F3FA8"/>
              </a:solidFill>
              <a:latin typeface="Montserrat"/>
              <a:ea typeface="Montserrat"/>
              <a:cs typeface="Montserrat"/>
              <a:sym typeface="Montserrat"/>
            </a:endParaRPr>
          </a:p>
        </p:txBody>
      </p:sp>
      <p:sp>
        <p:nvSpPr>
          <p:cNvPr id="572" name="Google Shape;572;p40"/>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40"/>
          <p:cNvSpPr txBox="1"/>
          <p:nvPr/>
        </p:nvSpPr>
        <p:spPr>
          <a:xfrm>
            <a:off x="764975" y="960495"/>
            <a:ext cx="69198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We have seen how to </a:t>
            </a:r>
            <a:r>
              <a:rPr lang="en" sz="1300" b="1">
                <a:solidFill>
                  <a:schemeClr val="dk1"/>
                </a:solidFill>
                <a:latin typeface="Montserrat"/>
                <a:ea typeface="Montserrat"/>
                <a:cs typeface="Montserrat"/>
                <a:sym typeface="Montserrat"/>
              </a:rPr>
              <a:t>visually identify relationships</a:t>
            </a:r>
            <a:r>
              <a:rPr lang="en" sz="1300">
                <a:solidFill>
                  <a:schemeClr val="dk1"/>
                </a:solidFill>
                <a:latin typeface="Montserrat"/>
                <a:ea typeface="Montserrat"/>
                <a:cs typeface="Montserrat"/>
                <a:sym typeface="Montserrat"/>
              </a:rPr>
              <a:t> between a pair of variables from two aspects - </a:t>
            </a:r>
            <a:r>
              <a:rPr lang="en" sz="1300" b="1">
                <a:solidFill>
                  <a:srgbClr val="12549B"/>
                </a:solidFill>
                <a:latin typeface="Montserrat"/>
                <a:ea typeface="Montserrat"/>
                <a:cs typeface="Montserrat"/>
                <a:sym typeface="Montserrat"/>
              </a:rPr>
              <a:t>direction </a:t>
            </a:r>
            <a:r>
              <a:rPr lang="en" sz="1300">
                <a:solidFill>
                  <a:schemeClr val="dk1"/>
                </a:solidFill>
                <a:latin typeface="Montserrat"/>
                <a:ea typeface="Montserrat"/>
                <a:cs typeface="Montserrat"/>
                <a:sym typeface="Montserrat"/>
              </a:rPr>
              <a:t>and </a:t>
            </a:r>
            <a:r>
              <a:rPr lang="en" sz="1300" b="1">
                <a:solidFill>
                  <a:srgbClr val="12549B"/>
                </a:solidFill>
                <a:latin typeface="Montserrat"/>
                <a:ea typeface="Montserrat"/>
                <a:cs typeface="Montserrat"/>
                <a:sym typeface="Montserrat"/>
              </a:rPr>
              <a:t>strength</a:t>
            </a:r>
            <a:endParaRPr sz="1300">
              <a:solidFill>
                <a:schemeClr val="dk1"/>
              </a:solidFill>
              <a:latin typeface="Montserrat"/>
              <a:ea typeface="Montserrat"/>
              <a:cs typeface="Montserrat"/>
              <a:sym typeface="Montserrat"/>
            </a:endParaRPr>
          </a:p>
        </p:txBody>
      </p:sp>
      <p:sp>
        <p:nvSpPr>
          <p:cNvPr id="574" name="Google Shape;574;p40"/>
          <p:cNvSpPr/>
          <p:nvPr/>
        </p:nvSpPr>
        <p:spPr>
          <a:xfrm>
            <a:off x="431071" y="1171408"/>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575" name="Google Shape;575;p40"/>
          <p:cNvSpPr/>
          <p:nvPr/>
        </p:nvSpPr>
        <p:spPr>
          <a:xfrm>
            <a:off x="401275" y="2245375"/>
            <a:ext cx="7463100" cy="7950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b="1">
                <a:solidFill>
                  <a:srgbClr val="FFFFFF"/>
                </a:solidFill>
                <a:latin typeface="Montserrat"/>
                <a:ea typeface="Montserrat"/>
                <a:cs typeface="Montserrat"/>
                <a:sym typeface="Montserrat"/>
              </a:rPr>
              <a:t>Correlation</a:t>
            </a:r>
            <a:r>
              <a:rPr lang="en" sz="1300">
                <a:solidFill>
                  <a:srgbClr val="FFFFFF"/>
                </a:solidFill>
                <a:latin typeface="Montserrat"/>
                <a:ea typeface="Montserrat"/>
                <a:cs typeface="Montserrat"/>
                <a:sym typeface="Montserrat"/>
              </a:rPr>
              <a:t> is a </a:t>
            </a:r>
            <a:r>
              <a:rPr lang="en" sz="1300" b="1">
                <a:solidFill>
                  <a:srgbClr val="FFFFFF"/>
                </a:solidFill>
                <a:latin typeface="Montserrat"/>
                <a:ea typeface="Montserrat"/>
                <a:cs typeface="Montserrat"/>
                <a:sym typeface="Montserrat"/>
              </a:rPr>
              <a:t>statistical measure</a:t>
            </a:r>
            <a:r>
              <a:rPr lang="en" sz="1300">
                <a:solidFill>
                  <a:srgbClr val="FFFFFF"/>
                </a:solidFill>
                <a:latin typeface="Montserrat"/>
                <a:ea typeface="Montserrat"/>
                <a:cs typeface="Montserrat"/>
                <a:sym typeface="Montserrat"/>
              </a:rPr>
              <a:t> that describes the </a:t>
            </a:r>
            <a:r>
              <a:rPr lang="en" sz="1300" b="1">
                <a:solidFill>
                  <a:srgbClr val="FFFFFF"/>
                </a:solidFill>
                <a:latin typeface="Montserrat"/>
                <a:ea typeface="Montserrat"/>
                <a:cs typeface="Montserrat"/>
                <a:sym typeface="Montserrat"/>
              </a:rPr>
              <a:t>strength and direction</a:t>
            </a:r>
            <a:r>
              <a:rPr lang="en" sz="1300">
                <a:solidFill>
                  <a:srgbClr val="FFFFFF"/>
                </a:solidFill>
                <a:latin typeface="Montserrat"/>
                <a:ea typeface="Montserrat"/>
                <a:cs typeface="Montserrat"/>
                <a:sym typeface="Montserrat"/>
              </a:rPr>
              <a:t> of a </a:t>
            </a:r>
            <a:r>
              <a:rPr lang="en" sz="1300" b="1">
                <a:solidFill>
                  <a:srgbClr val="FFFFFF"/>
                </a:solidFill>
                <a:latin typeface="Montserrat"/>
                <a:ea typeface="Montserrat"/>
                <a:cs typeface="Montserrat"/>
                <a:sym typeface="Montserrat"/>
              </a:rPr>
              <a:t>relationship</a:t>
            </a:r>
            <a:r>
              <a:rPr lang="en" sz="1300">
                <a:solidFill>
                  <a:srgbClr val="FFFFFF"/>
                </a:solidFill>
                <a:latin typeface="Montserrat"/>
                <a:ea typeface="Montserrat"/>
                <a:cs typeface="Montserrat"/>
                <a:sym typeface="Montserrat"/>
              </a:rPr>
              <a:t> between two variables.</a:t>
            </a:r>
            <a:endParaRPr sz="1300">
              <a:solidFill>
                <a:srgbClr val="FFFFFF"/>
              </a:solidFill>
              <a:latin typeface="Montserrat"/>
              <a:ea typeface="Montserrat"/>
              <a:cs typeface="Montserrat"/>
              <a:sym typeface="Montserrat"/>
            </a:endParaRPr>
          </a:p>
        </p:txBody>
      </p:sp>
      <p:sp>
        <p:nvSpPr>
          <p:cNvPr id="576" name="Google Shape;576;p40"/>
          <p:cNvSpPr txBox="1"/>
          <p:nvPr/>
        </p:nvSpPr>
        <p:spPr>
          <a:xfrm>
            <a:off x="764975" y="3202884"/>
            <a:ext cx="6919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Indicates the </a:t>
            </a:r>
            <a:r>
              <a:rPr lang="en" sz="1300" b="1">
                <a:solidFill>
                  <a:srgbClr val="12549B"/>
                </a:solidFill>
                <a:latin typeface="Montserrat"/>
                <a:ea typeface="Montserrat"/>
                <a:cs typeface="Montserrat"/>
                <a:sym typeface="Montserrat"/>
              </a:rPr>
              <a:t>degree </a:t>
            </a:r>
            <a:r>
              <a:rPr lang="en" sz="1300">
                <a:solidFill>
                  <a:schemeClr val="dk1"/>
                </a:solidFill>
                <a:latin typeface="Montserrat"/>
                <a:ea typeface="Montserrat"/>
                <a:cs typeface="Montserrat"/>
                <a:sym typeface="Montserrat"/>
              </a:rPr>
              <a:t>to which two variables tend to </a:t>
            </a:r>
            <a:r>
              <a:rPr lang="en" sz="1300" b="1">
                <a:solidFill>
                  <a:srgbClr val="12549B"/>
                </a:solidFill>
                <a:latin typeface="Montserrat"/>
                <a:ea typeface="Montserrat"/>
                <a:cs typeface="Montserrat"/>
                <a:sym typeface="Montserrat"/>
              </a:rPr>
              <a:t>change together</a:t>
            </a:r>
            <a:endParaRPr sz="1300">
              <a:solidFill>
                <a:schemeClr val="dk1"/>
              </a:solidFill>
              <a:latin typeface="Montserrat"/>
              <a:ea typeface="Montserrat"/>
              <a:cs typeface="Montserrat"/>
              <a:sym typeface="Montserrat"/>
            </a:endParaRPr>
          </a:p>
        </p:txBody>
      </p:sp>
      <p:sp>
        <p:nvSpPr>
          <p:cNvPr id="577" name="Google Shape;577;p40"/>
          <p:cNvSpPr txBox="1"/>
          <p:nvPr/>
        </p:nvSpPr>
        <p:spPr>
          <a:xfrm>
            <a:off x="764975" y="3751660"/>
            <a:ext cx="6919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Quantifies both the </a:t>
            </a:r>
            <a:r>
              <a:rPr lang="en" sz="1300" b="1">
                <a:solidFill>
                  <a:srgbClr val="12549B"/>
                </a:solidFill>
                <a:latin typeface="Montserrat"/>
                <a:ea typeface="Montserrat"/>
                <a:cs typeface="Montserrat"/>
                <a:sym typeface="Montserrat"/>
              </a:rPr>
              <a:t>direction</a:t>
            </a:r>
            <a:r>
              <a:rPr lang="en" sz="1300">
                <a:solidFill>
                  <a:srgbClr val="12549B"/>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and </a:t>
            </a:r>
            <a:r>
              <a:rPr lang="en" sz="1300" b="1">
                <a:solidFill>
                  <a:srgbClr val="12549B"/>
                </a:solidFill>
                <a:latin typeface="Montserrat"/>
                <a:ea typeface="Montserrat"/>
                <a:cs typeface="Montserrat"/>
                <a:sym typeface="Montserrat"/>
              </a:rPr>
              <a:t>strength</a:t>
            </a:r>
            <a:r>
              <a:rPr lang="en" sz="1300">
                <a:solidFill>
                  <a:srgbClr val="12549B"/>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of the relationship</a:t>
            </a:r>
            <a:endParaRPr sz="1300">
              <a:solidFill>
                <a:schemeClr val="dk1"/>
              </a:solidFill>
              <a:latin typeface="Montserrat"/>
              <a:ea typeface="Montserrat"/>
              <a:cs typeface="Montserrat"/>
              <a:sym typeface="Montserrat"/>
            </a:endParaRPr>
          </a:p>
        </p:txBody>
      </p:sp>
      <p:sp>
        <p:nvSpPr>
          <p:cNvPr id="578" name="Google Shape;578;p40"/>
          <p:cNvSpPr/>
          <p:nvPr/>
        </p:nvSpPr>
        <p:spPr>
          <a:xfrm>
            <a:off x="431071" y="3305234"/>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i="0" u="none" strike="noStrike" cap="none">
              <a:solidFill>
                <a:srgbClr val="000000"/>
              </a:solidFill>
              <a:latin typeface="Montserrat"/>
              <a:ea typeface="Montserrat"/>
              <a:cs typeface="Montserrat"/>
              <a:sym typeface="Montserrat"/>
            </a:endParaRPr>
          </a:p>
        </p:txBody>
      </p:sp>
      <p:sp>
        <p:nvSpPr>
          <p:cNvPr id="579" name="Google Shape;579;p40"/>
          <p:cNvSpPr/>
          <p:nvPr/>
        </p:nvSpPr>
        <p:spPr>
          <a:xfrm>
            <a:off x="431071" y="3844847"/>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i="0" u="none" strike="noStrike" cap="none">
              <a:solidFill>
                <a:srgbClr val="000000"/>
              </a:solidFill>
              <a:latin typeface="Montserrat"/>
              <a:ea typeface="Montserrat"/>
              <a:cs typeface="Montserrat"/>
              <a:sym typeface="Montserrat"/>
            </a:endParaRPr>
          </a:p>
        </p:txBody>
      </p:sp>
      <p:sp>
        <p:nvSpPr>
          <p:cNvPr id="580" name="Google Shape;580;p40"/>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
        <p:nvSpPr>
          <p:cNvPr id="581" name="Google Shape;581;p40"/>
          <p:cNvSpPr txBox="1"/>
          <p:nvPr/>
        </p:nvSpPr>
        <p:spPr>
          <a:xfrm>
            <a:off x="764975" y="1608946"/>
            <a:ext cx="6919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But we need a </a:t>
            </a:r>
            <a:r>
              <a:rPr lang="en" sz="1300" b="1">
                <a:solidFill>
                  <a:schemeClr val="dk1"/>
                </a:solidFill>
                <a:latin typeface="Montserrat"/>
                <a:ea typeface="Montserrat"/>
                <a:cs typeface="Montserrat"/>
                <a:sym typeface="Montserrat"/>
              </a:rPr>
              <a:t>quantitative measure</a:t>
            </a:r>
            <a:r>
              <a:rPr lang="en" sz="1300">
                <a:solidFill>
                  <a:schemeClr val="dk1"/>
                </a:solidFill>
                <a:latin typeface="Montserrat"/>
                <a:ea typeface="Montserrat"/>
                <a:cs typeface="Montserrat"/>
                <a:sym typeface="Montserrat"/>
              </a:rPr>
              <a:t> of the relationship</a:t>
            </a:r>
            <a:endParaRPr sz="1300">
              <a:solidFill>
                <a:schemeClr val="dk1"/>
              </a:solidFill>
              <a:latin typeface="Montserrat"/>
              <a:ea typeface="Montserrat"/>
              <a:cs typeface="Montserrat"/>
              <a:sym typeface="Montserrat"/>
            </a:endParaRPr>
          </a:p>
        </p:txBody>
      </p:sp>
      <p:sp>
        <p:nvSpPr>
          <p:cNvPr id="582" name="Google Shape;582;p40"/>
          <p:cNvSpPr/>
          <p:nvPr/>
        </p:nvSpPr>
        <p:spPr>
          <a:xfrm>
            <a:off x="431071" y="1704808"/>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41"/>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1"/>
          <p:cNvSpPr/>
          <p:nvPr/>
        </p:nvSpPr>
        <p:spPr>
          <a:xfrm>
            <a:off x="371875" y="944475"/>
            <a:ext cx="7492500" cy="4515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a:solidFill>
                  <a:srgbClr val="FFFFFF"/>
                </a:solidFill>
                <a:latin typeface="Montserrat"/>
                <a:ea typeface="Montserrat"/>
                <a:cs typeface="Montserrat"/>
                <a:sym typeface="Montserrat"/>
              </a:rPr>
              <a:t>Correlation typically </a:t>
            </a:r>
            <a:r>
              <a:rPr lang="en" sz="1300" b="1">
                <a:solidFill>
                  <a:srgbClr val="FFFFFF"/>
                </a:solidFill>
                <a:latin typeface="Montserrat"/>
                <a:ea typeface="Montserrat"/>
                <a:cs typeface="Montserrat"/>
                <a:sym typeface="Montserrat"/>
              </a:rPr>
              <a:t>ranges between -1 and 1.</a:t>
            </a:r>
            <a:endParaRPr sz="1300" b="1">
              <a:solidFill>
                <a:srgbClr val="FFFFFF"/>
              </a:solidFill>
              <a:latin typeface="Montserrat"/>
              <a:ea typeface="Montserrat"/>
              <a:cs typeface="Montserrat"/>
              <a:sym typeface="Montserrat"/>
            </a:endParaRPr>
          </a:p>
        </p:txBody>
      </p:sp>
      <p:sp>
        <p:nvSpPr>
          <p:cNvPr id="589" name="Google Shape;589;p41"/>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Correlation</a:t>
            </a:r>
            <a:endParaRPr sz="2100" b="1">
              <a:solidFill>
                <a:srgbClr val="0F3FA8"/>
              </a:solidFill>
              <a:latin typeface="Montserrat"/>
              <a:ea typeface="Montserrat"/>
              <a:cs typeface="Montserrat"/>
              <a:sym typeface="Montserrat"/>
            </a:endParaRPr>
          </a:p>
        </p:txBody>
      </p:sp>
      <p:sp>
        <p:nvSpPr>
          <p:cNvPr id="590" name="Google Shape;590;p41"/>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42"/>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2"/>
          <p:cNvSpPr/>
          <p:nvPr/>
        </p:nvSpPr>
        <p:spPr>
          <a:xfrm>
            <a:off x="371875" y="944475"/>
            <a:ext cx="7492500" cy="4515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a:solidFill>
                  <a:srgbClr val="FFFFFF"/>
                </a:solidFill>
                <a:latin typeface="Montserrat"/>
                <a:ea typeface="Montserrat"/>
                <a:cs typeface="Montserrat"/>
                <a:sym typeface="Montserrat"/>
              </a:rPr>
              <a:t>Correlation typically </a:t>
            </a:r>
            <a:r>
              <a:rPr lang="en" sz="1300" b="1">
                <a:solidFill>
                  <a:srgbClr val="FFFFFF"/>
                </a:solidFill>
                <a:latin typeface="Montserrat"/>
                <a:ea typeface="Montserrat"/>
                <a:cs typeface="Montserrat"/>
                <a:sym typeface="Montserrat"/>
              </a:rPr>
              <a:t>ranges between -1 and 1.</a:t>
            </a:r>
            <a:endParaRPr sz="1300" b="1">
              <a:solidFill>
                <a:srgbClr val="FFFFFF"/>
              </a:solidFill>
              <a:latin typeface="Montserrat"/>
              <a:ea typeface="Montserrat"/>
              <a:cs typeface="Montserrat"/>
              <a:sym typeface="Montserrat"/>
            </a:endParaRPr>
          </a:p>
        </p:txBody>
      </p:sp>
      <p:sp>
        <p:nvSpPr>
          <p:cNvPr id="597" name="Google Shape;597;p42"/>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Correlation</a:t>
            </a:r>
            <a:endParaRPr sz="2100" b="1">
              <a:solidFill>
                <a:srgbClr val="0F3FA8"/>
              </a:solidFill>
              <a:latin typeface="Montserrat"/>
              <a:ea typeface="Montserrat"/>
              <a:cs typeface="Montserrat"/>
              <a:sym typeface="Montserrat"/>
            </a:endParaRPr>
          </a:p>
        </p:txBody>
      </p:sp>
      <p:cxnSp>
        <p:nvCxnSpPr>
          <p:cNvPr id="598" name="Google Shape;598;p42"/>
          <p:cNvCxnSpPr/>
          <p:nvPr/>
        </p:nvCxnSpPr>
        <p:spPr>
          <a:xfrm>
            <a:off x="1743000" y="2048138"/>
            <a:ext cx="5658000" cy="0"/>
          </a:xfrm>
          <a:prstGeom prst="straightConnector1">
            <a:avLst/>
          </a:prstGeom>
          <a:noFill/>
          <a:ln w="28575" cap="flat" cmpd="sng">
            <a:solidFill>
              <a:srgbClr val="999999"/>
            </a:solidFill>
            <a:prstDash val="solid"/>
            <a:round/>
            <a:headEnd type="none" w="med" len="med"/>
            <a:tailEnd type="none" w="med" len="med"/>
          </a:ln>
        </p:spPr>
      </p:cxnSp>
      <p:cxnSp>
        <p:nvCxnSpPr>
          <p:cNvPr id="599" name="Google Shape;599;p42"/>
          <p:cNvCxnSpPr/>
          <p:nvPr/>
        </p:nvCxnSpPr>
        <p:spPr>
          <a:xfrm>
            <a:off x="1743000" y="1930538"/>
            <a:ext cx="0" cy="235200"/>
          </a:xfrm>
          <a:prstGeom prst="straightConnector1">
            <a:avLst/>
          </a:prstGeom>
          <a:noFill/>
          <a:ln w="28575" cap="flat" cmpd="sng">
            <a:solidFill>
              <a:srgbClr val="999999"/>
            </a:solidFill>
            <a:prstDash val="solid"/>
            <a:round/>
            <a:headEnd type="none" w="med" len="med"/>
            <a:tailEnd type="none" w="med" len="med"/>
          </a:ln>
        </p:spPr>
      </p:cxnSp>
      <p:sp>
        <p:nvSpPr>
          <p:cNvPr id="600" name="Google Shape;600;p42"/>
          <p:cNvSpPr txBox="1"/>
          <p:nvPr/>
        </p:nvSpPr>
        <p:spPr>
          <a:xfrm>
            <a:off x="1545450" y="1592863"/>
            <a:ext cx="3951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1300" b="1">
                <a:solidFill>
                  <a:schemeClr val="dk1"/>
                </a:solidFill>
                <a:latin typeface="Montserrat"/>
                <a:ea typeface="Montserrat"/>
                <a:cs typeface="Montserrat"/>
                <a:sym typeface="Montserrat"/>
              </a:rPr>
              <a:t>-1</a:t>
            </a:r>
            <a:endParaRPr sz="1300" i="0" u="none" strike="noStrike" cap="none">
              <a:solidFill>
                <a:schemeClr val="dk1"/>
              </a:solidFill>
              <a:latin typeface="Montserrat"/>
              <a:ea typeface="Montserrat"/>
              <a:cs typeface="Montserrat"/>
              <a:sym typeface="Montserrat"/>
            </a:endParaRPr>
          </a:p>
        </p:txBody>
      </p:sp>
      <p:sp>
        <p:nvSpPr>
          <p:cNvPr id="601" name="Google Shape;601;p42"/>
          <p:cNvSpPr/>
          <p:nvPr/>
        </p:nvSpPr>
        <p:spPr>
          <a:xfrm>
            <a:off x="444600" y="2417913"/>
            <a:ext cx="2596800" cy="4419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rgbClr val="FFFFFF"/>
                </a:solidFill>
                <a:latin typeface="Montserrat"/>
                <a:ea typeface="Montserrat"/>
                <a:cs typeface="Montserrat"/>
                <a:sym typeface="Montserrat"/>
              </a:rPr>
              <a:t>Perfect negative correlation</a:t>
            </a:r>
            <a:endParaRPr sz="1300" b="1">
              <a:solidFill>
                <a:srgbClr val="FFFFFF"/>
              </a:solidFill>
              <a:latin typeface="Montserrat"/>
              <a:ea typeface="Montserrat"/>
              <a:cs typeface="Montserrat"/>
              <a:sym typeface="Montserrat"/>
            </a:endParaRPr>
          </a:p>
        </p:txBody>
      </p:sp>
      <p:sp>
        <p:nvSpPr>
          <p:cNvPr id="602" name="Google Shape;602;p42"/>
          <p:cNvSpPr/>
          <p:nvPr/>
        </p:nvSpPr>
        <p:spPr>
          <a:xfrm>
            <a:off x="444600" y="2935065"/>
            <a:ext cx="2596800" cy="6858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One variable decreases as the other increases</a:t>
            </a:r>
            <a:endParaRPr sz="1300" b="1">
              <a:solidFill>
                <a:schemeClr val="dk1"/>
              </a:solidFill>
              <a:latin typeface="Montserrat"/>
              <a:ea typeface="Montserrat"/>
              <a:cs typeface="Montserrat"/>
              <a:sym typeface="Montserrat"/>
            </a:endParaRPr>
          </a:p>
        </p:txBody>
      </p:sp>
      <p:sp>
        <p:nvSpPr>
          <p:cNvPr id="603" name="Google Shape;603;p42"/>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607"/>
        <p:cNvGrpSpPr/>
        <p:nvPr/>
      </p:nvGrpSpPr>
      <p:grpSpPr>
        <a:xfrm>
          <a:off x="0" y="0"/>
          <a:ext cx="0" cy="0"/>
          <a:chOff x="0" y="0"/>
          <a:chExt cx="0" cy="0"/>
        </a:xfrm>
      </p:grpSpPr>
      <p:sp>
        <p:nvSpPr>
          <p:cNvPr id="608" name="Google Shape;608;p43"/>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43"/>
          <p:cNvSpPr/>
          <p:nvPr/>
        </p:nvSpPr>
        <p:spPr>
          <a:xfrm>
            <a:off x="371875" y="944475"/>
            <a:ext cx="7492500" cy="4515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a:solidFill>
                  <a:srgbClr val="FFFFFF"/>
                </a:solidFill>
                <a:latin typeface="Montserrat"/>
                <a:ea typeface="Montserrat"/>
                <a:cs typeface="Montserrat"/>
                <a:sym typeface="Montserrat"/>
              </a:rPr>
              <a:t>Correlation typically </a:t>
            </a:r>
            <a:r>
              <a:rPr lang="en" sz="1300" b="1">
                <a:solidFill>
                  <a:srgbClr val="FFFFFF"/>
                </a:solidFill>
                <a:latin typeface="Montserrat"/>
                <a:ea typeface="Montserrat"/>
                <a:cs typeface="Montserrat"/>
                <a:sym typeface="Montserrat"/>
              </a:rPr>
              <a:t>ranges between -1 and 1.</a:t>
            </a:r>
            <a:endParaRPr sz="1300" b="1">
              <a:solidFill>
                <a:srgbClr val="FFFFFF"/>
              </a:solidFill>
              <a:latin typeface="Montserrat"/>
              <a:ea typeface="Montserrat"/>
              <a:cs typeface="Montserrat"/>
              <a:sym typeface="Montserrat"/>
            </a:endParaRPr>
          </a:p>
        </p:txBody>
      </p:sp>
      <p:sp>
        <p:nvSpPr>
          <p:cNvPr id="610" name="Google Shape;610;p43"/>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Correlation</a:t>
            </a:r>
            <a:endParaRPr sz="2100" b="1">
              <a:solidFill>
                <a:srgbClr val="0F3FA8"/>
              </a:solidFill>
              <a:latin typeface="Montserrat"/>
              <a:ea typeface="Montserrat"/>
              <a:cs typeface="Montserrat"/>
              <a:sym typeface="Montserrat"/>
            </a:endParaRPr>
          </a:p>
        </p:txBody>
      </p:sp>
      <p:cxnSp>
        <p:nvCxnSpPr>
          <p:cNvPr id="611" name="Google Shape;611;p43"/>
          <p:cNvCxnSpPr/>
          <p:nvPr/>
        </p:nvCxnSpPr>
        <p:spPr>
          <a:xfrm>
            <a:off x="1743000" y="2048138"/>
            <a:ext cx="5658000" cy="0"/>
          </a:xfrm>
          <a:prstGeom prst="straightConnector1">
            <a:avLst/>
          </a:prstGeom>
          <a:noFill/>
          <a:ln w="28575" cap="flat" cmpd="sng">
            <a:solidFill>
              <a:srgbClr val="999999"/>
            </a:solidFill>
            <a:prstDash val="solid"/>
            <a:round/>
            <a:headEnd type="none" w="med" len="med"/>
            <a:tailEnd type="none" w="med" len="med"/>
          </a:ln>
        </p:spPr>
      </p:cxnSp>
      <p:cxnSp>
        <p:nvCxnSpPr>
          <p:cNvPr id="612" name="Google Shape;612;p43"/>
          <p:cNvCxnSpPr/>
          <p:nvPr/>
        </p:nvCxnSpPr>
        <p:spPr>
          <a:xfrm>
            <a:off x="1743000" y="1930538"/>
            <a:ext cx="0" cy="235200"/>
          </a:xfrm>
          <a:prstGeom prst="straightConnector1">
            <a:avLst/>
          </a:prstGeom>
          <a:noFill/>
          <a:ln w="28575" cap="flat" cmpd="sng">
            <a:solidFill>
              <a:srgbClr val="999999"/>
            </a:solidFill>
            <a:prstDash val="solid"/>
            <a:round/>
            <a:headEnd type="none" w="med" len="med"/>
            <a:tailEnd type="none" w="med" len="med"/>
          </a:ln>
        </p:spPr>
      </p:cxnSp>
      <p:cxnSp>
        <p:nvCxnSpPr>
          <p:cNvPr id="613" name="Google Shape;613;p43"/>
          <p:cNvCxnSpPr/>
          <p:nvPr/>
        </p:nvCxnSpPr>
        <p:spPr>
          <a:xfrm>
            <a:off x="7401000" y="1930538"/>
            <a:ext cx="0" cy="235200"/>
          </a:xfrm>
          <a:prstGeom prst="straightConnector1">
            <a:avLst/>
          </a:prstGeom>
          <a:noFill/>
          <a:ln w="28575" cap="flat" cmpd="sng">
            <a:solidFill>
              <a:srgbClr val="999999"/>
            </a:solidFill>
            <a:prstDash val="solid"/>
            <a:round/>
            <a:headEnd type="none" w="med" len="med"/>
            <a:tailEnd type="none" w="med" len="med"/>
          </a:ln>
        </p:spPr>
      </p:cxnSp>
      <p:sp>
        <p:nvSpPr>
          <p:cNvPr id="614" name="Google Shape;614;p43"/>
          <p:cNvSpPr txBox="1"/>
          <p:nvPr/>
        </p:nvSpPr>
        <p:spPr>
          <a:xfrm>
            <a:off x="1545450" y="1592863"/>
            <a:ext cx="3951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1300" b="1">
                <a:solidFill>
                  <a:schemeClr val="dk1"/>
                </a:solidFill>
                <a:latin typeface="Montserrat"/>
                <a:ea typeface="Montserrat"/>
                <a:cs typeface="Montserrat"/>
                <a:sym typeface="Montserrat"/>
              </a:rPr>
              <a:t>-1</a:t>
            </a:r>
            <a:endParaRPr sz="1300" i="0" u="none" strike="noStrike" cap="none">
              <a:solidFill>
                <a:schemeClr val="dk1"/>
              </a:solidFill>
              <a:latin typeface="Montserrat"/>
              <a:ea typeface="Montserrat"/>
              <a:cs typeface="Montserrat"/>
              <a:sym typeface="Montserrat"/>
            </a:endParaRPr>
          </a:p>
        </p:txBody>
      </p:sp>
      <p:sp>
        <p:nvSpPr>
          <p:cNvPr id="615" name="Google Shape;615;p43"/>
          <p:cNvSpPr txBox="1"/>
          <p:nvPr/>
        </p:nvSpPr>
        <p:spPr>
          <a:xfrm>
            <a:off x="7203450" y="1592863"/>
            <a:ext cx="3951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1300" b="1">
                <a:solidFill>
                  <a:schemeClr val="dk1"/>
                </a:solidFill>
                <a:latin typeface="Montserrat"/>
                <a:ea typeface="Montserrat"/>
                <a:cs typeface="Montserrat"/>
                <a:sym typeface="Montserrat"/>
              </a:rPr>
              <a:t>+1</a:t>
            </a:r>
            <a:endParaRPr sz="1300" i="0" u="none" strike="noStrike" cap="none">
              <a:solidFill>
                <a:schemeClr val="dk1"/>
              </a:solidFill>
              <a:latin typeface="Montserrat"/>
              <a:ea typeface="Montserrat"/>
              <a:cs typeface="Montserrat"/>
              <a:sym typeface="Montserrat"/>
            </a:endParaRPr>
          </a:p>
        </p:txBody>
      </p:sp>
      <p:sp>
        <p:nvSpPr>
          <p:cNvPr id="616" name="Google Shape;616;p43"/>
          <p:cNvSpPr/>
          <p:nvPr/>
        </p:nvSpPr>
        <p:spPr>
          <a:xfrm>
            <a:off x="444600" y="2417913"/>
            <a:ext cx="2596800" cy="4419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rgbClr val="FFFFFF"/>
                </a:solidFill>
                <a:latin typeface="Montserrat"/>
                <a:ea typeface="Montserrat"/>
                <a:cs typeface="Montserrat"/>
                <a:sym typeface="Montserrat"/>
              </a:rPr>
              <a:t>Perfect negative correlation</a:t>
            </a:r>
            <a:endParaRPr sz="1300" b="1">
              <a:solidFill>
                <a:srgbClr val="FFFFFF"/>
              </a:solidFill>
              <a:latin typeface="Montserrat"/>
              <a:ea typeface="Montserrat"/>
              <a:cs typeface="Montserrat"/>
              <a:sym typeface="Montserrat"/>
            </a:endParaRPr>
          </a:p>
        </p:txBody>
      </p:sp>
      <p:sp>
        <p:nvSpPr>
          <p:cNvPr id="617" name="Google Shape;617;p43"/>
          <p:cNvSpPr/>
          <p:nvPr/>
        </p:nvSpPr>
        <p:spPr>
          <a:xfrm>
            <a:off x="6102600" y="2408300"/>
            <a:ext cx="2596800" cy="4419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rgbClr val="FFFFFF"/>
                </a:solidFill>
                <a:latin typeface="Montserrat"/>
                <a:ea typeface="Montserrat"/>
                <a:cs typeface="Montserrat"/>
                <a:sym typeface="Montserrat"/>
              </a:rPr>
              <a:t>Perfect positive correlation</a:t>
            </a:r>
            <a:endParaRPr sz="1300" b="1">
              <a:solidFill>
                <a:srgbClr val="FFFFFF"/>
              </a:solidFill>
              <a:latin typeface="Montserrat"/>
              <a:ea typeface="Montserrat"/>
              <a:cs typeface="Montserrat"/>
              <a:sym typeface="Montserrat"/>
            </a:endParaRPr>
          </a:p>
        </p:txBody>
      </p:sp>
      <p:sp>
        <p:nvSpPr>
          <p:cNvPr id="618" name="Google Shape;618;p43"/>
          <p:cNvSpPr/>
          <p:nvPr/>
        </p:nvSpPr>
        <p:spPr>
          <a:xfrm>
            <a:off x="444600" y="2935065"/>
            <a:ext cx="2596800" cy="6858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One variable decreases as the other increases</a:t>
            </a:r>
            <a:endParaRPr sz="1300" b="1">
              <a:solidFill>
                <a:schemeClr val="dk1"/>
              </a:solidFill>
              <a:latin typeface="Montserrat"/>
              <a:ea typeface="Montserrat"/>
              <a:cs typeface="Montserrat"/>
              <a:sym typeface="Montserrat"/>
            </a:endParaRPr>
          </a:p>
        </p:txBody>
      </p:sp>
      <p:sp>
        <p:nvSpPr>
          <p:cNvPr id="619" name="Google Shape;619;p43"/>
          <p:cNvSpPr/>
          <p:nvPr/>
        </p:nvSpPr>
        <p:spPr>
          <a:xfrm>
            <a:off x="6102600" y="2920149"/>
            <a:ext cx="2596800" cy="6858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Both variables</a:t>
            </a:r>
            <a:endParaRPr sz="1300">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increase together</a:t>
            </a:r>
            <a:endParaRPr sz="1300">
              <a:solidFill>
                <a:schemeClr val="dk1"/>
              </a:solidFill>
              <a:latin typeface="Montserrat"/>
              <a:ea typeface="Montserrat"/>
              <a:cs typeface="Montserrat"/>
              <a:sym typeface="Montserrat"/>
            </a:endParaRPr>
          </a:p>
        </p:txBody>
      </p:sp>
      <p:sp>
        <p:nvSpPr>
          <p:cNvPr id="620" name="Google Shape;620;p43"/>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44"/>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44"/>
          <p:cNvSpPr/>
          <p:nvPr/>
        </p:nvSpPr>
        <p:spPr>
          <a:xfrm>
            <a:off x="371875" y="944475"/>
            <a:ext cx="7492500" cy="4515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a:solidFill>
                  <a:srgbClr val="FFFFFF"/>
                </a:solidFill>
                <a:latin typeface="Montserrat"/>
                <a:ea typeface="Montserrat"/>
                <a:cs typeface="Montserrat"/>
                <a:sym typeface="Montserrat"/>
              </a:rPr>
              <a:t>Correlation typically </a:t>
            </a:r>
            <a:r>
              <a:rPr lang="en" sz="1300" b="1">
                <a:solidFill>
                  <a:srgbClr val="FFFFFF"/>
                </a:solidFill>
                <a:latin typeface="Montserrat"/>
                <a:ea typeface="Montserrat"/>
                <a:cs typeface="Montserrat"/>
                <a:sym typeface="Montserrat"/>
              </a:rPr>
              <a:t>ranges between -1 and 1.</a:t>
            </a:r>
            <a:endParaRPr sz="1300" b="1">
              <a:solidFill>
                <a:srgbClr val="FFFFFF"/>
              </a:solidFill>
              <a:latin typeface="Montserrat"/>
              <a:ea typeface="Montserrat"/>
              <a:cs typeface="Montserrat"/>
              <a:sym typeface="Montserrat"/>
            </a:endParaRPr>
          </a:p>
        </p:txBody>
      </p:sp>
      <p:sp>
        <p:nvSpPr>
          <p:cNvPr id="627" name="Google Shape;627;p44"/>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Correlation</a:t>
            </a:r>
            <a:endParaRPr sz="2100" b="1">
              <a:solidFill>
                <a:srgbClr val="0F3FA8"/>
              </a:solidFill>
              <a:latin typeface="Montserrat"/>
              <a:ea typeface="Montserrat"/>
              <a:cs typeface="Montserrat"/>
              <a:sym typeface="Montserrat"/>
            </a:endParaRPr>
          </a:p>
        </p:txBody>
      </p:sp>
      <p:cxnSp>
        <p:nvCxnSpPr>
          <p:cNvPr id="628" name="Google Shape;628;p44"/>
          <p:cNvCxnSpPr/>
          <p:nvPr/>
        </p:nvCxnSpPr>
        <p:spPr>
          <a:xfrm>
            <a:off x="1743000" y="2048138"/>
            <a:ext cx="5658000" cy="0"/>
          </a:xfrm>
          <a:prstGeom prst="straightConnector1">
            <a:avLst/>
          </a:prstGeom>
          <a:noFill/>
          <a:ln w="28575" cap="flat" cmpd="sng">
            <a:solidFill>
              <a:srgbClr val="999999"/>
            </a:solidFill>
            <a:prstDash val="solid"/>
            <a:round/>
            <a:headEnd type="none" w="med" len="med"/>
            <a:tailEnd type="none" w="med" len="med"/>
          </a:ln>
        </p:spPr>
      </p:cxnSp>
      <p:cxnSp>
        <p:nvCxnSpPr>
          <p:cNvPr id="629" name="Google Shape;629;p44"/>
          <p:cNvCxnSpPr/>
          <p:nvPr/>
        </p:nvCxnSpPr>
        <p:spPr>
          <a:xfrm>
            <a:off x="1743000" y="1930538"/>
            <a:ext cx="0" cy="235200"/>
          </a:xfrm>
          <a:prstGeom prst="straightConnector1">
            <a:avLst/>
          </a:prstGeom>
          <a:noFill/>
          <a:ln w="28575" cap="flat" cmpd="sng">
            <a:solidFill>
              <a:srgbClr val="999999"/>
            </a:solidFill>
            <a:prstDash val="solid"/>
            <a:round/>
            <a:headEnd type="none" w="med" len="med"/>
            <a:tailEnd type="none" w="med" len="med"/>
          </a:ln>
        </p:spPr>
      </p:cxnSp>
      <p:cxnSp>
        <p:nvCxnSpPr>
          <p:cNvPr id="630" name="Google Shape;630;p44"/>
          <p:cNvCxnSpPr/>
          <p:nvPr/>
        </p:nvCxnSpPr>
        <p:spPr>
          <a:xfrm>
            <a:off x="7401000" y="1930538"/>
            <a:ext cx="0" cy="235200"/>
          </a:xfrm>
          <a:prstGeom prst="straightConnector1">
            <a:avLst/>
          </a:prstGeom>
          <a:noFill/>
          <a:ln w="28575" cap="flat" cmpd="sng">
            <a:solidFill>
              <a:srgbClr val="999999"/>
            </a:solidFill>
            <a:prstDash val="solid"/>
            <a:round/>
            <a:headEnd type="none" w="med" len="med"/>
            <a:tailEnd type="none" w="med" len="med"/>
          </a:ln>
        </p:spPr>
      </p:cxnSp>
      <p:cxnSp>
        <p:nvCxnSpPr>
          <p:cNvPr id="631" name="Google Shape;631;p44"/>
          <p:cNvCxnSpPr/>
          <p:nvPr/>
        </p:nvCxnSpPr>
        <p:spPr>
          <a:xfrm>
            <a:off x="4572000" y="1930538"/>
            <a:ext cx="0" cy="235200"/>
          </a:xfrm>
          <a:prstGeom prst="straightConnector1">
            <a:avLst/>
          </a:prstGeom>
          <a:noFill/>
          <a:ln w="28575" cap="flat" cmpd="sng">
            <a:solidFill>
              <a:srgbClr val="999999"/>
            </a:solidFill>
            <a:prstDash val="solid"/>
            <a:round/>
            <a:headEnd type="none" w="med" len="med"/>
            <a:tailEnd type="none" w="med" len="med"/>
          </a:ln>
        </p:spPr>
      </p:cxnSp>
      <p:sp>
        <p:nvSpPr>
          <p:cNvPr id="632" name="Google Shape;632;p44"/>
          <p:cNvSpPr txBox="1"/>
          <p:nvPr/>
        </p:nvSpPr>
        <p:spPr>
          <a:xfrm>
            <a:off x="4374450" y="1592863"/>
            <a:ext cx="3951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1300" b="1">
                <a:solidFill>
                  <a:schemeClr val="dk1"/>
                </a:solidFill>
                <a:latin typeface="Montserrat"/>
                <a:ea typeface="Montserrat"/>
                <a:cs typeface="Montserrat"/>
                <a:sym typeface="Montserrat"/>
              </a:rPr>
              <a:t>0</a:t>
            </a:r>
            <a:endParaRPr sz="1300" i="0" u="none" strike="noStrike" cap="none">
              <a:solidFill>
                <a:schemeClr val="dk1"/>
              </a:solidFill>
              <a:latin typeface="Montserrat"/>
              <a:ea typeface="Montserrat"/>
              <a:cs typeface="Montserrat"/>
              <a:sym typeface="Montserrat"/>
            </a:endParaRPr>
          </a:p>
        </p:txBody>
      </p:sp>
      <p:sp>
        <p:nvSpPr>
          <p:cNvPr id="633" name="Google Shape;633;p44"/>
          <p:cNvSpPr txBox="1"/>
          <p:nvPr/>
        </p:nvSpPr>
        <p:spPr>
          <a:xfrm>
            <a:off x="1545450" y="1592863"/>
            <a:ext cx="3951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1300" b="1">
                <a:solidFill>
                  <a:schemeClr val="dk1"/>
                </a:solidFill>
                <a:latin typeface="Montserrat"/>
                <a:ea typeface="Montserrat"/>
                <a:cs typeface="Montserrat"/>
                <a:sym typeface="Montserrat"/>
              </a:rPr>
              <a:t>-1</a:t>
            </a:r>
            <a:endParaRPr sz="1300" i="0" u="none" strike="noStrike" cap="none">
              <a:solidFill>
                <a:schemeClr val="dk1"/>
              </a:solidFill>
              <a:latin typeface="Montserrat"/>
              <a:ea typeface="Montserrat"/>
              <a:cs typeface="Montserrat"/>
              <a:sym typeface="Montserrat"/>
            </a:endParaRPr>
          </a:p>
        </p:txBody>
      </p:sp>
      <p:sp>
        <p:nvSpPr>
          <p:cNvPr id="634" name="Google Shape;634;p44"/>
          <p:cNvSpPr txBox="1"/>
          <p:nvPr/>
        </p:nvSpPr>
        <p:spPr>
          <a:xfrm>
            <a:off x="7203450" y="1592863"/>
            <a:ext cx="3951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1300" b="1">
                <a:solidFill>
                  <a:schemeClr val="dk1"/>
                </a:solidFill>
                <a:latin typeface="Montserrat"/>
                <a:ea typeface="Montserrat"/>
                <a:cs typeface="Montserrat"/>
                <a:sym typeface="Montserrat"/>
              </a:rPr>
              <a:t>+1</a:t>
            </a:r>
            <a:endParaRPr sz="1300" i="0" u="none" strike="noStrike" cap="none">
              <a:solidFill>
                <a:schemeClr val="dk1"/>
              </a:solidFill>
              <a:latin typeface="Montserrat"/>
              <a:ea typeface="Montserrat"/>
              <a:cs typeface="Montserrat"/>
              <a:sym typeface="Montserrat"/>
            </a:endParaRPr>
          </a:p>
        </p:txBody>
      </p:sp>
      <p:sp>
        <p:nvSpPr>
          <p:cNvPr id="635" name="Google Shape;635;p44"/>
          <p:cNvSpPr/>
          <p:nvPr/>
        </p:nvSpPr>
        <p:spPr>
          <a:xfrm>
            <a:off x="444600" y="2417913"/>
            <a:ext cx="2596800" cy="4419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rgbClr val="FFFFFF"/>
                </a:solidFill>
                <a:latin typeface="Montserrat"/>
                <a:ea typeface="Montserrat"/>
                <a:cs typeface="Montserrat"/>
                <a:sym typeface="Montserrat"/>
              </a:rPr>
              <a:t>Perfect negative correlation</a:t>
            </a:r>
            <a:endParaRPr sz="1300" b="1">
              <a:solidFill>
                <a:srgbClr val="FFFFFF"/>
              </a:solidFill>
              <a:latin typeface="Montserrat"/>
              <a:ea typeface="Montserrat"/>
              <a:cs typeface="Montserrat"/>
              <a:sym typeface="Montserrat"/>
            </a:endParaRPr>
          </a:p>
        </p:txBody>
      </p:sp>
      <p:sp>
        <p:nvSpPr>
          <p:cNvPr id="636" name="Google Shape;636;p44"/>
          <p:cNvSpPr/>
          <p:nvPr/>
        </p:nvSpPr>
        <p:spPr>
          <a:xfrm>
            <a:off x="6102600" y="2408300"/>
            <a:ext cx="2596800" cy="4419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rgbClr val="FFFFFF"/>
                </a:solidFill>
                <a:latin typeface="Montserrat"/>
                <a:ea typeface="Montserrat"/>
                <a:cs typeface="Montserrat"/>
                <a:sym typeface="Montserrat"/>
              </a:rPr>
              <a:t>Perfect positive correlation</a:t>
            </a:r>
            <a:endParaRPr sz="1300" b="1">
              <a:solidFill>
                <a:srgbClr val="FFFFFF"/>
              </a:solidFill>
              <a:latin typeface="Montserrat"/>
              <a:ea typeface="Montserrat"/>
              <a:cs typeface="Montserrat"/>
              <a:sym typeface="Montserrat"/>
            </a:endParaRPr>
          </a:p>
        </p:txBody>
      </p:sp>
      <p:sp>
        <p:nvSpPr>
          <p:cNvPr id="637" name="Google Shape;637;p44"/>
          <p:cNvSpPr/>
          <p:nvPr/>
        </p:nvSpPr>
        <p:spPr>
          <a:xfrm>
            <a:off x="3273600" y="2417913"/>
            <a:ext cx="2596800" cy="4419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rgbClr val="FFFFFF"/>
                </a:solidFill>
                <a:latin typeface="Montserrat"/>
                <a:ea typeface="Montserrat"/>
                <a:cs typeface="Montserrat"/>
                <a:sym typeface="Montserrat"/>
              </a:rPr>
              <a:t>No correlation</a:t>
            </a:r>
            <a:endParaRPr sz="1300" b="1">
              <a:solidFill>
                <a:srgbClr val="FFFFFF"/>
              </a:solidFill>
              <a:latin typeface="Montserrat"/>
              <a:ea typeface="Montserrat"/>
              <a:cs typeface="Montserrat"/>
              <a:sym typeface="Montserrat"/>
            </a:endParaRPr>
          </a:p>
        </p:txBody>
      </p:sp>
      <p:sp>
        <p:nvSpPr>
          <p:cNvPr id="638" name="Google Shape;638;p44"/>
          <p:cNvSpPr/>
          <p:nvPr/>
        </p:nvSpPr>
        <p:spPr>
          <a:xfrm>
            <a:off x="444600" y="2935065"/>
            <a:ext cx="2596800" cy="6858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One variable decreases as the other increases</a:t>
            </a:r>
            <a:endParaRPr sz="1300" b="1">
              <a:solidFill>
                <a:schemeClr val="dk1"/>
              </a:solidFill>
              <a:latin typeface="Montserrat"/>
              <a:ea typeface="Montserrat"/>
              <a:cs typeface="Montserrat"/>
              <a:sym typeface="Montserrat"/>
            </a:endParaRPr>
          </a:p>
        </p:txBody>
      </p:sp>
      <p:sp>
        <p:nvSpPr>
          <p:cNvPr id="639" name="Google Shape;639;p44"/>
          <p:cNvSpPr/>
          <p:nvPr/>
        </p:nvSpPr>
        <p:spPr>
          <a:xfrm>
            <a:off x="6102600" y="2920149"/>
            <a:ext cx="2596800" cy="6858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Both variables</a:t>
            </a:r>
            <a:endParaRPr sz="1300">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increase together</a:t>
            </a:r>
            <a:endParaRPr sz="1300">
              <a:solidFill>
                <a:schemeClr val="dk1"/>
              </a:solidFill>
              <a:latin typeface="Montserrat"/>
              <a:ea typeface="Montserrat"/>
              <a:cs typeface="Montserrat"/>
              <a:sym typeface="Montserrat"/>
            </a:endParaRPr>
          </a:p>
        </p:txBody>
      </p:sp>
      <p:sp>
        <p:nvSpPr>
          <p:cNvPr id="640" name="Google Shape;640;p44"/>
          <p:cNvSpPr/>
          <p:nvPr/>
        </p:nvSpPr>
        <p:spPr>
          <a:xfrm>
            <a:off x="3273600" y="2935065"/>
            <a:ext cx="2596800" cy="6858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Variables are independent of each other</a:t>
            </a:r>
            <a:endParaRPr sz="1300" b="1">
              <a:solidFill>
                <a:schemeClr val="dk1"/>
              </a:solidFill>
              <a:latin typeface="Montserrat"/>
              <a:ea typeface="Montserrat"/>
              <a:cs typeface="Montserrat"/>
              <a:sym typeface="Montserrat"/>
            </a:endParaRPr>
          </a:p>
        </p:txBody>
      </p:sp>
      <p:sp>
        <p:nvSpPr>
          <p:cNvPr id="641" name="Google Shape;641;p44"/>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645"/>
        <p:cNvGrpSpPr/>
        <p:nvPr/>
      </p:nvGrpSpPr>
      <p:grpSpPr>
        <a:xfrm>
          <a:off x="0" y="0"/>
          <a:ext cx="0" cy="0"/>
          <a:chOff x="0" y="0"/>
          <a:chExt cx="0" cy="0"/>
        </a:xfrm>
      </p:grpSpPr>
      <p:sp>
        <p:nvSpPr>
          <p:cNvPr id="646" name="Google Shape;646;p45"/>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45"/>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Pearson’s Correlation Coefficient</a:t>
            </a:r>
            <a:endParaRPr sz="2100" b="1">
              <a:solidFill>
                <a:srgbClr val="0F3FA8"/>
              </a:solidFill>
              <a:latin typeface="Montserrat"/>
              <a:ea typeface="Montserrat"/>
              <a:cs typeface="Montserrat"/>
              <a:sym typeface="Montserrat"/>
            </a:endParaRPr>
          </a:p>
        </p:txBody>
      </p:sp>
      <p:sp>
        <p:nvSpPr>
          <p:cNvPr id="648" name="Google Shape;648;p45"/>
          <p:cNvSpPr txBox="1"/>
          <p:nvPr/>
        </p:nvSpPr>
        <p:spPr>
          <a:xfrm>
            <a:off x="688775" y="1113121"/>
            <a:ext cx="6919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One of the most commonly used measures of correlation.</a:t>
            </a:r>
            <a:endParaRPr sz="1300">
              <a:solidFill>
                <a:schemeClr val="dk1"/>
              </a:solidFill>
              <a:latin typeface="Montserrat"/>
              <a:ea typeface="Montserrat"/>
              <a:cs typeface="Montserrat"/>
              <a:sym typeface="Montserrat"/>
            </a:endParaRPr>
          </a:p>
        </p:txBody>
      </p:sp>
      <p:sp>
        <p:nvSpPr>
          <p:cNvPr id="649" name="Google Shape;649;p45"/>
          <p:cNvSpPr/>
          <p:nvPr/>
        </p:nvSpPr>
        <p:spPr>
          <a:xfrm>
            <a:off x="402271" y="1208984"/>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650" name="Google Shape;650;p45"/>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83134BF-D8E3-4E2D-8763-4C3F3A138723}"/>
              </a:ext>
            </a:extLst>
          </p:cNvPr>
          <p:cNvPicPr>
            <a:picLocks noChangeAspect="1"/>
          </p:cNvPicPr>
          <p:nvPr/>
        </p:nvPicPr>
        <p:blipFill>
          <a:blip r:embed="rId2"/>
          <a:stretch>
            <a:fillRect/>
          </a:stretch>
        </p:blipFill>
        <p:spPr>
          <a:xfrm>
            <a:off x="1152047" y="32983"/>
            <a:ext cx="6839905" cy="5077534"/>
          </a:xfrm>
          <a:prstGeom prst="rect">
            <a:avLst/>
          </a:prstGeom>
        </p:spPr>
      </p:pic>
    </p:spTree>
    <p:extLst>
      <p:ext uri="{BB962C8B-B14F-4D97-AF65-F5344CB8AC3E}">
        <p14:creationId xmlns:p14="http://schemas.microsoft.com/office/powerpoint/2010/main" val="36515761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p46"/>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46"/>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Pearson’s Correlation Coefficient</a:t>
            </a:r>
            <a:endParaRPr sz="2100" b="1">
              <a:solidFill>
                <a:srgbClr val="0F3FA8"/>
              </a:solidFill>
              <a:latin typeface="Montserrat"/>
              <a:ea typeface="Montserrat"/>
              <a:cs typeface="Montserrat"/>
              <a:sym typeface="Montserrat"/>
            </a:endParaRPr>
          </a:p>
        </p:txBody>
      </p:sp>
      <p:sp>
        <p:nvSpPr>
          <p:cNvPr id="657" name="Google Shape;657;p46"/>
          <p:cNvSpPr txBox="1"/>
          <p:nvPr/>
        </p:nvSpPr>
        <p:spPr>
          <a:xfrm>
            <a:off x="688775" y="1113121"/>
            <a:ext cx="6919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One of the most commonly used measures of correlation.</a:t>
            </a:r>
            <a:endParaRPr sz="1300">
              <a:solidFill>
                <a:schemeClr val="dk1"/>
              </a:solidFill>
              <a:latin typeface="Montserrat"/>
              <a:ea typeface="Montserrat"/>
              <a:cs typeface="Montserrat"/>
              <a:sym typeface="Montserrat"/>
            </a:endParaRPr>
          </a:p>
        </p:txBody>
      </p:sp>
      <p:sp>
        <p:nvSpPr>
          <p:cNvPr id="658" name="Google Shape;658;p46"/>
          <p:cNvSpPr/>
          <p:nvPr/>
        </p:nvSpPr>
        <p:spPr>
          <a:xfrm>
            <a:off x="402271" y="1208984"/>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659" name="Google Shape;659;p46"/>
          <p:cNvSpPr/>
          <p:nvPr/>
        </p:nvSpPr>
        <p:spPr>
          <a:xfrm>
            <a:off x="371875" y="1706475"/>
            <a:ext cx="7497600" cy="8001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a:solidFill>
                  <a:srgbClr val="FFFFFF"/>
                </a:solidFill>
                <a:latin typeface="Montserrat"/>
                <a:ea typeface="Montserrat"/>
                <a:cs typeface="Montserrat"/>
                <a:sym typeface="Montserrat"/>
              </a:rPr>
              <a:t>A statistical measure that quantifies the </a:t>
            </a:r>
            <a:r>
              <a:rPr lang="en" sz="1300" b="1">
                <a:solidFill>
                  <a:srgbClr val="FFFFFF"/>
                </a:solidFill>
                <a:latin typeface="Montserrat"/>
                <a:ea typeface="Montserrat"/>
                <a:cs typeface="Montserrat"/>
                <a:sym typeface="Montserrat"/>
              </a:rPr>
              <a:t>strength </a:t>
            </a:r>
            <a:r>
              <a:rPr lang="en" sz="1300">
                <a:solidFill>
                  <a:srgbClr val="FFFFFF"/>
                </a:solidFill>
                <a:latin typeface="Montserrat"/>
                <a:ea typeface="Montserrat"/>
                <a:cs typeface="Montserrat"/>
                <a:sym typeface="Montserrat"/>
              </a:rPr>
              <a:t>and </a:t>
            </a:r>
            <a:r>
              <a:rPr lang="en" sz="1300" b="1">
                <a:solidFill>
                  <a:srgbClr val="FFFFFF"/>
                </a:solidFill>
                <a:latin typeface="Montserrat"/>
                <a:ea typeface="Montserrat"/>
                <a:cs typeface="Montserrat"/>
                <a:sym typeface="Montserrat"/>
              </a:rPr>
              <a:t>direction </a:t>
            </a:r>
            <a:r>
              <a:rPr lang="en" sz="1300">
                <a:solidFill>
                  <a:srgbClr val="FFFFFF"/>
                </a:solidFill>
                <a:latin typeface="Montserrat"/>
                <a:ea typeface="Montserrat"/>
                <a:cs typeface="Montserrat"/>
                <a:sym typeface="Montserrat"/>
              </a:rPr>
              <a:t>of the</a:t>
            </a:r>
            <a:r>
              <a:rPr lang="en" sz="1300" b="1">
                <a:solidFill>
                  <a:srgbClr val="FFFFFF"/>
                </a:solidFill>
                <a:latin typeface="Montserrat"/>
                <a:ea typeface="Montserrat"/>
                <a:cs typeface="Montserrat"/>
                <a:sym typeface="Montserrat"/>
              </a:rPr>
              <a:t> linear relationship</a:t>
            </a:r>
            <a:r>
              <a:rPr lang="en" sz="1300">
                <a:solidFill>
                  <a:srgbClr val="FFFFFF"/>
                </a:solidFill>
                <a:latin typeface="Montserrat"/>
                <a:ea typeface="Montserrat"/>
                <a:cs typeface="Montserrat"/>
                <a:sym typeface="Montserrat"/>
              </a:rPr>
              <a:t> between </a:t>
            </a:r>
            <a:r>
              <a:rPr lang="en" sz="1300" b="1">
                <a:solidFill>
                  <a:srgbClr val="FFFFFF"/>
                </a:solidFill>
                <a:latin typeface="Montserrat"/>
                <a:ea typeface="Montserrat"/>
                <a:cs typeface="Montserrat"/>
                <a:sym typeface="Montserrat"/>
              </a:rPr>
              <a:t>two continuous variables.</a:t>
            </a:r>
            <a:endParaRPr sz="1300">
              <a:solidFill>
                <a:srgbClr val="FFFFFF"/>
              </a:solidFill>
              <a:latin typeface="Montserrat"/>
              <a:ea typeface="Montserrat"/>
              <a:cs typeface="Montserrat"/>
              <a:sym typeface="Montserrat"/>
            </a:endParaRPr>
          </a:p>
        </p:txBody>
      </p:sp>
      <p:sp>
        <p:nvSpPr>
          <p:cNvPr id="660" name="Google Shape;660;p46"/>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p47"/>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47"/>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Pearson’s Correlation Coefficient</a:t>
            </a:r>
            <a:endParaRPr sz="2100" b="1">
              <a:solidFill>
                <a:srgbClr val="0F3FA8"/>
              </a:solidFill>
              <a:latin typeface="Montserrat"/>
              <a:ea typeface="Montserrat"/>
              <a:cs typeface="Montserrat"/>
              <a:sym typeface="Montserrat"/>
            </a:endParaRPr>
          </a:p>
        </p:txBody>
      </p:sp>
      <p:sp>
        <p:nvSpPr>
          <p:cNvPr id="667" name="Google Shape;667;p47"/>
          <p:cNvSpPr txBox="1"/>
          <p:nvPr/>
        </p:nvSpPr>
        <p:spPr>
          <a:xfrm>
            <a:off x="688775" y="1113121"/>
            <a:ext cx="6919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One of the most commonly used measures of correlation.</a:t>
            </a:r>
            <a:endParaRPr sz="1300">
              <a:solidFill>
                <a:schemeClr val="dk1"/>
              </a:solidFill>
              <a:latin typeface="Montserrat"/>
              <a:ea typeface="Montserrat"/>
              <a:cs typeface="Montserrat"/>
              <a:sym typeface="Montserrat"/>
            </a:endParaRPr>
          </a:p>
        </p:txBody>
      </p:sp>
      <p:sp>
        <p:nvSpPr>
          <p:cNvPr id="668" name="Google Shape;668;p47"/>
          <p:cNvSpPr/>
          <p:nvPr/>
        </p:nvSpPr>
        <p:spPr>
          <a:xfrm>
            <a:off x="402271" y="1208984"/>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669" name="Google Shape;669;p47"/>
          <p:cNvSpPr/>
          <p:nvPr/>
        </p:nvSpPr>
        <p:spPr>
          <a:xfrm>
            <a:off x="371875" y="1706475"/>
            <a:ext cx="7497600" cy="8001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a:solidFill>
                  <a:srgbClr val="FFFFFF"/>
                </a:solidFill>
                <a:latin typeface="Montserrat"/>
                <a:ea typeface="Montserrat"/>
                <a:cs typeface="Montserrat"/>
                <a:sym typeface="Montserrat"/>
              </a:rPr>
              <a:t>A statistical measure that quantifies the </a:t>
            </a:r>
            <a:r>
              <a:rPr lang="en" sz="1300" b="1">
                <a:solidFill>
                  <a:srgbClr val="FFFFFF"/>
                </a:solidFill>
                <a:latin typeface="Montserrat"/>
                <a:ea typeface="Montserrat"/>
                <a:cs typeface="Montserrat"/>
                <a:sym typeface="Montserrat"/>
              </a:rPr>
              <a:t>strength </a:t>
            </a:r>
            <a:r>
              <a:rPr lang="en" sz="1300">
                <a:solidFill>
                  <a:srgbClr val="FFFFFF"/>
                </a:solidFill>
                <a:latin typeface="Montserrat"/>
                <a:ea typeface="Montserrat"/>
                <a:cs typeface="Montserrat"/>
                <a:sym typeface="Montserrat"/>
              </a:rPr>
              <a:t>and </a:t>
            </a:r>
            <a:r>
              <a:rPr lang="en" sz="1300" b="1">
                <a:solidFill>
                  <a:srgbClr val="FFFFFF"/>
                </a:solidFill>
                <a:latin typeface="Montserrat"/>
                <a:ea typeface="Montserrat"/>
                <a:cs typeface="Montserrat"/>
                <a:sym typeface="Montserrat"/>
              </a:rPr>
              <a:t>direction </a:t>
            </a:r>
            <a:r>
              <a:rPr lang="en" sz="1300">
                <a:solidFill>
                  <a:srgbClr val="FFFFFF"/>
                </a:solidFill>
                <a:latin typeface="Montserrat"/>
                <a:ea typeface="Montserrat"/>
                <a:cs typeface="Montserrat"/>
                <a:sym typeface="Montserrat"/>
              </a:rPr>
              <a:t>of the</a:t>
            </a:r>
            <a:r>
              <a:rPr lang="en" sz="1300" b="1">
                <a:solidFill>
                  <a:srgbClr val="FFFFFF"/>
                </a:solidFill>
                <a:latin typeface="Montserrat"/>
                <a:ea typeface="Montserrat"/>
                <a:cs typeface="Montserrat"/>
                <a:sym typeface="Montserrat"/>
              </a:rPr>
              <a:t> linear relationship</a:t>
            </a:r>
            <a:r>
              <a:rPr lang="en" sz="1300">
                <a:solidFill>
                  <a:srgbClr val="FFFFFF"/>
                </a:solidFill>
                <a:latin typeface="Montserrat"/>
                <a:ea typeface="Montserrat"/>
                <a:cs typeface="Montserrat"/>
                <a:sym typeface="Montserrat"/>
              </a:rPr>
              <a:t> between </a:t>
            </a:r>
            <a:r>
              <a:rPr lang="en" sz="1300" b="1">
                <a:solidFill>
                  <a:srgbClr val="FFFFFF"/>
                </a:solidFill>
                <a:latin typeface="Montserrat"/>
                <a:ea typeface="Montserrat"/>
                <a:cs typeface="Montserrat"/>
                <a:sym typeface="Montserrat"/>
              </a:rPr>
              <a:t>two continuous variables.</a:t>
            </a:r>
            <a:endParaRPr sz="1300">
              <a:solidFill>
                <a:srgbClr val="FFFFFF"/>
              </a:solidFill>
              <a:latin typeface="Montserrat"/>
              <a:ea typeface="Montserrat"/>
              <a:cs typeface="Montserrat"/>
              <a:sym typeface="Montserrat"/>
            </a:endParaRPr>
          </a:p>
        </p:txBody>
      </p:sp>
      <p:pic>
        <p:nvPicPr>
          <p:cNvPr id="670" name="Google Shape;670;p47"/>
          <p:cNvPicPr preferRelativeResize="0"/>
          <p:nvPr/>
        </p:nvPicPr>
        <p:blipFill>
          <a:blip r:embed="rId3">
            <a:alphaModFix/>
          </a:blip>
          <a:stretch>
            <a:fillRect/>
          </a:stretch>
        </p:blipFill>
        <p:spPr>
          <a:xfrm>
            <a:off x="2028275" y="2790712"/>
            <a:ext cx="4184776" cy="1044850"/>
          </a:xfrm>
          <a:prstGeom prst="rect">
            <a:avLst/>
          </a:prstGeom>
          <a:noFill/>
          <a:ln>
            <a:noFill/>
          </a:ln>
        </p:spPr>
      </p:pic>
      <p:sp>
        <p:nvSpPr>
          <p:cNvPr id="671" name="Google Shape;671;p47"/>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75"/>
        <p:cNvGrpSpPr/>
        <p:nvPr/>
      </p:nvGrpSpPr>
      <p:grpSpPr>
        <a:xfrm>
          <a:off x="0" y="0"/>
          <a:ext cx="0" cy="0"/>
          <a:chOff x="0" y="0"/>
          <a:chExt cx="0" cy="0"/>
        </a:xfrm>
      </p:grpSpPr>
      <p:sp>
        <p:nvSpPr>
          <p:cNvPr id="676" name="Google Shape;676;p48"/>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48"/>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Correlation vs. Causation</a:t>
            </a:r>
            <a:endParaRPr sz="2100" b="1">
              <a:solidFill>
                <a:srgbClr val="0F3FA8"/>
              </a:solidFill>
              <a:latin typeface="Montserrat"/>
              <a:ea typeface="Montserrat"/>
              <a:cs typeface="Montserrat"/>
              <a:sym typeface="Montserrat"/>
            </a:endParaRPr>
          </a:p>
        </p:txBody>
      </p:sp>
      <p:sp>
        <p:nvSpPr>
          <p:cNvPr id="678" name="Google Shape;678;p48"/>
          <p:cNvSpPr txBox="1"/>
          <p:nvPr/>
        </p:nvSpPr>
        <p:spPr>
          <a:xfrm>
            <a:off x="688775" y="1113125"/>
            <a:ext cx="53502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We observed advertising expenditure exhibits a strong positive correlation with sales</a:t>
            </a:r>
            <a:endParaRPr sz="1300">
              <a:solidFill>
                <a:schemeClr val="dk1"/>
              </a:solidFill>
              <a:latin typeface="Montserrat"/>
              <a:ea typeface="Montserrat"/>
              <a:cs typeface="Montserrat"/>
              <a:sym typeface="Montserrat"/>
            </a:endParaRPr>
          </a:p>
        </p:txBody>
      </p:sp>
      <p:sp>
        <p:nvSpPr>
          <p:cNvPr id="679" name="Google Shape;679;p48"/>
          <p:cNvSpPr txBox="1"/>
          <p:nvPr/>
        </p:nvSpPr>
        <p:spPr>
          <a:xfrm>
            <a:off x="688787" y="1898606"/>
            <a:ext cx="46665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As advertising expenditure increased, sales increased</a:t>
            </a:r>
            <a:endParaRPr sz="1300">
              <a:solidFill>
                <a:schemeClr val="dk1"/>
              </a:solidFill>
              <a:latin typeface="Montserrat"/>
              <a:ea typeface="Montserrat"/>
              <a:cs typeface="Montserrat"/>
              <a:sym typeface="Montserrat"/>
            </a:endParaRPr>
          </a:p>
        </p:txBody>
      </p:sp>
      <p:sp>
        <p:nvSpPr>
          <p:cNvPr id="680" name="Google Shape;680;p48"/>
          <p:cNvSpPr txBox="1"/>
          <p:nvPr/>
        </p:nvSpPr>
        <p:spPr>
          <a:xfrm>
            <a:off x="688775" y="2453963"/>
            <a:ext cx="46665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Does it mean advertising expenditure </a:t>
            </a:r>
            <a:r>
              <a:rPr lang="en" sz="1300" b="1">
                <a:solidFill>
                  <a:srgbClr val="12549B"/>
                </a:solidFill>
                <a:latin typeface="Montserrat"/>
                <a:ea typeface="Montserrat"/>
                <a:cs typeface="Montserrat"/>
                <a:sym typeface="Montserrat"/>
              </a:rPr>
              <a:t>causes </a:t>
            </a:r>
            <a:r>
              <a:rPr lang="en" sz="1300">
                <a:solidFill>
                  <a:schemeClr val="dk1"/>
                </a:solidFill>
                <a:latin typeface="Montserrat"/>
                <a:ea typeface="Montserrat"/>
                <a:cs typeface="Montserrat"/>
                <a:sym typeface="Montserrat"/>
              </a:rPr>
              <a:t>an increase in sales?</a:t>
            </a:r>
            <a:endParaRPr sz="1300">
              <a:solidFill>
                <a:schemeClr val="dk1"/>
              </a:solidFill>
              <a:latin typeface="Montserrat"/>
              <a:ea typeface="Montserrat"/>
              <a:cs typeface="Montserrat"/>
              <a:sym typeface="Montserrat"/>
            </a:endParaRPr>
          </a:p>
        </p:txBody>
      </p:sp>
      <p:sp>
        <p:nvSpPr>
          <p:cNvPr id="681" name="Google Shape;681;p48"/>
          <p:cNvSpPr/>
          <p:nvPr/>
        </p:nvSpPr>
        <p:spPr>
          <a:xfrm>
            <a:off x="402271" y="12999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682" name="Google Shape;682;p48"/>
          <p:cNvSpPr/>
          <p:nvPr/>
        </p:nvSpPr>
        <p:spPr>
          <a:xfrm>
            <a:off x="402271" y="19857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683" name="Google Shape;683;p48"/>
          <p:cNvSpPr/>
          <p:nvPr/>
        </p:nvSpPr>
        <p:spPr>
          <a:xfrm>
            <a:off x="402271" y="26715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pic>
        <p:nvPicPr>
          <p:cNvPr id="684" name="Google Shape;684;p48"/>
          <p:cNvPicPr preferRelativeResize="0"/>
          <p:nvPr/>
        </p:nvPicPr>
        <p:blipFill>
          <a:blip r:embed="rId3">
            <a:alphaModFix/>
          </a:blip>
          <a:stretch>
            <a:fillRect/>
          </a:stretch>
        </p:blipFill>
        <p:spPr>
          <a:xfrm>
            <a:off x="6115175" y="747896"/>
            <a:ext cx="2671225" cy="1938867"/>
          </a:xfrm>
          <a:prstGeom prst="rect">
            <a:avLst/>
          </a:prstGeom>
          <a:noFill/>
          <a:ln>
            <a:noFill/>
          </a:ln>
        </p:spPr>
      </p:pic>
      <p:sp>
        <p:nvSpPr>
          <p:cNvPr id="685" name="Google Shape;685;p48"/>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sp>
        <p:nvSpPr>
          <p:cNvPr id="690" name="Google Shape;690;p49"/>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49"/>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Correlation vs. Causation</a:t>
            </a:r>
            <a:endParaRPr sz="2100" b="1">
              <a:solidFill>
                <a:srgbClr val="0F3FA8"/>
              </a:solidFill>
              <a:latin typeface="Montserrat"/>
              <a:ea typeface="Montserrat"/>
              <a:cs typeface="Montserrat"/>
              <a:sym typeface="Montserrat"/>
            </a:endParaRPr>
          </a:p>
        </p:txBody>
      </p:sp>
      <p:sp>
        <p:nvSpPr>
          <p:cNvPr id="692" name="Google Shape;692;p49"/>
          <p:cNvSpPr txBox="1"/>
          <p:nvPr/>
        </p:nvSpPr>
        <p:spPr>
          <a:xfrm>
            <a:off x="688775" y="1113125"/>
            <a:ext cx="53502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We observed advertising expenditure exhibits a strong positive correlation with sales.</a:t>
            </a:r>
            <a:endParaRPr sz="1300">
              <a:solidFill>
                <a:schemeClr val="dk1"/>
              </a:solidFill>
              <a:latin typeface="Montserrat"/>
              <a:ea typeface="Montserrat"/>
              <a:cs typeface="Montserrat"/>
              <a:sym typeface="Montserrat"/>
            </a:endParaRPr>
          </a:p>
        </p:txBody>
      </p:sp>
      <p:sp>
        <p:nvSpPr>
          <p:cNvPr id="693" name="Google Shape;693;p49"/>
          <p:cNvSpPr txBox="1"/>
          <p:nvPr/>
        </p:nvSpPr>
        <p:spPr>
          <a:xfrm>
            <a:off x="703162" y="1889856"/>
            <a:ext cx="46665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As advertising expenditure increased, sales increased.</a:t>
            </a:r>
            <a:endParaRPr sz="1300">
              <a:solidFill>
                <a:schemeClr val="dk1"/>
              </a:solidFill>
              <a:latin typeface="Montserrat"/>
              <a:ea typeface="Montserrat"/>
              <a:cs typeface="Montserrat"/>
              <a:sym typeface="Montserrat"/>
            </a:endParaRPr>
          </a:p>
        </p:txBody>
      </p:sp>
      <p:sp>
        <p:nvSpPr>
          <p:cNvPr id="694" name="Google Shape;694;p49"/>
          <p:cNvSpPr txBox="1"/>
          <p:nvPr/>
        </p:nvSpPr>
        <p:spPr>
          <a:xfrm>
            <a:off x="703150" y="2460588"/>
            <a:ext cx="46665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Does it mean advertising expenditure </a:t>
            </a:r>
            <a:r>
              <a:rPr lang="en" sz="1300" b="1">
                <a:solidFill>
                  <a:srgbClr val="12549B"/>
                </a:solidFill>
                <a:latin typeface="Montserrat"/>
                <a:ea typeface="Montserrat"/>
                <a:cs typeface="Montserrat"/>
                <a:sym typeface="Montserrat"/>
              </a:rPr>
              <a:t>causes </a:t>
            </a:r>
            <a:r>
              <a:rPr lang="en" sz="1300">
                <a:solidFill>
                  <a:schemeClr val="dk1"/>
                </a:solidFill>
                <a:latin typeface="Montserrat"/>
                <a:ea typeface="Montserrat"/>
                <a:cs typeface="Montserrat"/>
                <a:sym typeface="Montserrat"/>
              </a:rPr>
              <a:t>an increase in sales?</a:t>
            </a:r>
            <a:endParaRPr sz="1300">
              <a:solidFill>
                <a:schemeClr val="dk1"/>
              </a:solidFill>
              <a:latin typeface="Montserrat"/>
              <a:ea typeface="Montserrat"/>
              <a:cs typeface="Montserrat"/>
              <a:sym typeface="Montserrat"/>
            </a:endParaRPr>
          </a:p>
        </p:txBody>
      </p:sp>
      <p:sp>
        <p:nvSpPr>
          <p:cNvPr id="695" name="Google Shape;695;p49"/>
          <p:cNvSpPr/>
          <p:nvPr/>
        </p:nvSpPr>
        <p:spPr>
          <a:xfrm>
            <a:off x="402271" y="12999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696" name="Google Shape;696;p49"/>
          <p:cNvSpPr/>
          <p:nvPr/>
        </p:nvSpPr>
        <p:spPr>
          <a:xfrm>
            <a:off x="402271" y="19857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697" name="Google Shape;697;p49"/>
          <p:cNvSpPr/>
          <p:nvPr/>
        </p:nvSpPr>
        <p:spPr>
          <a:xfrm>
            <a:off x="402271" y="26715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pic>
        <p:nvPicPr>
          <p:cNvPr id="698" name="Google Shape;698;p49"/>
          <p:cNvPicPr preferRelativeResize="0"/>
          <p:nvPr/>
        </p:nvPicPr>
        <p:blipFill>
          <a:blip r:embed="rId3">
            <a:alphaModFix/>
          </a:blip>
          <a:stretch>
            <a:fillRect/>
          </a:stretch>
        </p:blipFill>
        <p:spPr>
          <a:xfrm>
            <a:off x="6115175" y="747896"/>
            <a:ext cx="2671225" cy="1938867"/>
          </a:xfrm>
          <a:prstGeom prst="rect">
            <a:avLst/>
          </a:prstGeom>
          <a:noFill/>
          <a:ln>
            <a:noFill/>
          </a:ln>
        </p:spPr>
      </p:pic>
      <p:sp>
        <p:nvSpPr>
          <p:cNvPr id="699" name="Google Shape;699;p49"/>
          <p:cNvSpPr txBox="1"/>
          <p:nvPr/>
        </p:nvSpPr>
        <p:spPr>
          <a:xfrm>
            <a:off x="704050" y="3225681"/>
            <a:ext cx="46665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rgbClr val="C0504D"/>
                </a:solidFill>
                <a:latin typeface="Montserrat"/>
                <a:ea typeface="Montserrat"/>
                <a:cs typeface="Montserrat"/>
                <a:sym typeface="Montserrat"/>
              </a:rPr>
              <a:t>Not necessarily true!</a:t>
            </a:r>
            <a:endParaRPr sz="1300">
              <a:solidFill>
                <a:schemeClr val="dk1"/>
              </a:solidFill>
              <a:latin typeface="Montserrat"/>
              <a:ea typeface="Montserrat"/>
              <a:cs typeface="Montserrat"/>
              <a:sym typeface="Montserrat"/>
            </a:endParaRPr>
          </a:p>
        </p:txBody>
      </p:sp>
      <p:sp>
        <p:nvSpPr>
          <p:cNvPr id="700" name="Google Shape;700;p49"/>
          <p:cNvSpPr txBox="1"/>
          <p:nvPr/>
        </p:nvSpPr>
        <p:spPr>
          <a:xfrm>
            <a:off x="704050" y="3819725"/>
            <a:ext cx="46665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There might be </a:t>
            </a:r>
            <a:r>
              <a:rPr lang="en" sz="1300" b="1">
                <a:solidFill>
                  <a:srgbClr val="12549B"/>
                </a:solidFill>
                <a:latin typeface="Montserrat"/>
                <a:ea typeface="Montserrat"/>
                <a:cs typeface="Montserrat"/>
                <a:sym typeface="Montserrat"/>
              </a:rPr>
              <a:t>other factors</a:t>
            </a:r>
            <a:r>
              <a:rPr lang="en" sz="1300">
                <a:solidFill>
                  <a:schemeClr val="dk1"/>
                </a:solidFill>
                <a:latin typeface="Montserrat"/>
                <a:ea typeface="Montserrat"/>
                <a:cs typeface="Montserrat"/>
                <a:sym typeface="Montserrat"/>
              </a:rPr>
              <a:t> at play.</a:t>
            </a:r>
            <a:endParaRPr sz="1300" b="1">
              <a:solidFill>
                <a:srgbClr val="C0504D"/>
              </a:solidFill>
              <a:latin typeface="Montserrat"/>
              <a:ea typeface="Montserrat"/>
              <a:cs typeface="Montserrat"/>
              <a:sym typeface="Montserrat"/>
            </a:endParaRPr>
          </a:p>
        </p:txBody>
      </p:sp>
      <p:sp>
        <p:nvSpPr>
          <p:cNvPr id="701" name="Google Shape;701;p49"/>
          <p:cNvSpPr/>
          <p:nvPr/>
        </p:nvSpPr>
        <p:spPr>
          <a:xfrm>
            <a:off x="402271" y="33573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702" name="Google Shape;702;p49"/>
          <p:cNvSpPr/>
          <p:nvPr/>
        </p:nvSpPr>
        <p:spPr>
          <a:xfrm>
            <a:off x="402271" y="38907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703" name="Google Shape;703;p49"/>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707"/>
        <p:cNvGrpSpPr/>
        <p:nvPr/>
      </p:nvGrpSpPr>
      <p:grpSpPr>
        <a:xfrm>
          <a:off x="0" y="0"/>
          <a:ext cx="0" cy="0"/>
          <a:chOff x="0" y="0"/>
          <a:chExt cx="0" cy="0"/>
        </a:xfrm>
      </p:grpSpPr>
      <p:sp>
        <p:nvSpPr>
          <p:cNvPr id="708" name="Google Shape;708;p50"/>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Correlation vs. Causation</a:t>
            </a:r>
            <a:endParaRPr sz="2100" b="1">
              <a:solidFill>
                <a:srgbClr val="0F3FA8"/>
              </a:solidFill>
              <a:latin typeface="Montserrat"/>
              <a:ea typeface="Montserrat"/>
              <a:cs typeface="Montserrat"/>
              <a:sym typeface="Montserrat"/>
            </a:endParaRPr>
          </a:p>
        </p:txBody>
      </p:sp>
      <p:sp>
        <p:nvSpPr>
          <p:cNvPr id="709" name="Google Shape;709;p50"/>
          <p:cNvSpPr txBox="1"/>
          <p:nvPr/>
        </p:nvSpPr>
        <p:spPr>
          <a:xfrm>
            <a:off x="688775" y="3170525"/>
            <a:ext cx="5869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Let’s split the data with respect to </a:t>
            </a:r>
            <a:r>
              <a:rPr lang="en" sz="1300" b="1">
                <a:solidFill>
                  <a:srgbClr val="12549B"/>
                </a:solidFill>
                <a:latin typeface="Montserrat"/>
                <a:ea typeface="Montserrat"/>
                <a:cs typeface="Montserrat"/>
                <a:sym typeface="Montserrat"/>
              </a:rPr>
              <a:t>another factor</a:t>
            </a:r>
            <a:r>
              <a:rPr lang="en" sz="1300">
                <a:solidFill>
                  <a:schemeClr val="dk1"/>
                </a:solidFill>
                <a:latin typeface="Montserrat"/>
                <a:ea typeface="Montserrat"/>
                <a:cs typeface="Montserrat"/>
                <a:sym typeface="Montserrat"/>
              </a:rPr>
              <a:t> - </a:t>
            </a:r>
            <a:r>
              <a:rPr lang="en" sz="1300" b="1">
                <a:solidFill>
                  <a:srgbClr val="12549B"/>
                </a:solidFill>
                <a:latin typeface="Montserrat"/>
                <a:ea typeface="Montserrat"/>
                <a:cs typeface="Montserrat"/>
                <a:sym typeface="Montserrat"/>
              </a:rPr>
              <a:t>economic zone.</a:t>
            </a:r>
            <a:endParaRPr sz="1300">
              <a:solidFill>
                <a:schemeClr val="dk1"/>
              </a:solidFill>
              <a:latin typeface="Montserrat"/>
              <a:ea typeface="Montserrat"/>
              <a:cs typeface="Montserrat"/>
              <a:sym typeface="Montserrat"/>
            </a:endParaRPr>
          </a:p>
        </p:txBody>
      </p:sp>
      <p:sp>
        <p:nvSpPr>
          <p:cNvPr id="710" name="Google Shape;710;p50"/>
          <p:cNvSpPr/>
          <p:nvPr/>
        </p:nvSpPr>
        <p:spPr>
          <a:xfrm>
            <a:off x="402271" y="3281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pic>
        <p:nvPicPr>
          <p:cNvPr id="711" name="Google Shape;711;p50"/>
          <p:cNvPicPr preferRelativeResize="0"/>
          <p:nvPr/>
        </p:nvPicPr>
        <p:blipFill>
          <a:blip r:embed="rId3">
            <a:alphaModFix/>
          </a:blip>
          <a:stretch>
            <a:fillRect/>
          </a:stretch>
        </p:blipFill>
        <p:spPr>
          <a:xfrm>
            <a:off x="595475" y="1232902"/>
            <a:ext cx="1942243" cy="1255725"/>
          </a:xfrm>
          <a:prstGeom prst="rect">
            <a:avLst/>
          </a:prstGeom>
          <a:noFill/>
          <a:ln>
            <a:noFill/>
          </a:ln>
        </p:spPr>
      </p:pic>
      <p:sp>
        <p:nvSpPr>
          <p:cNvPr id="712" name="Google Shape;712;p50"/>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0"/>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8" name="Google Shape;718;p51"/>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1"/>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Correlation vs. Causation</a:t>
            </a:r>
            <a:endParaRPr sz="2100" b="1">
              <a:solidFill>
                <a:srgbClr val="0F3FA8"/>
              </a:solidFill>
              <a:latin typeface="Montserrat"/>
              <a:ea typeface="Montserrat"/>
              <a:cs typeface="Montserrat"/>
              <a:sym typeface="Montserrat"/>
            </a:endParaRPr>
          </a:p>
        </p:txBody>
      </p:sp>
      <p:sp>
        <p:nvSpPr>
          <p:cNvPr id="720" name="Google Shape;720;p51"/>
          <p:cNvSpPr/>
          <p:nvPr/>
        </p:nvSpPr>
        <p:spPr>
          <a:xfrm rot="-1461354">
            <a:off x="3336865" y="1222929"/>
            <a:ext cx="856201" cy="214745"/>
          </a:xfrm>
          <a:prstGeom prst="rightArrow">
            <a:avLst>
              <a:gd name="adj1" fmla="val 50000"/>
              <a:gd name="adj2" fmla="val 50000"/>
            </a:avLst>
          </a:prstGeom>
          <a:solidFill>
            <a:srgbClr val="0E39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721" name="Google Shape;721;p51"/>
          <p:cNvSpPr/>
          <p:nvPr/>
        </p:nvSpPr>
        <p:spPr>
          <a:xfrm rot="-5400000">
            <a:off x="6386315" y="781464"/>
            <a:ext cx="47700" cy="65100"/>
          </a:xfrm>
          <a:prstGeom prst="ellipse">
            <a:avLst/>
          </a:prstGeom>
          <a:solidFill>
            <a:srgbClr val="3D85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2" name="Google Shape;722;p51"/>
          <p:cNvSpPr/>
          <p:nvPr/>
        </p:nvSpPr>
        <p:spPr>
          <a:xfrm rot="-5400000">
            <a:off x="6375737" y="773251"/>
            <a:ext cx="47700" cy="65100"/>
          </a:xfrm>
          <a:prstGeom prst="ellipse">
            <a:avLst/>
          </a:prstGeom>
          <a:solidFill>
            <a:srgbClr val="3D85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3" name="Google Shape;723;p51"/>
          <p:cNvSpPr/>
          <p:nvPr/>
        </p:nvSpPr>
        <p:spPr>
          <a:xfrm rot="-5400000">
            <a:off x="6438712" y="714314"/>
            <a:ext cx="47700" cy="65100"/>
          </a:xfrm>
          <a:prstGeom prst="ellipse">
            <a:avLst/>
          </a:prstGeom>
          <a:solidFill>
            <a:srgbClr val="3D85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4" name="Google Shape;724;p51"/>
          <p:cNvSpPr/>
          <p:nvPr/>
        </p:nvSpPr>
        <p:spPr>
          <a:xfrm rot="-5400000">
            <a:off x="6501687" y="681222"/>
            <a:ext cx="47700" cy="65100"/>
          </a:xfrm>
          <a:prstGeom prst="ellipse">
            <a:avLst/>
          </a:prstGeom>
          <a:solidFill>
            <a:srgbClr val="3D85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5" name="Google Shape;725;p51"/>
          <p:cNvSpPr txBox="1"/>
          <p:nvPr/>
        </p:nvSpPr>
        <p:spPr>
          <a:xfrm>
            <a:off x="688775" y="3588875"/>
            <a:ext cx="58692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Economic Zone 1 has a </a:t>
            </a:r>
            <a:r>
              <a:rPr lang="en" sz="1300" b="1">
                <a:solidFill>
                  <a:schemeClr val="dk1"/>
                </a:solidFill>
                <a:latin typeface="Montserrat"/>
                <a:ea typeface="Montserrat"/>
                <a:cs typeface="Montserrat"/>
                <a:sym typeface="Montserrat"/>
              </a:rPr>
              <a:t>booming economy</a:t>
            </a:r>
            <a:r>
              <a:rPr lang="en" sz="1300">
                <a:solidFill>
                  <a:schemeClr val="dk1"/>
                </a:solidFill>
                <a:latin typeface="Montserrat"/>
                <a:ea typeface="Montserrat"/>
                <a:cs typeface="Montserrat"/>
                <a:sym typeface="Montserrat"/>
              </a:rPr>
              <a:t> - sales will be higher here even if we don’t spend as much on marketing.</a:t>
            </a:r>
            <a:endParaRPr sz="1300">
              <a:solidFill>
                <a:schemeClr val="dk1"/>
              </a:solidFill>
              <a:latin typeface="Montserrat"/>
              <a:ea typeface="Montserrat"/>
              <a:cs typeface="Montserrat"/>
              <a:sym typeface="Montserrat"/>
            </a:endParaRPr>
          </a:p>
        </p:txBody>
      </p:sp>
      <p:sp>
        <p:nvSpPr>
          <p:cNvPr id="726" name="Google Shape;726;p51"/>
          <p:cNvSpPr txBox="1"/>
          <p:nvPr/>
        </p:nvSpPr>
        <p:spPr>
          <a:xfrm>
            <a:off x="688775" y="3170525"/>
            <a:ext cx="5869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Let’s split the data with respect to </a:t>
            </a:r>
            <a:r>
              <a:rPr lang="en" sz="1300" b="1">
                <a:solidFill>
                  <a:srgbClr val="12549B"/>
                </a:solidFill>
                <a:latin typeface="Montserrat"/>
                <a:ea typeface="Montserrat"/>
                <a:cs typeface="Montserrat"/>
                <a:sym typeface="Montserrat"/>
              </a:rPr>
              <a:t>another factor</a:t>
            </a:r>
            <a:r>
              <a:rPr lang="en" sz="1300">
                <a:solidFill>
                  <a:schemeClr val="dk1"/>
                </a:solidFill>
                <a:latin typeface="Montserrat"/>
                <a:ea typeface="Montserrat"/>
                <a:cs typeface="Montserrat"/>
                <a:sym typeface="Montserrat"/>
              </a:rPr>
              <a:t> - </a:t>
            </a:r>
            <a:r>
              <a:rPr lang="en" sz="1300" b="1">
                <a:solidFill>
                  <a:srgbClr val="12549B"/>
                </a:solidFill>
                <a:latin typeface="Montserrat"/>
                <a:ea typeface="Montserrat"/>
                <a:cs typeface="Montserrat"/>
                <a:sym typeface="Montserrat"/>
              </a:rPr>
              <a:t>economic zone.</a:t>
            </a:r>
            <a:endParaRPr sz="1300">
              <a:solidFill>
                <a:schemeClr val="dk1"/>
              </a:solidFill>
              <a:latin typeface="Montserrat"/>
              <a:ea typeface="Montserrat"/>
              <a:cs typeface="Montserrat"/>
              <a:sym typeface="Montserrat"/>
            </a:endParaRPr>
          </a:p>
        </p:txBody>
      </p:sp>
      <p:sp>
        <p:nvSpPr>
          <p:cNvPr id="727" name="Google Shape;727;p51"/>
          <p:cNvSpPr/>
          <p:nvPr/>
        </p:nvSpPr>
        <p:spPr>
          <a:xfrm>
            <a:off x="402271" y="3281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728" name="Google Shape;728;p51"/>
          <p:cNvSpPr/>
          <p:nvPr/>
        </p:nvSpPr>
        <p:spPr>
          <a:xfrm>
            <a:off x="402271" y="38145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pic>
        <p:nvPicPr>
          <p:cNvPr id="729" name="Google Shape;729;p51"/>
          <p:cNvPicPr preferRelativeResize="0"/>
          <p:nvPr/>
        </p:nvPicPr>
        <p:blipFill>
          <a:blip r:embed="rId3">
            <a:alphaModFix/>
          </a:blip>
          <a:stretch>
            <a:fillRect/>
          </a:stretch>
        </p:blipFill>
        <p:spPr>
          <a:xfrm>
            <a:off x="595475" y="1232902"/>
            <a:ext cx="1942243" cy="1255725"/>
          </a:xfrm>
          <a:prstGeom prst="rect">
            <a:avLst/>
          </a:prstGeom>
          <a:noFill/>
          <a:ln>
            <a:noFill/>
          </a:ln>
        </p:spPr>
      </p:pic>
      <p:pic>
        <p:nvPicPr>
          <p:cNvPr id="730" name="Google Shape;730;p51"/>
          <p:cNvPicPr preferRelativeResize="0"/>
          <p:nvPr/>
        </p:nvPicPr>
        <p:blipFill>
          <a:blip r:embed="rId4">
            <a:alphaModFix/>
          </a:blip>
          <a:stretch>
            <a:fillRect/>
          </a:stretch>
        </p:blipFill>
        <p:spPr>
          <a:xfrm>
            <a:off x="4701050" y="480275"/>
            <a:ext cx="1942250" cy="1242450"/>
          </a:xfrm>
          <a:prstGeom prst="rect">
            <a:avLst/>
          </a:prstGeom>
          <a:noFill/>
          <a:ln>
            <a:noFill/>
          </a:ln>
        </p:spPr>
      </p:pic>
      <p:sp>
        <p:nvSpPr>
          <p:cNvPr id="731" name="Google Shape;731;p51"/>
          <p:cNvSpPr txBox="1"/>
          <p:nvPr/>
        </p:nvSpPr>
        <p:spPr>
          <a:xfrm>
            <a:off x="6888250" y="883638"/>
            <a:ext cx="178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222222"/>
                </a:solidFill>
                <a:latin typeface="Montserrat"/>
                <a:ea typeface="Montserrat"/>
                <a:cs typeface="Montserrat"/>
                <a:sym typeface="Montserrat"/>
              </a:rPr>
              <a:t>Economic Zone 1</a:t>
            </a:r>
            <a:endParaRPr sz="1200" b="1">
              <a:solidFill>
                <a:srgbClr val="222222"/>
              </a:solidFill>
              <a:latin typeface="Montserrat"/>
              <a:ea typeface="Montserrat"/>
              <a:cs typeface="Montserrat"/>
              <a:sym typeface="Montserrat"/>
            </a:endParaRPr>
          </a:p>
        </p:txBody>
      </p:sp>
      <p:sp>
        <p:nvSpPr>
          <p:cNvPr id="732" name="Google Shape;732;p51"/>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52"/>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2"/>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dirty="0">
                <a:solidFill>
                  <a:srgbClr val="0F3FA8"/>
                </a:solidFill>
                <a:latin typeface="Montserrat"/>
                <a:ea typeface="Montserrat"/>
                <a:cs typeface="Montserrat"/>
                <a:sym typeface="Montserrat"/>
              </a:rPr>
              <a:t>Correlation vs. Causation</a:t>
            </a:r>
            <a:endParaRPr sz="2100" b="1" dirty="0">
              <a:solidFill>
                <a:srgbClr val="0F3FA8"/>
              </a:solidFill>
              <a:latin typeface="Montserrat"/>
              <a:ea typeface="Montserrat"/>
              <a:cs typeface="Montserrat"/>
              <a:sym typeface="Montserrat"/>
            </a:endParaRPr>
          </a:p>
        </p:txBody>
      </p:sp>
      <p:sp>
        <p:nvSpPr>
          <p:cNvPr id="739" name="Google Shape;739;p52"/>
          <p:cNvSpPr/>
          <p:nvPr/>
        </p:nvSpPr>
        <p:spPr>
          <a:xfrm rot="-1461354">
            <a:off x="3336865" y="1222929"/>
            <a:ext cx="856201" cy="214745"/>
          </a:xfrm>
          <a:prstGeom prst="rightArrow">
            <a:avLst>
              <a:gd name="adj1" fmla="val 50000"/>
              <a:gd name="adj2" fmla="val 50000"/>
            </a:avLst>
          </a:prstGeom>
          <a:solidFill>
            <a:srgbClr val="0E39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740" name="Google Shape;740;p52"/>
          <p:cNvSpPr/>
          <p:nvPr/>
        </p:nvSpPr>
        <p:spPr>
          <a:xfrm rot="-5400000">
            <a:off x="6386315" y="781464"/>
            <a:ext cx="47700" cy="65100"/>
          </a:xfrm>
          <a:prstGeom prst="ellipse">
            <a:avLst/>
          </a:prstGeom>
          <a:solidFill>
            <a:srgbClr val="3D85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52"/>
          <p:cNvSpPr/>
          <p:nvPr/>
        </p:nvSpPr>
        <p:spPr>
          <a:xfrm rot="-5400000">
            <a:off x="6375737" y="773251"/>
            <a:ext cx="47700" cy="65100"/>
          </a:xfrm>
          <a:prstGeom prst="ellipse">
            <a:avLst/>
          </a:prstGeom>
          <a:solidFill>
            <a:srgbClr val="3D85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52"/>
          <p:cNvSpPr/>
          <p:nvPr/>
        </p:nvSpPr>
        <p:spPr>
          <a:xfrm rot="-5400000">
            <a:off x="6438712" y="714314"/>
            <a:ext cx="47700" cy="65100"/>
          </a:xfrm>
          <a:prstGeom prst="ellipse">
            <a:avLst/>
          </a:prstGeom>
          <a:solidFill>
            <a:srgbClr val="3D85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52"/>
          <p:cNvSpPr/>
          <p:nvPr/>
        </p:nvSpPr>
        <p:spPr>
          <a:xfrm rot="-5400000">
            <a:off x="6501687" y="681222"/>
            <a:ext cx="47700" cy="65100"/>
          </a:xfrm>
          <a:prstGeom prst="ellipse">
            <a:avLst/>
          </a:prstGeom>
          <a:solidFill>
            <a:srgbClr val="3D85C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52"/>
          <p:cNvSpPr/>
          <p:nvPr/>
        </p:nvSpPr>
        <p:spPr>
          <a:xfrm rot="-9338646" flipH="1">
            <a:off x="3336865" y="2213529"/>
            <a:ext cx="856201" cy="214745"/>
          </a:xfrm>
          <a:prstGeom prst="rightArrow">
            <a:avLst>
              <a:gd name="adj1" fmla="val 50000"/>
              <a:gd name="adj2" fmla="val 50000"/>
            </a:avLst>
          </a:prstGeom>
          <a:solidFill>
            <a:srgbClr val="0E39A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745" name="Google Shape;745;p52"/>
          <p:cNvSpPr txBox="1"/>
          <p:nvPr/>
        </p:nvSpPr>
        <p:spPr>
          <a:xfrm>
            <a:off x="6888250" y="2316500"/>
            <a:ext cx="178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222222"/>
                </a:solidFill>
                <a:latin typeface="Montserrat"/>
                <a:ea typeface="Montserrat"/>
                <a:cs typeface="Montserrat"/>
                <a:sym typeface="Montserrat"/>
              </a:rPr>
              <a:t>Economic Zone 2</a:t>
            </a:r>
            <a:endParaRPr sz="1200">
              <a:solidFill>
                <a:srgbClr val="222222"/>
              </a:solidFill>
              <a:latin typeface="Montserrat"/>
              <a:ea typeface="Montserrat"/>
              <a:cs typeface="Montserrat"/>
              <a:sym typeface="Montserrat"/>
            </a:endParaRPr>
          </a:p>
        </p:txBody>
      </p:sp>
      <p:sp>
        <p:nvSpPr>
          <p:cNvPr id="746" name="Google Shape;746;p52"/>
          <p:cNvSpPr txBox="1"/>
          <p:nvPr/>
        </p:nvSpPr>
        <p:spPr>
          <a:xfrm>
            <a:off x="688775" y="4237325"/>
            <a:ext cx="58692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Economic Zone 2 has a </a:t>
            </a:r>
            <a:r>
              <a:rPr lang="en" sz="1300" b="1">
                <a:solidFill>
                  <a:schemeClr val="dk1"/>
                </a:solidFill>
                <a:latin typeface="Montserrat"/>
                <a:ea typeface="Montserrat"/>
                <a:cs typeface="Montserrat"/>
                <a:sym typeface="Montserrat"/>
              </a:rPr>
              <a:t>stagnant economy</a:t>
            </a:r>
            <a:r>
              <a:rPr lang="en" sz="1300">
                <a:solidFill>
                  <a:schemeClr val="dk1"/>
                </a:solidFill>
                <a:latin typeface="Montserrat"/>
                <a:ea typeface="Montserrat"/>
                <a:cs typeface="Montserrat"/>
                <a:sym typeface="Montserrat"/>
              </a:rPr>
              <a:t> - sales might have been higher due to data collected in a festive season.</a:t>
            </a:r>
            <a:endParaRPr sz="1300">
              <a:solidFill>
                <a:schemeClr val="dk1"/>
              </a:solidFill>
              <a:latin typeface="Montserrat"/>
              <a:ea typeface="Montserrat"/>
              <a:cs typeface="Montserrat"/>
              <a:sym typeface="Montserrat"/>
            </a:endParaRPr>
          </a:p>
        </p:txBody>
      </p:sp>
      <p:sp>
        <p:nvSpPr>
          <p:cNvPr id="747" name="Google Shape;747;p52"/>
          <p:cNvSpPr txBox="1"/>
          <p:nvPr/>
        </p:nvSpPr>
        <p:spPr>
          <a:xfrm>
            <a:off x="688775" y="3588875"/>
            <a:ext cx="58692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Economic Zone 1 has a </a:t>
            </a:r>
            <a:r>
              <a:rPr lang="en" sz="1300" b="1">
                <a:solidFill>
                  <a:schemeClr val="dk1"/>
                </a:solidFill>
                <a:latin typeface="Montserrat"/>
                <a:ea typeface="Montserrat"/>
                <a:cs typeface="Montserrat"/>
                <a:sym typeface="Montserrat"/>
              </a:rPr>
              <a:t>booming economy</a:t>
            </a:r>
            <a:r>
              <a:rPr lang="en" sz="1300">
                <a:solidFill>
                  <a:schemeClr val="dk1"/>
                </a:solidFill>
                <a:latin typeface="Montserrat"/>
                <a:ea typeface="Montserrat"/>
                <a:cs typeface="Montserrat"/>
                <a:sym typeface="Montserrat"/>
              </a:rPr>
              <a:t> - sales will be higher here even if we don’t spend as much on marketing.</a:t>
            </a:r>
            <a:endParaRPr sz="1300">
              <a:solidFill>
                <a:schemeClr val="dk1"/>
              </a:solidFill>
              <a:latin typeface="Montserrat"/>
              <a:ea typeface="Montserrat"/>
              <a:cs typeface="Montserrat"/>
              <a:sym typeface="Montserrat"/>
            </a:endParaRPr>
          </a:p>
        </p:txBody>
      </p:sp>
      <p:sp>
        <p:nvSpPr>
          <p:cNvPr id="748" name="Google Shape;748;p52"/>
          <p:cNvSpPr txBox="1"/>
          <p:nvPr/>
        </p:nvSpPr>
        <p:spPr>
          <a:xfrm>
            <a:off x="688775" y="3170525"/>
            <a:ext cx="5869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Let’s split the data with respect to </a:t>
            </a:r>
            <a:r>
              <a:rPr lang="en" sz="1300" b="1">
                <a:solidFill>
                  <a:srgbClr val="12549B"/>
                </a:solidFill>
                <a:latin typeface="Montserrat"/>
                <a:ea typeface="Montserrat"/>
                <a:cs typeface="Montserrat"/>
                <a:sym typeface="Montserrat"/>
              </a:rPr>
              <a:t>another factor</a:t>
            </a:r>
            <a:r>
              <a:rPr lang="en" sz="1300">
                <a:solidFill>
                  <a:schemeClr val="dk1"/>
                </a:solidFill>
                <a:latin typeface="Montserrat"/>
                <a:ea typeface="Montserrat"/>
                <a:cs typeface="Montserrat"/>
                <a:sym typeface="Montserrat"/>
              </a:rPr>
              <a:t> - </a:t>
            </a:r>
            <a:r>
              <a:rPr lang="en" sz="1300" b="1">
                <a:solidFill>
                  <a:srgbClr val="12549B"/>
                </a:solidFill>
                <a:latin typeface="Montserrat"/>
                <a:ea typeface="Montserrat"/>
                <a:cs typeface="Montserrat"/>
                <a:sym typeface="Montserrat"/>
              </a:rPr>
              <a:t>economic zone.</a:t>
            </a:r>
            <a:endParaRPr sz="1300">
              <a:solidFill>
                <a:schemeClr val="dk1"/>
              </a:solidFill>
              <a:latin typeface="Montserrat"/>
              <a:ea typeface="Montserrat"/>
              <a:cs typeface="Montserrat"/>
              <a:sym typeface="Montserrat"/>
            </a:endParaRPr>
          </a:p>
        </p:txBody>
      </p:sp>
      <p:sp>
        <p:nvSpPr>
          <p:cNvPr id="749" name="Google Shape;749;p52"/>
          <p:cNvSpPr/>
          <p:nvPr/>
        </p:nvSpPr>
        <p:spPr>
          <a:xfrm>
            <a:off x="402271" y="3281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750" name="Google Shape;750;p52"/>
          <p:cNvSpPr/>
          <p:nvPr/>
        </p:nvSpPr>
        <p:spPr>
          <a:xfrm>
            <a:off x="402271" y="38145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751" name="Google Shape;751;p52"/>
          <p:cNvSpPr/>
          <p:nvPr/>
        </p:nvSpPr>
        <p:spPr>
          <a:xfrm>
            <a:off x="402271" y="442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pic>
        <p:nvPicPr>
          <p:cNvPr id="752" name="Google Shape;752;p52"/>
          <p:cNvPicPr preferRelativeResize="0"/>
          <p:nvPr/>
        </p:nvPicPr>
        <p:blipFill>
          <a:blip r:embed="rId3">
            <a:alphaModFix/>
          </a:blip>
          <a:stretch>
            <a:fillRect/>
          </a:stretch>
        </p:blipFill>
        <p:spPr>
          <a:xfrm>
            <a:off x="595475" y="1232902"/>
            <a:ext cx="1942243" cy="1255725"/>
          </a:xfrm>
          <a:prstGeom prst="rect">
            <a:avLst/>
          </a:prstGeom>
          <a:noFill/>
          <a:ln>
            <a:noFill/>
          </a:ln>
        </p:spPr>
      </p:pic>
      <p:pic>
        <p:nvPicPr>
          <p:cNvPr id="753" name="Google Shape;753;p52"/>
          <p:cNvPicPr preferRelativeResize="0"/>
          <p:nvPr/>
        </p:nvPicPr>
        <p:blipFill>
          <a:blip r:embed="rId4">
            <a:alphaModFix/>
          </a:blip>
          <a:stretch>
            <a:fillRect/>
          </a:stretch>
        </p:blipFill>
        <p:spPr>
          <a:xfrm>
            <a:off x="4716454" y="1873317"/>
            <a:ext cx="1942234" cy="1255706"/>
          </a:xfrm>
          <a:prstGeom prst="rect">
            <a:avLst/>
          </a:prstGeom>
          <a:noFill/>
          <a:ln>
            <a:noFill/>
          </a:ln>
        </p:spPr>
      </p:pic>
      <p:pic>
        <p:nvPicPr>
          <p:cNvPr id="754" name="Google Shape;754;p52"/>
          <p:cNvPicPr preferRelativeResize="0"/>
          <p:nvPr/>
        </p:nvPicPr>
        <p:blipFill>
          <a:blip r:embed="rId5">
            <a:alphaModFix/>
          </a:blip>
          <a:stretch>
            <a:fillRect/>
          </a:stretch>
        </p:blipFill>
        <p:spPr>
          <a:xfrm>
            <a:off x="4701050" y="480275"/>
            <a:ext cx="1942250" cy="1242450"/>
          </a:xfrm>
          <a:prstGeom prst="rect">
            <a:avLst/>
          </a:prstGeom>
          <a:noFill/>
          <a:ln>
            <a:noFill/>
          </a:ln>
        </p:spPr>
      </p:pic>
      <p:sp>
        <p:nvSpPr>
          <p:cNvPr id="755" name="Google Shape;755;p52"/>
          <p:cNvSpPr txBox="1"/>
          <p:nvPr/>
        </p:nvSpPr>
        <p:spPr>
          <a:xfrm>
            <a:off x="6888250" y="883638"/>
            <a:ext cx="1782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200">
                <a:solidFill>
                  <a:srgbClr val="222222"/>
                </a:solidFill>
                <a:latin typeface="Montserrat"/>
                <a:ea typeface="Montserrat"/>
                <a:cs typeface="Montserrat"/>
                <a:sym typeface="Montserrat"/>
              </a:rPr>
              <a:t>Economic Zone 1</a:t>
            </a:r>
            <a:endParaRPr sz="1200" b="1">
              <a:solidFill>
                <a:srgbClr val="222222"/>
              </a:solidFill>
              <a:latin typeface="Montserrat"/>
              <a:ea typeface="Montserrat"/>
              <a:cs typeface="Montserrat"/>
              <a:sym typeface="Montserrat"/>
            </a:endParaRPr>
          </a:p>
        </p:txBody>
      </p:sp>
      <p:sp>
        <p:nvSpPr>
          <p:cNvPr id="756" name="Google Shape;756;p52"/>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53"/>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3"/>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marR="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Correlation vs. Causation</a:t>
            </a:r>
            <a:endParaRPr sz="2100" b="1" i="0" u="none" strike="noStrike" cap="none">
              <a:solidFill>
                <a:srgbClr val="0F3FA8"/>
              </a:solidFill>
              <a:latin typeface="Montserrat"/>
              <a:ea typeface="Montserrat"/>
              <a:cs typeface="Montserrat"/>
              <a:sym typeface="Montserrat"/>
            </a:endParaRPr>
          </a:p>
        </p:txBody>
      </p:sp>
      <p:sp>
        <p:nvSpPr>
          <p:cNvPr id="763" name="Google Shape;763;p53"/>
          <p:cNvSpPr/>
          <p:nvPr/>
        </p:nvSpPr>
        <p:spPr>
          <a:xfrm>
            <a:off x="633650" y="2493775"/>
            <a:ext cx="3221100" cy="8577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FFFFFF"/>
                </a:solidFill>
                <a:latin typeface="Montserrat"/>
                <a:ea typeface="Montserrat"/>
                <a:cs typeface="Montserrat"/>
                <a:sym typeface="Montserrat"/>
              </a:rPr>
              <a:t>Variable 1 </a:t>
            </a:r>
            <a:r>
              <a:rPr lang="en">
                <a:solidFill>
                  <a:srgbClr val="FFFFFF"/>
                </a:solidFill>
                <a:latin typeface="Montserrat"/>
                <a:ea typeface="Montserrat"/>
                <a:cs typeface="Montserrat"/>
                <a:sym typeface="Montserrat"/>
              </a:rPr>
              <a:t>and </a:t>
            </a:r>
            <a:r>
              <a:rPr lang="en" b="1">
                <a:solidFill>
                  <a:srgbClr val="FFFFFF"/>
                </a:solidFill>
                <a:latin typeface="Montserrat"/>
                <a:ea typeface="Montserrat"/>
                <a:cs typeface="Montserrat"/>
                <a:sym typeface="Montserrat"/>
              </a:rPr>
              <a:t>Variable 2</a:t>
            </a:r>
            <a:endParaRPr b="1">
              <a:solidFill>
                <a:srgbClr val="FFFFFF"/>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a:solidFill>
                  <a:srgbClr val="FFFFFF"/>
                </a:solidFill>
                <a:latin typeface="Montserrat"/>
                <a:ea typeface="Montserrat"/>
                <a:cs typeface="Montserrat"/>
                <a:sym typeface="Montserrat"/>
              </a:rPr>
              <a:t>are </a:t>
            </a:r>
            <a:r>
              <a:rPr lang="en" b="1">
                <a:solidFill>
                  <a:srgbClr val="FFFFFF"/>
                </a:solidFill>
                <a:latin typeface="Montserrat"/>
                <a:ea typeface="Montserrat"/>
                <a:cs typeface="Montserrat"/>
                <a:sym typeface="Montserrat"/>
              </a:rPr>
              <a:t>highly correlated</a:t>
            </a:r>
            <a:endParaRPr b="1">
              <a:solidFill>
                <a:srgbClr val="FFFFFF"/>
              </a:solidFill>
              <a:latin typeface="Montserrat"/>
              <a:ea typeface="Montserrat"/>
              <a:cs typeface="Montserrat"/>
              <a:sym typeface="Montserrat"/>
            </a:endParaRPr>
          </a:p>
        </p:txBody>
      </p:sp>
      <p:sp>
        <p:nvSpPr>
          <p:cNvPr id="764" name="Google Shape;764;p53"/>
          <p:cNvSpPr/>
          <p:nvPr/>
        </p:nvSpPr>
        <p:spPr>
          <a:xfrm>
            <a:off x="3013650" y="929775"/>
            <a:ext cx="3116700" cy="4617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chemeClr val="dk1"/>
                </a:solidFill>
                <a:latin typeface="Montserrat"/>
                <a:ea typeface="Montserrat"/>
                <a:cs typeface="Montserrat"/>
                <a:sym typeface="Montserrat"/>
              </a:rPr>
              <a:t>Correlation </a:t>
            </a:r>
            <a:r>
              <a:rPr lang="en" b="1">
                <a:solidFill>
                  <a:srgbClr val="C0504D"/>
                </a:solidFill>
                <a:latin typeface="Montserrat"/>
                <a:ea typeface="Montserrat"/>
                <a:cs typeface="Montserrat"/>
                <a:sym typeface="Montserrat"/>
              </a:rPr>
              <a:t>≠</a:t>
            </a:r>
            <a:r>
              <a:rPr lang="en" b="1">
                <a:solidFill>
                  <a:schemeClr val="dk1"/>
                </a:solidFill>
                <a:latin typeface="Montserrat"/>
                <a:ea typeface="Montserrat"/>
                <a:cs typeface="Montserrat"/>
                <a:sym typeface="Montserrat"/>
              </a:rPr>
              <a:t> Causation</a:t>
            </a:r>
            <a:endParaRPr b="1">
              <a:solidFill>
                <a:schemeClr val="dk1"/>
              </a:solidFill>
              <a:latin typeface="Montserrat"/>
              <a:ea typeface="Montserrat"/>
              <a:cs typeface="Montserrat"/>
              <a:sym typeface="Montserrat"/>
            </a:endParaRPr>
          </a:p>
        </p:txBody>
      </p:sp>
      <p:sp>
        <p:nvSpPr>
          <p:cNvPr id="765" name="Google Shape;765;p53"/>
          <p:cNvSpPr txBox="1"/>
          <p:nvPr/>
        </p:nvSpPr>
        <p:spPr>
          <a:xfrm>
            <a:off x="3999600" y="2607025"/>
            <a:ext cx="1144800" cy="6312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2900" b="1">
                <a:solidFill>
                  <a:srgbClr val="C0504D"/>
                </a:solidFill>
                <a:latin typeface="Montserrat"/>
                <a:ea typeface="Montserrat"/>
                <a:cs typeface="Montserrat"/>
                <a:sym typeface="Montserrat"/>
              </a:rPr>
              <a:t>≠</a:t>
            </a:r>
            <a:r>
              <a:rPr lang="en" sz="2900" b="1">
                <a:solidFill>
                  <a:schemeClr val="dk1"/>
                </a:solidFill>
                <a:latin typeface="Montserrat"/>
                <a:ea typeface="Montserrat"/>
                <a:cs typeface="Montserrat"/>
                <a:sym typeface="Montserrat"/>
              </a:rPr>
              <a:t> </a:t>
            </a:r>
            <a:endParaRPr sz="2900" i="0" u="none" strike="noStrike" cap="none">
              <a:solidFill>
                <a:schemeClr val="dk1"/>
              </a:solidFill>
              <a:latin typeface="Montserrat"/>
              <a:ea typeface="Montserrat"/>
              <a:cs typeface="Montserrat"/>
              <a:sym typeface="Montserrat"/>
            </a:endParaRPr>
          </a:p>
        </p:txBody>
      </p:sp>
      <p:sp>
        <p:nvSpPr>
          <p:cNvPr id="766" name="Google Shape;766;p53"/>
          <p:cNvSpPr/>
          <p:nvPr/>
        </p:nvSpPr>
        <p:spPr>
          <a:xfrm>
            <a:off x="5289250" y="2493775"/>
            <a:ext cx="3221100" cy="8577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b="1">
                <a:solidFill>
                  <a:srgbClr val="FFFFFF"/>
                </a:solidFill>
                <a:latin typeface="Montserrat"/>
                <a:ea typeface="Montserrat"/>
                <a:cs typeface="Montserrat"/>
                <a:sym typeface="Montserrat"/>
              </a:rPr>
              <a:t>Variable 1 causes </a:t>
            </a:r>
            <a:r>
              <a:rPr lang="en">
                <a:solidFill>
                  <a:srgbClr val="FFFFFF"/>
                </a:solidFill>
                <a:latin typeface="Montserrat"/>
                <a:ea typeface="Montserrat"/>
                <a:cs typeface="Montserrat"/>
                <a:sym typeface="Montserrat"/>
              </a:rPr>
              <a:t>a change</a:t>
            </a:r>
            <a:endParaRPr>
              <a:solidFill>
                <a:srgbClr val="FFFFFF"/>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a:solidFill>
                  <a:srgbClr val="FFFFFF"/>
                </a:solidFill>
                <a:latin typeface="Montserrat"/>
                <a:ea typeface="Montserrat"/>
                <a:cs typeface="Montserrat"/>
                <a:sym typeface="Montserrat"/>
              </a:rPr>
              <a:t>in </a:t>
            </a:r>
            <a:r>
              <a:rPr lang="en" b="1">
                <a:solidFill>
                  <a:srgbClr val="FFFFFF"/>
                </a:solidFill>
                <a:latin typeface="Montserrat"/>
                <a:ea typeface="Montserrat"/>
                <a:cs typeface="Montserrat"/>
                <a:sym typeface="Montserrat"/>
              </a:rPr>
              <a:t>Variable 2</a:t>
            </a:r>
            <a:endParaRPr b="1">
              <a:solidFill>
                <a:srgbClr val="FFFFFF"/>
              </a:solidFill>
              <a:latin typeface="Montserrat"/>
              <a:ea typeface="Montserrat"/>
              <a:cs typeface="Montserrat"/>
              <a:sym typeface="Montserrat"/>
            </a:endParaRPr>
          </a:p>
        </p:txBody>
      </p:sp>
      <p:sp>
        <p:nvSpPr>
          <p:cNvPr id="767" name="Google Shape;767;p53"/>
          <p:cNvSpPr/>
          <p:nvPr/>
        </p:nvSpPr>
        <p:spPr>
          <a:xfrm>
            <a:off x="4432350" y="1635500"/>
            <a:ext cx="279300" cy="727500"/>
          </a:xfrm>
          <a:prstGeom prst="downArrow">
            <a:avLst>
              <a:gd name="adj1" fmla="val 50000"/>
              <a:gd name="adj2" fmla="val 50000"/>
            </a:avLst>
          </a:prstGeom>
          <a:solidFill>
            <a:srgbClr val="0F3F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768" name="Google Shape;768;p53"/>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4B683-977D-4CED-BC98-AE4E605D4B05}"/>
              </a:ext>
            </a:extLst>
          </p:cNvPr>
          <p:cNvSpPr>
            <a:spLocks noGrp="1"/>
          </p:cNvSpPr>
          <p:nvPr>
            <p:ph type="title"/>
          </p:nvPr>
        </p:nvSpPr>
        <p:spPr/>
        <p:txBody>
          <a:bodyPr>
            <a:normAutofit fontScale="90000"/>
          </a:bodyPr>
          <a:lstStyle/>
          <a:p>
            <a:r>
              <a:rPr lang="en-US" dirty="0"/>
              <a:t>Examples</a:t>
            </a:r>
          </a:p>
        </p:txBody>
      </p:sp>
      <p:sp>
        <p:nvSpPr>
          <p:cNvPr id="3" name="Text Placeholder 2">
            <a:extLst>
              <a:ext uri="{FF2B5EF4-FFF2-40B4-BE49-F238E27FC236}">
                <a16:creationId xmlns:a16="http://schemas.microsoft.com/office/drawing/2014/main" id="{2F744060-0D3D-4B13-926D-20511FFF8709}"/>
              </a:ext>
            </a:extLst>
          </p:cNvPr>
          <p:cNvSpPr>
            <a:spLocks noGrp="1"/>
          </p:cNvSpPr>
          <p:nvPr>
            <p:ph type="body" idx="1"/>
          </p:nvPr>
        </p:nvSpPr>
        <p:spPr/>
        <p:txBody>
          <a:bodyPr>
            <a:normAutofit lnSpcReduction="10000"/>
          </a:bodyPr>
          <a:lstStyle/>
          <a:p>
            <a:pPr marL="139700" indent="0">
              <a:buNone/>
            </a:pPr>
            <a:r>
              <a:rPr lang="en-US" b="1" dirty="0"/>
              <a:t>Examples of Correlation (NO Causation)</a:t>
            </a:r>
          </a:p>
          <a:p>
            <a:r>
              <a:rPr lang="en-US" dirty="0"/>
              <a:t>These are real-time examples where variables appear related, but one does </a:t>
            </a:r>
            <a:r>
              <a:rPr lang="en-US" i="1" dirty="0"/>
              <a:t>not</a:t>
            </a:r>
            <a:r>
              <a:rPr lang="en-US" dirty="0"/>
              <a:t> cause the other.</a:t>
            </a:r>
          </a:p>
          <a:p>
            <a:pPr marL="139700" indent="0">
              <a:buNone/>
            </a:pPr>
            <a:r>
              <a:rPr lang="en-US" b="1" dirty="0"/>
              <a:t>Coffee consumption and heart disease</a:t>
            </a:r>
          </a:p>
          <a:p>
            <a:pPr marL="139700" indent="0">
              <a:buNone/>
            </a:pPr>
            <a:r>
              <a:rPr lang="en-US" dirty="0"/>
              <a:t>Some studies show people who drink more coffee have more heart issues.</a:t>
            </a:r>
          </a:p>
          <a:p>
            <a:pPr marL="139700" indent="0">
              <a:buNone/>
            </a:pPr>
            <a:r>
              <a:rPr lang="en-US" dirty="0"/>
              <a:t>But it may be because heavy coffee drinkers also </a:t>
            </a:r>
            <a:r>
              <a:rPr lang="en-US" b="1" dirty="0"/>
              <a:t>smoke more</a:t>
            </a:r>
            <a:r>
              <a:rPr lang="en-US" dirty="0"/>
              <a:t> or </a:t>
            </a:r>
            <a:r>
              <a:rPr lang="en-US" b="1" dirty="0"/>
              <a:t>work late</a:t>
            </a:r>
            <a:r>
              <a:rPr lang="en-US" dirty="0"/>
              <a:t>.</a:t>
            </a:r>
          </a:p>
          <a:p>
            <a:pPr lvl="1"/>
            <a:r>
              <a:rPr lang="en-US" b="1" dirty="0"/>
              <a:t>Hidden variable</a:t>
            </a:r>
            <a:r>
              <a:rPr lang="en-US" dirty="0"/>
              <a:t>: Stress, lifestyle habits.</a:t>
            </a:r>
          </a:p>
          <a:p>
            <a:pPr marL="139700" indent="0">
              <a:buNone/>
            </a:pPr>
            <a:r>
              <a:rPr lang="en-US" b="1" dirty="0"/>
              <a:t>Website traffic ↑</a:t>
            </a:r>
            <a:r>
              <a:rPr lang="en-US" dirty="0"/>
              <a:t> and </a:t>
            </a:r>
            <a:r>
              <a:rPr lang="en-US" b="1" dirty="0"/>
              <a:t>sales ↑</a:t>
            </a:r>
            <a:r>
              <a:rPr lang="en-US" dirty="0"/>
              <a:t>.</a:t>
            </a:r>
            <a:br>
              <a:rPr lang="en-US" dirty="0"/>
            </a:br>
            <a:r>
              <a:rPr lang="en-US" dirty="0"/>
              <a:t>But traffic alone does </a:t>
            </a:r>
            <a:r>
              <a:rPr lang="en-US" i="1" dirty="0"/>
              <a:t>not cause</a:t>
            </a:r>
            <a:r>
              <a:rPr lang="en-US" dirty="0"/>
              <a:t> sales.</a:t>
            </a:r>
          </a:p>
          <a:p>
            <a:pPr lvl="1"/>
            <a:r>
              <a:rPr lang="en-US" b="1" dirty="0"/>
              <a:t>Hidden variable</a:t>
            </a:r>
            <a:r>
              <a:rPr lang="en-US" dirty="0"/>
              <a:t>: Festival season, marketing campaign.</a:t>
            </a:r>
          </a:p>
          <a:p>
            <a:endParaRPr lang="en-US" dirty="0"/>
          </a:p>
          <a:p>
            <a:endParaRPr lang="en-US" dirty="0"/>
          </a:p>
        </p:txBody>
      </p:sp>
      <p:sp>
        <p:nvSpPr>
          <p:cNvPr id="4" name="Text Placeholder 3">
            <a:extLst>
              <a:ext uri="{FF2B5EF4-FFF2-40B4-BE49-F238E27FC236}">
                <a16:creationId xmlns:a16="http://schemas.microsoft.com/office/drawing/2014/main" id="{3E921DA8-5E6E-4FF3-BE6E-71F11A82C083}"/>
              </a:ext>
            </a:extLst>
          </p:cNvPr>
          <p:cNvSpPr>
            <a:spLocks noGrp="1"/>
          </p:cNvSpPr>
          <p:nvPr>
            <p:ph type="body" idx="2"/>
          </p:nvPr>
        </p:nvSpPr>
        <p:spPr/>
        <p:txBody>
          <a:bodyPr>
            <a:normAutofit fontScale="92500"/>
          </a:bodyPr>
          <a:lstStyle/>
          <a:p>
            <a:pPr marL="139700" indent="0">
              <a:buNone/>
            </a:pPr>
            <a:r>
              <a:rPr lang="en-US" b="1" dirty="0"/>
              <a:t>Examples of True Causation (One causes the other)</a:t>
            </a:r>
          </a:p>
          <a:p>
            <a:r>
              <a:rPr lang="en-US" dirty="0"/>
              <a:t>Here the relationship is backed by </a:t>
            </a:r>
            <a:r>
              <a:rPr lang="en-US" b="1" dirty="0"/>
              <a:t>controlled experiments</a:t>
            </a:r>
            <a:r>
              <a:rPr lang="en-US" dirty="0"/>
              <a:t> or strong scientific/statistical evidence.</a:t>
            </a:r>
          </a:p>
          <a:p>
            <a:r>
              <a:rPr lang="en-US" b="1" dirty="0"/>
              <a:t>Increased fertilizer → higher crop yield</a:t>
            </a:r>
          </a:p>
          <a:p>
            <a:pPr marL="139700" indent="0">
              <a:buNone/>
            </a:pPr>
            <a:r>
              <a:rPr lang="en-US" dirty="0"/>
              <a:t>In agriculture trials:</a:t>
            </a:r>
            <a:br>
              <a:rPr lang="en-US" dirty="0"/>
            </a:br>
            <a:r>
              <a:rPr lang="en-US" dirty="0"/>
              <a:t>When fertilizer quantity increases (controlled), crop yield also increases.</a:t>
            </a:r>
            <a:br>
              <a:rPr lang="en-US" dirty="0"/>
            </a:br>
            <a:r>
              <a:rPr lang="en-US" dirty="0"/>
              <a:t>This is </a:t>
            </a:r>
            <a:r>
              <a:rPr lang="en-US" b="1" dirty="0"/>
              <a:t>true causation</a:t>
            </a:r>
            <a:r>
              <a:rPr lang="en-US" dirty="0"/>
              <a:t>, not correlation.</a:t>
            </a:r>
          </a:p>
          <a:p>
            <a:r>
              <a:rPr lang="en-US" b="1" dirty="0"/>
              <a:t>More study hours → higher exam scores</a:t>
            </a:r>
          </a:p>
          <a:p>
            <a:pPr marL="139700" indent="0">
              <a:buNone/>
            </a:pPr>
            <a:r>
              <a:rPr lang="en-US" dirty="0"/>
              <a:t>Holding other factors constant, increased study time directly affects performance.</a:t>
            </a:r>
            <a:br>
              <a:rPr lang="en-US" dirty="0"/>
            </a:br>
            <a:r>
              <a:rPr lang="en-US" dirty="0"/>
              <a:t>This is a </a:t>
            </a:r>
            <a:r>
              <a:rPr lang="en-US" b="1" dirty="0"/>
              <a:t>causal relationship</a:t>
            </a:r>
            <a:r>
              <a:rPr lang="en-US" dirty="0"/>
              <a:t>.</a:t>
            </a:r>
          </a:p>
          <a:p>
            <a:endParaRPr lang="en-US" dirty="0"/>
          </a:p>
        </p:txBody>
      </p:sp>
      <p:sp>
        <p:nvSpPr>
          <p:cNvPr id="5" name="Slide Number Placeholder 4">
            <a:extLst>
              <a:ext uri="{FF2B5EF4-FFF2-40B4-BE49-F238E27FC236}">
                <a16:creationId xmlns:a16="http://schemas.microsoft.com/office/drawing/2014/main" id="{1411D416-92E9-4CC9-B45E-D53EFD3799E1}"/>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38</a:t>
            </a:fld>
            <a:endParaRPr lang="en"/>
          </a:p>
        </p:txBody>
      </p:sp>
    </p:spTree>
    <p:extLst>
      <p:ext uri="{BB962C8B-B14F-4D97-AF65-F5344CB8AC3E}">
        <p14:creationId xmlns:p14="http://schemas.microsoft.com/office/powerpoint/2010/main" val="107497144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pic>
        <p:nvPicPr>
          <p:cNvPr id="773" name="Google Shape;773;p54"/>
          <p:cNvPicPr preferRelativeResize="0"/>
          <p:nvPr/>
        </p:nvPicPr>
        <p:blipFill>
          <a:blip r:embed="rId3">
            <a:alphaModFix/>
          </a:blip>
          <a:stretch>
            <a:fillRect/>
          </a:stretch>
        </p:blipFill>
        <p:spPr>
          <a:xfrm>
            <a:off x="6115175" y="1243625"/>
            <a:ext cx="2734825" cy="1985076"/>
          </a:xfrm>
          <a:prstGeom prst="rect">
            <a:avLst/>
          </a:prstGeom>
          <a:noFill/>
          <a:ln>
            <a:noFill/>
          </a:ln>
        </p:spPr>
      </p:pic>
      <p:sp>
        <p:nvSpPr>
          <p:cNvPr id="774" name="Google Shape;774;p54"/>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4"/>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The Need for Regression</a:t>
            </a:r>
            <a:endParaRPr sz="2100" b="1">
              <a:solidFill>
                <a:srgbClr val="0F3FA8"/>
              </a:solidFill>
              <a:latin typeface="Montserrat"/>
              <a:ea typeface="Montserrat"/>
              <a:cs typeface="Montserrat"/>
              <a:sym typeface="Montserrat"/>
            </a:endParaRPr>
          </a:p>
        </p:txBody>
      </p:sp>
      <p:sp>
        <p:nvSpPr>
          <p:cNvPr id="776" name="Google Shape;776;p54"/>
          <p:cNvSpPr txBox="1"/>
          <p:nvPr/>
        </p:nvSpPr>
        <p:spPr>
          <a:xfrm>
            <a:off x="764975" y="945236"/>
            <a:ext cx="53502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We observed advertising expenditure exhibits a strong positive correlation with sales.</a:t>
            </a:r>
            <a:endParaRPr sz="1300">
              <a:solidFill>
                <a:schemeClr val="dk1"/>
              </a:solidFill>
              <a:latin typeface="Montserrat"/>
              <a:ea typeface="Montserrat"/>
              <a:cs typeface="Montserrat"/>
              <a:sym typeface="Montserrat"/>
            </a:endParaRPr>
          </a:p>
        </p:txBody>
      </p:sp>
      <p:sp>
        <p:nvSpPr>
          <p:cNvPr id="777" name="Google Shape;777;p54"/>
          <p:cNvSpPr/>
          <p:nvPr/>
        </p:nvSpPr>
        <p:spPr>
          <a:xfrm>
            <a:off x="495571" y="1156133"/>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778" name="Google Shape;778;p54"/>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B5272F7-D411-4FF5-BBC1-2EF093E99150}"/>
              </a:ext>
            </a:extLst>
          </p:cNvPr>
          <p:cNvPicPr>
            <a:picLocks noChangeAspect="1"/>
          </p:cNvPicPr>
          <p:nvPr/>
        </p:nvPicPr>
        <p:blipFill>
          <a:blip r:embed="rId2"/>
          <a:stretch>
            <a:fillRect/>
          </a:stretch>
        </p:blipFill>
        <p:spPr>
          <a:xfrm>
            <a:off x="550658" y="392319"/>
            <a:ext cx="8042683" cy="4226064"/>
          </a:xfrm>
          <a:prstGeom prst="rect">
            <a:avLst/>
          </a:prstGeom>
        </p:spPr>
      </p:pic>
    </p:spTree>
    <p:extLst>
      <p:ext uri="{BB962C8B-B14F-4D97-AF65-F5344CB8AC3E}">
        <p14:creationId xmlns:p14="http://schemas.microsoft.com/office/powerpoint/2010/main" val="24589791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782"/>
        <p:cNvGrpSpPr/>
        <p:nvPr/>
      </p:nvGrpSpPr>
      <p:grpSpPr>
        <a:xfrm>
          <a:off x="0" y="0"/>
          <a:ext cx="0" cy="0"/>
          <a:chOff x="0" y="0"/>
          <a:chExt cx="0" cy="0"/>
        </a:xfrm>
      </p:grpSpPr>
      <p:pic>
        <p:nvPicPr>
          <p:cNvPr id="783" name="Google Shape;783;p55"/>
          <p:cNvPicPr preferRelativeResize="0"/>
          <p:nvPr/>
        </p:nvPicPr>
        <p:blipFill>
          <a:blip r:embed="rId3">
            <a:alphaModFix/>
          </a:blip>
          <a:stretch>
            <a:fillRect/>
          </a:stretch>
        </p:blipFill>
        <p:spPr>
          <a:xfrm>
            <a:off x="6115187" y="1243675"/>
            <a:ext cx="2734789" cy="1984999"/>
          </a:xfrm>
          <a:prstGeom prst="rect">
            <a:avLst/>
          </a:prstGeom>
          <a:noFill/>
          <a:ln>
            <a:noFill/>
          </a:ln>
        </p:spPr>
      </p:pic>
      <p:sp>
        <p:nvSpPr>
          <p:cNvPr id="784" name="Google Shape;784;p55"/>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5"/>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The Need for Regression</a:t>
            </a:r>
            <a:endParaRPr sz="2100" b="1">
              <a:solidFill>
                <a:srgbClr val="0F3FA8"/>
              </a:solidFill>
              <a:latin typeface="Montserrat"/>
              <a:ea typeface="Montserrat"/>
              <a:cs typeface="Montserrat"/>
              <a:sym typeface="Montserrat"/>
            </a:endParaRPr>
          </a:p>
        </p:txBody>
      </p:sp>
      <p:sp>
        <p:nvSpPr>
          <p:cNvPr id="786" name="Google Shape;786;p55"/>
          <p:cNvSpPr txBox="1"/>
          <p:nvPr/>
        </p:nvSpPr>
        <p:spPr>
          <a:xfrm>
            <a:off x="764975" y="1631036"/>
            <a:ext cx="46665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Let’s say we now decide to spend $310 for the marketing campaign of the latest iPhone.</a:t>
            </a:r>
            <a:endParaRPr sz="1300">
              <a:solidFill>
                <a:schemeClr val="dk1"/>
              </a:solidFill>
              <a:latin typeface="Montserrat"/>
              <a:ea typeface="Montserrat"/>
              <a:cs typeface="Montserrat"/>
              <a:sym typeface="Montserrat"/>
            </a:endParaRPr>
          </a:p>
        </p:txBody>
      </p:sp>
      <p:sp>
        <p:nvSpPr>
          <p:cNvPr id="787" name="Google Shape;787;p55"/>
          <p:cNvSpPr txBox="1"/>
          <p:nvPr/>
        </p:nvSpPr>
        <p:spPr>
          <a:xfrm>
            <a:off x="764975" y="2316836"/>
            <a:ext cx="46665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rgbClr val="12549B"/>
                </a:solidFill>
                <a:latin typeface="Montserrat"/>
                <a:ea typeface="Montserrat"/>
                <a:cs typeface="Montserrat"/>
                <a:sym typeface="Montserrat"/>
              </a:rPr>
              <a:t>How much sales should we expect?</a:t>
            </a:r>
            <a:endParaRPr sz="1300">
              <a:solidFill>
                <a:schemeClr val="dk1"/>
              </a:solidFill>
              <a:latin typeface="Montserrat"/>
              <a:ea typeface="Montserrat"/>
              <a:cs typeface="Montserrat"/>
              <a:sym typeface="Montserrat"/>
            </a:endParaRPr>
          </a:p>
        </p:txBody>
      </p:sp>
      <p:sp>
        <p:nvSpPr>
          <p:cNvPr id="788" name="Google Shape;788;p55"/>
          <p:cNvSpPr txBox="1"/>
          <p:nvPr/>
        </p:nvSpPr>
        <p:spPr>
          <a:xfrm>
            <a:off x="764975" y="945236"/>
            <a:ext cx="53502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We observed advertising expenditure exhibits a strong positive correlation with sales.</a:t>
            </a:r>
            <a:endParaRPr sz="1300">
              <a:solidFill>
                <a:schemeClr val="dk1"/>
              </a:solidFill>
              <a:latin typeface="Montserrat"/>
              <a:ea typeface="Montserrat"/>
              <a:cs typeface="Montserrat"/>
              <a:sym typeface="Montserrat"/>
            </a:endParaRPr>
          </a:p>
        </p:txBody>
      </p:sp>
      <p:sp>
        <p:nvSpPr>
          <p:cNvPr id="789" name="Google Shape;789;p55"/>
          <p:cNvSpPr/>
          <p:nvPr/>
        </p:nvSpPr>
        <p:spPr>
          <a:xfrm>
            <a:off x="495571" y="1156133"/>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790" name="Google Shape;790;p55"/>
          <p:cNvSpPr/>
          <p:nvPr/>
        </p:nvSpPr>
        <p:spPr>
          <a:xfrm>
            <a:off x="495571" y="2412683"/>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791" name="Google Shape;791;p55"/>
          <p:cNvSpPr/>
          <p:nvPr/>
        </p:nvSpPr>
        <p:spPr>
          <a:xfrm>
            <a:off x="495571" y="1841945"/>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792" name="Google Shape;792;p55"/>
          <p:cNvSpPr txBox="1"/>
          <p:nvPr/>
        </p:nvSpPr>
        <p:spPr>
          <a:xfrm>
            <a:off x="7975700" y="2467825"/>
            <a:ext cx="498900" cy="33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000">
                <a:solidFill>
                  <a:schemeClr val="dk1"/>
                </a:solidFill>
                <a:latin typeface="Century Gothic"/>
                <a:ea typeface="Century Gothic"/>
                <a:cs typeface="Century Gothic"/>
                <a:sym typeface="Century Gothic"/>
              </a:rPr>
              <a:t>$310</a:t>
            </a:r>
            <a:endParaRPr sz="1000">
              <a:solidFill>
                <a:schemeClr val="dk1"/>
              </a:solidFill>
              <a:latin typeface="Century Gothic"/>
              <a:ea typeface="Century Gothic"/>
              <a:cs typeface="Century Gothic"/>
              <a:sym typeface="Century Gothic"/>
            </a:endParaRPr>
          </a:p>
        </p:txBody>
      </p:sp>
      <p:cxnSp>
        <p:nvCxnSpPr>
          <p:cNvPr id="793" name="Google Shape;793;p55"/>
          <p:cNvCxnSpPr>
            <a:stCxn id="792" idx="1"/>
          </p:cNvCxnSpPr>
          <p:nvPr/>
        </p:nvCxnSpPr>
        <p:spPr>
          <a:xfrm flipH="1">
            <a:off x="7318400" y="2637175"/>
            <a:ext cx="657300" cy="259500"/>
          </a:xfrm>
          <a:prstGeom prst="straightConnector1">
            <a:avLst/>
          </a:prstGeom>
          <a:noFill/>
          <a:ln w="9525" cap="flat" cmpd="sng">
            <a:solidFill>
              <a:srgbClr val="999999"/>
            </a:solidFill>
            <a:prstDash val="solid"/>
            <a:round/>
            <a:headEnd type="none" w="med" len="med"/>
            <a:tailEnd type="stealth" w="med" len="med"/>
          </a:ln>
        </p:spPr>
      </p:cxnSp>
      <p:sp>
        <p:nvSpPr>
          <p:cNvPr id="794" name="Google Shape;794;p55"/>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98"/>
        <p:cNvGrpSpPr/>
        <p:nvPr/>
      </p:nvGrpSpPr>
      <p:grpSpPr>
        <a:xfrm>
          <a:off x="0" y="0"/>
          <a:ext cx="0" cy="0"/>
          <a:chOff x="0" y="0"/>
          <a:chExt cx="0" cy="0"/>
        </a:xfrm>
      </p:grpSpPr>
      <p:sp>
        <p:nvSpPr>
          <p:cNvPr id="799" name="Google Shape;799;p56"/>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56"/>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The Need for Regression</a:t>
            </a:r>
            <a:endParaRPr sz="2100" b="1">
              <a:solidFill>
                <a:srgbClr val="0F3FA8"/>
              </a:solidFill>
              <a:latin typeface="Montserrat"/>
              <a:ea typeface="Montserrat"/>
              <a:cs typeface="Montserrat"/>
              <a:sym typeface="Montserrat"/>
            </a:endParaRPr>
          </a:p>
        </p:txBody>
      </p:sp>
      <p:sp>
        <p:nvSpPr>
          <p:cNvPr id="801" name="Google Shape;801;p56"/>
          <p:cNvSpPr txBox="1"/>
          <p:nvPr/>
        </p:nvSpPr>
        <p:spPr>
          <a:xfrm>
            <a:off x="764975" y="2774036"/>
            <a:ext cx="46665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chemeClr val="dk1"/>
                </a:solidFill>
                <a:latin typeface="Montserrat"/>
                <a:ea typeface="Montserrat"/>
                <a:cs typeface="Montserrat"/>
                <a:sym typeface="Montserrat"/>
              </a:rPr>
              <a:t>We don’t know!</a:t>
            </a:r>
            <a:endParaRPr sz="1300" b="1">
              <a:solidFill>
                <a:srgbClr val="12549B"/>
              </a:solidFill>
              <a:latin typeface="Montserrat"/>
              <a:ea typeface="Montserrat"/>
              <a:cs typeface="Montserrat"/>
              <a:sym typeface="Montserrat"/>
            </a:endParaRPr>
          </a:p>
        </p:txBody>
      </p:sp>
      <p:sp>
        <p:nvSpPr>
          <p:cNvPr id="802" name="Google Shape;802;p56"/>
          <p:cNvSpPr txBox="1"/>
          <p:nvPr/>
        </p:nvSpPr>
        <p:spPr>
          <a:xfrm>
            <a:off x="764975" y="3231236"/>
            <a:ext cx="46665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rgbClr val="12549B"/>
                </a:solidFill>
                <a:latin typeface="Montserrat"/>
                <a:ea typeface="Montserrat"/>
                <a:cs typeface="Montserrat"/>
                <a:sym typeface="Montserrat"/>
              </a:rPr>
              <a:t>Historically</a:t>
            </a:r>
            <a:r>
              <a:rPr lang="en" sz="1300">
                <a:solidFill>
                  <a:schemeClr val="dk1"/>
                </a:solidFill>
                <a:latin typeface="Montserrat"/>
                <a:ea typeface="Montserrat"/>
                <a:cs typeface="Montserrat"/>
                <a:sym typeface="Montserrat"/>
              </a:rPr>
              <a:t>, we’ve had </a:t>
            </a:r>
            <a:r>
              <a:rPr lang="en" sz="1300" b="1">
                <a:solidFill>
                  <a:srgbClr val="12549B"/>
                </a:solidFill>
                <a:latin typeface="Montserrat"/>
                <a:ea typeface="Montserrat"/>
                <a:cs typeface="Montserrat"/>
                <a:sym typeface="Montserrat"/>
              </a:rPr>
              <a:t>different sales </a:t>
            </a:r>
            <a:r>
              <a:rPr lang="en" sz="1300">
                <a:solidFill>
                  <a:schemeClr val="dk1"/>
                </a:solidFill>
                <a:latin typeface="Montserrat"/>
                <a:ea typeface="Montserrat"/>
                <a:cs typeface="Montserrat"/>
                <a:sym typeface="Montserrat"/>
              </a:rPr>
              <a:t>for </a:t>
            </a:r>
            <a:r>
              <a:rPr lang="en" sz="1300" b="1">
                <a:solidFill>
                  <a:srgbClr val="12549B"/>
                </a:solidFill>
                <a:latin typeface="Montserrat"/>
                <a:ea typeface="Montserrat"/>
                <a:cs typeface="Montserrat"/>
                <a:sym typeface="Montserrat"/>
              </a:rPr>
              <a:t>similar marketing spending.</a:t>
            </a:r>
            <a:endParaRPr sz="1300" b="1">
              <a:solidFill>
                <a:schemeClr val="dk1"/>
              </a:solidFill>
              <a:latin typeface="Montserrat"/>
              <a:ea typeface="Montserrat"/>
              <a:cs typeface="Montserrat"/>
              <a:sym typeface="Montserrat"/>
            </a:endParaRPr>
          </a:p>
        </p:txBody>
      </p:sp>
      <p:sp>
        <p:nvSpPr>
          <p:cNvPr id="803" name="Google Shape;803;p56"/>
          <p:cNvSpPr/>
          <p:nvPr/>
        </p:nvSpPr>
        <p:spPr>
          <a:xfrm>
            <a:off x="495571" y="2896683"/>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804" name="Google Shape;804;p56"/>
          <p:cNvSpPr/>
          <p:nvPr/>
        </p:nvSpPr>
        <p:spPr>
          <a:xfrm>
            <a:off x="495571" y="3447358"/>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805" name="Google Shape;805;p56"/>
          <p:cNvSpPr txBox="1"/>
          <p:nvPr/>
        </p:nvSpPr>
        <p:spPr>
          <a:xfrm>
            <a:off x="764975" y="1631036"/>
            <a:ext cx="46665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Let’s say we now decide to spend $310 for the marketing campaign of the latest iPhone.</a:t>
            </a:r>
            <a:endParaRPr sz="1300">
              <a:solidFill>
                <a:schemeClr val="dk1"/>
              </a:solidFill>
              <a:latin typeface="Montserrat"/>
              <a:ea typeface="Montserrat"/>
              <a:cs typeface="Montserrat"/>
              <a:sym typeface="Montserrat"/>
            </a:endParaRPr>
          </a:p>
        </p:txBody>
      </p:sp>
      <p:sp>
        <p:nvSpPr>
          <p:cNvPr id="806" name="Google Shape;806;p56"/>
          <p:cNvSpPr txBox="1"/>
          <p:nvPr/>
        </p:nvSpPr>
        <p:spPr>
          <a:xfrm>
            <a:off x="764975" y="2316836"/>
            <a:ext cx="46665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rgbClr val="12549B"/>
                </a:solidFill>
                <a:latin typeface="Montserrat"/>
                <a:ea typeface="Montserrat"/>
                <a:cs typeface="Montserrat"/>
                <a:sym typeface="Montserrat"/>
              </a:rPr>
              <a:t>How much sales should we expect?</a:t>
            </a:r>
            <a:endParaRPr sz="1300">
              <a:solidFill>
                <a:schemeClr val="dk1"/>
              </a:solidFill>
              <a:latin typeface="Montserrat"/>
              <a:ea typeface="Montserrat"/>
              <a:cs typeface="Montserrat"/>
              <a:sym typeface="Montserrat"/>
            </a:endParaRPr>
          </a:p>
        </p:txBody>
      </p:sp>
      <p:sp>
        <p:nvSpPr>
          <p:cNvPr id="807" name="Google Shape;807;p56"/>
          <p:cNvSpPr txBox="1"/>
          <p:nvPr/>
        </p:nvSpPr>
        <p:spPr>
          <a:xfrm>
            <a:off x="764975" y="945236"/>
            <a:ext cx="53502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We observed advertising expenditure exhibits a strong positive correlation with sales.</a:t>
            </a:r>
            <a:endParaRPr sz="1300">
              <a:solidFill>
                <a:schemeClr val="dk1"/>
              </a:solidFill>
              <a:latin typeface="Montserrat"/>
              <a:ea typeface="Montserrat"/>
              <a:cs typeface="Montserrat"/>
              <a:sym typeface="Montserrat"/>
            </a:endParaRPr>
          </a:p>
        </p:txBody>
      </p:sp>
      <p:sp>
        <p:nvSpPr>
          <p:cNvPr id="808" name="Google Shape;808;p56"/>
          <p:cNvSpPr/>
          <p:nvPr/>
        </p:nvSpPr>
        <p:spPr>
          <a:xfrm>
            <a:off x="495571" y="1156133"/>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pic>
        <p:nvPicPr>
          <p:cNvPr id="809" name="Google Shape;809;p56"/>
          <p:cNvPicPr preferRelativeResize="0"/>
          <p:nvPr/>
        </p:nvPicPr>
        <p:blipFill>
          <a:blip r:embed="rId3">
            <a:alphaModFix/>
          </a:blip>
          <a:stretch>
            <a:fillRect/>
          </a:stretch>
        </p:blipFill>
        <p:spPr>
          <a:xfrm>
            <a:off x="6115183" y="1243663"/>
            <a:ext cx="2734817" cy="1985025"/>
          </a:xfrm>
          <a:prstGeom prst="rect">
            <a:avLst/>
          </a:prstGeom>
          <a:noFill/>
          <a:ln>
            <a:noFill/>
          </a:ln>
        </p:spPr>
      </p:pic>
      <p:sp>
        <p:nvSpPr>
          <p:cNvPr id="810" name="Google Shape;810;p56"/>
          <p:cNvSpPr/>
          <p:nvPr/>
        </p:nvSpPr>
        <p:spPr>
          <a:xfrm>
            <a:off x="495571" y="2412683"/>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811" name="Google Shape;811;p56"/>
          <p:cNvSpPr/>
          <p:nvPr/>
        </p:nvSpPr>
        <p:spPr>
          <a:xfrm>
            <a:off x="495571" y="1841945"/>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812" name="Google Shape;812;p56"/>
          <p:cNvSpPr txBox="1"/>
          <p:nvPr/>
        </p:nvSpPr>
        <p:spPr>
          <a:xfrm>
            <a:off x="7975700" y="2467825"/>
            <a:ext cx="498900" cy="33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000">
                <a:solidFill>
                  <a:schemeClr val="dk1"/>
                </a:solidFill>
                <a:latin typeface="Century Gothic"/>
                <a:ea typeface="Century Gothic"/>
                <a:cs typeface="Century Gothic"/>
                <a:sym typeface="Century Gothic"/>
              </a:rPr>
              <a:t>$310</a:t>
            </a:r>
            <a:endParaRPr sz="1000">
              <a:solidFill>
                <a:schemeClr val="dk1"/>
              </a:solidFill>
              <a:latin typeface="Century Gothic"/>
              <a:ea typeface="Century Gothic"/>
              <a:cs typeface="Century Gothic"/>
              <a:sym typeface="Century Gothic"/>
            </a:endParaRPr>
          </a:p>
        </p:txBody>
      </p:sp>
      <p:cxnSp>
        <p:nvCxnSpPr>
          <p:cNvPr id="813" name="Google Shape;813;p56"/>
          <p:cNvCxnSpPr>
            <a:stCxn id="812" idx="1"/>
          </p:cNvCxnSpPr>
          <p:nvPr/>
        </p:nvCxnSpPr>
        <p:spPr>
          <a:xfrm flipH="1">
            <a:off x="7318400" y="2637175"/>
            <a:ext cx="657300" cy="259500"/>
          </a:xfrm>
          <a:prstGeom prst="straightConnector1">
            <a:avLst/>
          </a:prstGeom>
          <a:noFill/>
          <a:ln w="9525" cap="flat" cmpd="sng">
            <a:solidFill>
              <a:srgbClr val="999999"/>
            </a:solidFill>
            <a:prstDash val="solid"/>
            <a:round/>
            <a:headEnd type="none" w="med" len="med"/>
            <a:tailEnd type="stealth" w="med" len="med"/>
          </a:ln>
        </p:spPr>
      </p:cxnSp>
      <p:sp>
        <p:nvSpPr>
          <p:cNvPr id="814" name="Google Shape;814;p56"/>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18"/>
        <p:cNvGrpSpPr/>
        <p:nvPr/>
      </p:nvGrpSpPr>
      <p:grpSpPr>
        <a:xfrm>
          <a:off x="0" y="0"/>
          <a:ext cx="0" cy="0"/>
          <a:chOff x="0" y="0"/>
          <a:chExt cx="0" cy="0"/>
        </a:xfrm>
      </p:grpSpPr>
      <p:sp>
        <p:nvSpPr>
          <p:cNvPr id="819" name="Google Shape;819;p57"/>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57"/>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The Need for Regression</a:t>
            </a:r>
            <a:endParaRPr sz="2100" b="1">
              <a:solidFill>
                <a:srgbClr val="0F3FA8"/>
              </a:solidFill>
              <a:latin typeface="Montserrat"/>
              <a:ea typeface="Montserrat"/>
              <a:cs typeface="Montserrat"/>
              <a:sym typeface="Montserrat"/>
            </a:endParaRPr>
          </a:p>
        </p:txBody>
      </p:sp>
      <p:sp>
        <p:nvSpPr>
          <p:cNvPr id="821" name="Google Shape;821;p57"/>
          <p:cNvSpPr txBox="1"/>
          <p:nvPr/>
        </p:nvSpPr>
        <p:spPr>
          <a:xfrm>
            <a:off x="764975" y="2774036"/>
            <a:ext cx="46665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chemeClr val="dk1"/>
                </a:solidFill>
                <a:latin typeface="Montserrat"/>
                <a:ea typeface="Montserrat"/>
                <a:cs typeface="Montserrat"/>
                <a:sym typeface="Montserrat"/>
              </a:rPr>
              <a:t>We don’t know!</a:t>
            </a:r>
            <a:endParaRPr sz="1300" b="1">
              <a:solidFill>
                <a:srgbClr val="12549B"/>
              </a:solidFill>
              <a:latin typeface="Montserrat"/>
              <a:ea typeface="Montserrat"/>
              <a:cs typeface="Montserrat"/>
              <a:sym typeface="Montserrat"/>
            </a:endParaRPr>
          </a:p>
        </p:txBody>
      </p:sp>
      <p:sp>
        <p:nvSpPr>
          <p:cNvPr id="822" name="Google Shape;822;p57"/>
          <p:cNvSpPr txBox="1"/>
          <p:nvPr/>
        </p:nvSpPr>
        <p:spPr>
          <a:xfrm>
            <a:off x="764975" y="3231236"/>
            <a:ext cx="46665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rgbClr val="12549B"/>
                </a:solidFill>
                <a:latin typeface="Montserrat"/>
                <a:ea typeface="Montserrat"/>
                <a:cs typeface="Montserrat"/>
                <a:sym typeface="Montserrat"/>
              </a:rPr>
              <a:t>Historically</a:t>
            </a:r>
            <a:r>
              <a:rPr lang="en" sz="1300">
                <a:solidFill>
                  <a:schemeClr val="dk1"/>
                </a:solidFill>
                <a:latin typeface="Montserrat"/>
                <a:ea typeface="Montserrat"/>
                <a:cs typeface="Montserrat"/>
                <a:sym typeface="Montserrat"/>
              </a:rPr>
              <a:t>, we’ve had </a:t>
            </a:r>
            <a:r>
              <a:rPr lang="en" sz="1300" b="1">
                <a:solidFill>
                  <a:srgbClr val="12549B"/>
                </a:solidFill>
                <a:latin typeface="Montserrat"/>
                <a:ea typeface="Montserrat"/>
                <a:cs typeface="Montserrat"/>
                <a:sym typeface="Montserrat"/>
              </a:rPr>
              <a:t>different sales </a:t>
            </a:r>
            <a:r>
              <a:rPr lang="en" sz="1300">
                <a:solidFill>
                  <a:schemeClr val="dk1"/>
                </a:solidFill>
                <a:latin typeface="Montserrat"/>
                <a:ea typeface="Montserrat"/>
                <a:cs typeface="Montserrat"/>
                <a:sym typeface="Montserrat"/>
              </a:rPr>
              <a:t>for </a:t>
            </a:r>
            <a:r>
              <a:rPr lang="en" sz="1300" b="1">
                <a:solidFill>
                  <a:srgbClr val="12549B"/>
                </a:solidFill>
                <a:latin typeface="Montserrat"/>
                <a:ea typeface="Montserrat"/>
                <a:cs typeface="Montserrat"/>
                <a:sym typeface="Montserrat"/>
              </a:rPr>
              <a:t>similar marketing spending.</a:t>
            </a:r>
            <a:endParaRPr sz="1300" b="1">
              <a:solidFill>
                <a:schemeClr val="dk1"/>
              </a:solidFill>
              <a:latin typeface="Montserrat"/>
              <a:ea typeface="Montserrat"/>
              <a:cs typeface="Montserrat"/>
              <a:sym typeface="Montserrat"/>
            </a:endParaRPr>
          </a:p>
        </p:txBody>
      </p:sp>
      <p:sp>
        <p:nvSpPr>
          <p:cNvPr id="823" name="Google Shape;823;p57"/>
          <p:cNvSpPr/>
          <p:nvPr/>
        </p:nvSpPr>
        <p:spPr>
          <a:xfrm>
            <a:off x="372300" y="4013500"/>
            <a:ext cx="6189900" cy="7437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b="1">
                <a:solidFill>
                  <a:srgbClr val="FFFFFF"/>
                </a:solidFill>
                <a:latin typeface="Montserrat"/>
                <a:ea typeface="Montserrat"/>
                <a:cs typeface="Montserrat"/>
                <a:sym typeface="Montserrat"/>
              </a:rPr>
              <a:t>Correlation</a:t>
            </a:r>
            <a:r>
              <a:rPr lang="en" sz="1300">
                <a:solidFill>
                  <a:srgbClr val="FFFFFF"/>
                </a:solidFill>
                <a:latin typeface="Montserrat"/>
                <a:ea typeface="Montserrat"/>
                <a:cs typeface="Montserrat"/>
                <a:sym typeface="Montserrat"/>
              </a:rPr>
              <a:t> </a:t>
            </a:r>
            <a:r>
              <a:rPr lang="en" sz="1300" b="1">
                <a:solidFill>
                  <a:srgbClr val="FFFFFF"/>
                </a:solidFill>
                <a:latin typeface="Montserrat"/>
                <a:ea typeface="Montserrat"/>
                <a:cs typeface="Montserrat"/>
                <a:sym typeface="Montserrat"/>
              </a:rPr>
              <a:t>measures </a:t>
            </a:r>
            <a:r>
              <a:rPr lang="en" sz="1300">
                <a:solidFill>
                  <a:srgbClr val="FFFFFF"/>
                </a:solidFill>
                <a:latin typeface="Montserrat"/>
                <a:ea typeface="Montserrat"/>
                <a:cs typeface="Montserrat"/>
                <a:sym typeface="Montserrat"/>
              </a:rPr>
              <a:t>the strength and direction of the </a:t>
            </a:r>
            <a:r>
              <a:rPr lang="en" sz="1300" b="1">
                <a:solidFill>
                  <a:srgbClr val="FFFFFF"/>
                </a:solidFill>
                <a:latin typeface="Montserrat"/>
                <a:ea typeface="Montserrat"/>
                <a:cs typeface="Montserrat"/>
                <a:sym typeface="Montserrat"/>
              </a:rPr>
              <a:t>relationship</a:t>
            </a:r>
            <a:r>
              <a:rPr lang="en" sz="1300">
                <a:solidFill>
                  <a:srgbClr val="FFFFFF"/>
                </a:solidFill>
                <a:latin typeface="Montserrat"/>
                <a:ea typeface="Montserrat"/>
                <a:cs typeface="Montserrat"/>
                <a:sym typeface="Montserrat"/>
              </a:rPr>
              <a:t>, but </a:t>
            </a:r>
            <a:r>
              <a:rPr lang="en" sz="1300" b="1">
                <a:solidFill>
                  <a:srgbClr val="FFFFFF"/>
                </a:solidFill>
                <a:latin typeface="Montserrat"/>
                <a:ea typeface="Montserrat"/>
                <a:cs typeface="Montserrat"/>
                <a:sym typeface="Montserrat"/>
              </a:rPr>
              <a:t>doesn't </a:t>
            </a:r>
            <a:r>
              <a:rPr lang="en" sz="1300">
                <a:solidFill>
                  <a:srgbClr val="FFFFFF"/>
                </a:solidFill>
                <a:latin typeface="Montserrat"/>
                <a:ea typeface="Montserrat"/>
                <a:cs typeface="Montserrat"/>
                <a:sym typeface="Montserrat"/>
              </a:rPr>
              <a:t>provide a way to </a:t>
            </a:r>
            <a:r>
              <a:rPr lang="en" sz="1300" b="1">
                <a:solidFill>
                  <a:srgbClr val="FFFFFF"/>
                </a:solidFill>
                <a:latin typeface="Montserrat"/>
                <a:ea typeface="Montserrat"/>
                <a:cs typeface="Montserrat"/>
                <a:sym typeface="Montserrat"/>
              </a:rPr>
              <a:t>predict </a:t>
            </a:r>
            <a:r>
              <a:rPr lang="en" sz="1300">
                <a:solidFill>
                  <a:srgbClr val="FFFFFF"/>
                </a:solidFill>
                <a:latin typeface="Montserrat"/>
                <a:ea typeface="Montserrat"/>
                <a:cs typeface="Montserrat"/>
                <a:sym typeface="Montserrat"/>
              </a:rPr>
              <a:t>the output given an input.</a:t>
            </a:r>
            <a:endParaRPr sz="1300">
              <a:solidFill>
                <a:srgbClr val="FFFFFF"/>
              </a:solidFill>
              <a:latin typeface="Montserrat"/>
              <a:ea typeface="Montserrat"/>
              <a:cs typeface="Montserrat"/>
              <a:sym typeface="Montserrat"/>
            </a:endParaRPr>
          </a:p>
        </p:txBody>
      </p:sp>
      <p:sp>
        <p:nvSpPr>
          <p:cNvPr id="824" name="Google Shape;824;p57"/>
          <p:cNvSpPr/>
          <p:nvPr/>
        </p:nvSpPr>
        <p:spPr>
          <a:xfrm>
            <a:off x="495571" y="2896683"/>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825" name="Google Shape;825;p57"/>
          <p:cNvSpPr/>
          <p:nvPr/>
        </p:nvSpPr>
        <p:spPr>
          <a:xfrm>
            <a:off x="495571" y="3447358"/>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826" name="Google Shape;826;p57"/>
          <p:cNvSpPr txBox="1"/>
          <p:nvPr/>
        </p:nvSpPr>
        <p:spPr>
          <a:xfrm>
            <a:off x="764975" y="1631036"/>
            <a:ext cx="46665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Let’s say we now decide to spend $310 for the marketing campaign of the latest iPhone.</a:t>
            </a:r>
            <a:endParaRPr sz="1300">
              <a:solidFill>
                <a:schemeClr val="dk1"/>
              </a:solidFill>
              <a:latin typeface="Montserrat"/>
              <a:ea typeface="Montserrat"/>
              <a:cs typeface="Montserrat"/>
              <a:sym typeface="Montserrat"/>
            </a:endParaRPr>
          </a:p>
        </p:txBody>
      </p:sp>
      <p:sp>
        <p:nvSpPr>
          <p:cNvPr id="827" name="Google Shape;827;p57"/>
          <p:cNvSpPr txBox="1"/>
          <p:nvPr/>
        </p:nvSpPr>
        <p:spPr>
          <a:xfrm>
            <a:off x="764975" y="2316836"/>
            <a:ext cx="46665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b="1">
                <a:solidFill>
                  <a:srgbClr val="12549B"/>
                </a:solidFill>
                <a:latin typeface="Montserrat"/>
                <a:ea typeface="Montserrat"/>
                <a:cs typeface="Montserrat"/>
                <a:sym typeface="Montserrat"/>
              </a:rPr>
              <a:t>How much sales should we expect?</a:t>
            </a:r>
            <a:endParaRPr sz="1300">
              <a:solidFill>
                <a:schemeClr val="dk1"/>
              </a:solidFill>
              <a:latin typeface="Montserrat"/>
              <a:ea typeface="Montserrat"/>
              <a:cs typeface="Montserrat"/>
              <a:sym typeface="Montserrat"/>
            </a:endParaRPr>
          </a:p>
        </p:txBody>
      </p:sp>
      <p:sp>
        <p:nvSpPr>
          <p:cNvPr id="828" name="Google Shape;828;p57"/>
          <p:cNvSpPr txBox="1"/>
          <p:nvPr/>
        </p:nvSpPr>
        <p:spPr>
          <a:xfrm>
            <a:off x="764975" y="945236"/>
            <a:ext cx="53502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We observed advertising expenditure exhibits a strong positive correlation with sales.</a:t>
            </a:r>
            <a:endParaRPr sz="1300">
              <a:solidFill>
                <a:schemeClr val="dk1"/>
              </a:solidFill>
              <a:latin typeface="Montserrat"/>
              <a:ea typeface="Montserrat"/>
              <a:cs typeface="Montserrat"/>
              <a:sym typeface="Montserrat"/>
            </a:endParaRPr>
          </a:p>
        </p:txBody>
      </p:sp>
      <p:sp>
        <p:nvSpPr>
          <p:cNvPr id="829" name="Google Shape;829;p57"/>
          <p:cNvSpPr/>
          <p:nvPr/>
        </p:nvSpPr>
        <p:spPr>
          <a:xfrm>
            <a:off x="495571" y="1156133"/>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pic>
        <p:nvPicPr>
          <p:cNvPr id="830" name="Google Shape;830;p57"/>
          <p:cNvPicPr preferRelativeResize="0"/>
          <p:nvPr/>
        </p:nvPicPr>
        <p:blipFill>
          <a:blip r:embed="rId3">
            <a:alphaModFix/>
          </a:blip>
          <a:stretch>
            <a:fillRect/>
          </a:stretch>
        </p:blipFill>
        <p:spPr>
          <a:xfrm>
            <a:off x="6115183" y="1243663"/>
            <a:ext cx="2734817" cy="1985025"/>
          </a:xfrm>
          <a:prstGeom prst="rect">
            <a:avLst/>
          </a:prstGeom>
          <a:noFill/>
          <a:ln>
            <a:noFill/>
          </a:ln>
        </p:spPr>
      </p:pic>
      <p:sp>
        <p:nvSpPr>
          <p:cNvPr id="831" name="Google Shape;831;p57"/>
          <p:cNvSpPr/>
          <p:nvPr/>
        </p:nvSpPr>
        <p:spPr>
          <a:xfrm>
            <a:off x="495571" y="2412683"/>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832" name="Google Shape;832;p57"/>
          <p:cNvSpPr/>
          <p:nvPr/>
        </p:nvSpPr>
        <p:spPr>
          <a:xfrm>
            <a:off x="495571" y="1841945"/>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833" name="Google Shape;833;p57"/>
          <p:cNvSpPr txBox="1"/>
          <p:nvPr/>
        </p:nvSpPr>
        <p:spPr>
          <a:xfrm>
            <a:off x="7975700" y="2467825"/>
            <a:ext cx="498900" cy="33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000">
                <a:solidFill>
                  <a:schemeClr val="dk1"/>
                </a:solidFill>
                <a:latin typeface="Century Gothic"/>
                <a:ea typeface="Century Gothic"/>
                <a:cs typeface="Century Gothic"/>
                <a:sym typeface="Century Gothic"/>
              </a:rPr>
              <a:t>$310</a:t>
            </a:r>
            <a:endParaRPr sz="1000">
              <a:solidFill>
                <a:schemeClr val="dk1"/>
              </a:solidFill>
              <a:latin typeface="Century Gothic"/>
              <a:ea typeface="Century Gothic"/>
              <a:cs typeface="Century Gothic"/>
              <a:sym typeface="Century Gothic"/>
            </a:endParaRPr>
          </a:p>
        </p:txBody>
      </p:sp>
      <p:cxnSp>
        <p:nvCxnSpPr>
          <p:cNvPr id="834" name="Google Shape;834;p57"/>
          <p:cNvCxnSpPr>
            <a:stCxn id="833" idx="1"/>
          </p:cNvCxnSpPr>
          <p:nvPr/>
        </p:nvCxnSpPr>
        <p:spPr>
          <a:xfrm flipH="1">
            <a:off x="7318400" y="2637175"/>
            <a:ext cx="657300" cy="259500"/>
          </a:xfrm>
          <a:prstGeom prst="straightConnector1">
            <a:avLst/>
          </a:prstGeom>
          <a:noFill/>
          <a:ln w="9525" cap="flat" cmpd="sng">
            <a:solidFill>
              <a:srgbClr val="999999"/>
            </a:solidFill>
            <a:prstDash val="solid"/>
            <a:round/>
            <a:headEnd type="none" w="med" len="med"/>
            <a:tailEnd type="stealth" w="med" len="med"/>
          </a:ln>
        </p:spPr>
      </p:cxnSp>
      <p:sp>
        <p:nvSpPr>
          <p:cNvPr id="835" name="Google Shape;835;p57"/>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989B0-90F0-45F6-A715-3D416F17009C}"/>
              </a:ext>
            </a:extLst>
          </p:cNvPr>
          <p:cNvSpPr>
            <a:spLocks noGrp="1"/>
          </p:cNvSpPr>
          <p:nvPr>
            <p:ph type="title"/>
          </p:nvPr>
        </p:nvSpPr>
        <p:spPr/>
        <p:txBody>
          <a:bodyPr>
            <a:normAutofit fontScale="90000"/>
          </a:bodyPr>
          <a:lstStyle/>
          <a:p>
            <a:r>
              <a:rPr lang="en-US" b="1" i="0" dirty="0">
                <a:effectLst/>
                <a:latin typeface="system-ui"/>
              </a:rPr>
              <a:t>Linear Regression</a:t>
            </a:r>
            <a:br>
              <a:rPr lang="en-US" b="0" i="0" dirty="0">
                <a:effectLst/>
                <a:latin typeface="system-ui"/>
              </a:rPr>
            </a:br>
            <a:endParaRPr lang="en-US" dirty="0"/>
          </a:p>
        </p:txBody>
      </p:sp>
      <p:sp>
        <p:nvSpPr>
          <p:cNvPr id="3" name="Text Placeholder 2">
            <a:extLst>
              <a:ext uri="{FF2B5EF4-FFF2-40B4-BE49-F238E27FC236}">
                <a16:creationId xmlns:a16="http://schemas.microsoft.com/office/drawing/2014/main" id="{59A6BD89-AE7B-438D-BEBC-893EF6C84192}"/>
              </a:ext>
            </a:extLst>
          </p:cNvPr>
          <p:cNvSpPr>
            <a:spLocks noGrp="1"/>
          </p:cNvSpPr>
          <p:nvPr>
            <p:ph type="body" idx="1"/>
          </p:nvPr>
        </p:nvSpPr>
        <p:spPr>
          <a:xfrm>
            <a:off x="146599" y="863549"/>
            <a:ext cx="8520599" cy="4193267"/>
          </a:xfrm>
        </p:spPr>
        <p:txBody>
          <a:bodyPr>
            <a:normAutofit fontScale="92500" lnSpcReduction="10000"/>
          </a:bodyPr>
          <a:lstStyle/>
          <a:p>
            <a:pPr marL="139700" indent="0" algn="l">
              <a:buNone/>
            </a:pPr>
            <a:r>
              <a:rPr lang="en-US" b="0" i="0" dirty="0">
                <a:effectLst/>
                <a:latin typeface="system-ui"/>
              </a:rPr>
              <a:t>• A statistical method to </a:t>
            </a:r>
            <a:r>
              <a:rPr lang="en-US" b="1" i="0" dirty="0">
                <a:effectLst/>
                <a:latin typeface="system-ui"/>
              </a:rPr>
              <a:t>predict a number (continuous variable)</a:t>
            </a:r>
            <a:br>
              <a:rPr lang="en-US" b="0" i="0" dirty="0">
                <a:effectLst/>
                <a:latin typeface="system-ui"/>
              </a:rPr>
            </a:br>
            <a:r>
              <a:rPr lang="en-US" b="0" i="0" dirty="0">
                <a:effectLst/>
                <a:latin typeface="system-ui"/>
              </a:rPr>
              <a:t>• Linear regression finds </a:t>
            </a:r>
            <a:r>
              <a:rPr lang="en-US" b="1" i="0" dirty="0">
                <a:effectLst/>
                <a:latin typeface="system-ui"/>
              </a:rPr>
              <a:t>how different factors impact a</a:t>
            </a:r>
          </a:p>
          <a:p>
            <a:pPr marL="139700" indent="0" algn="l">
              <a:buNone/>
            </a:pPr>
            <a:r>
              <a:rPr lang="en-US" b="1" i="0" dirty="0">
                <a:effectLst/>
                <a:latin typeface="system-ui"/>
              </a:rPr>
              <a:t>numeric outcome</a:t>
            </a:r>
          </a:p>
          <a:p>
            <a:pPr marL="139700" indent="0" algn="l">
              <a:buNone/>
            </a:pPr>
            <a:br>
              <a:rPr lang="en-US" b="0" i="0" dirty="0">
                <a:effectLst/>
                <a:latin typeface="system-ui"/>
              </a:rPr>
            </a:br>
            <a:r>
              <a:rPr lang="en-US" b="1" i="0" dirty="0">
                <a:effectLst/>
                <a:latin typeface="system-ui"/>
              </a:rPr>
              <a:t>Finds a relationship between:</a:t>
            </a:r>
            <a:br>
              <a:rPr lang="en-US" b="0" i="0" dirty="0">
                <a:effectLst/>
                <a:latin typeface="system-ui"/>
              </a:rPr>
            </a:br>
            <a:r>
              <a:rPr lang="en-US" b="0" i="0" dirty="0">
                <a:effectLst/>
                <a:latin typeface="system-ui"/>
              </a:rPr>
              <a:t>o Independent variable (X) → factor influencing outcome</a:t>
            </a:r>
            <a:br>
              <a:rPr lang="en-US" b="0" i="0" dirty="0">
                <a:effectLst/>
                <a:latin typeface="system-ui"/>
              </a:rPr>
            </a:br>
            <a:r>
              <a:rPr lang="en-US" b="0" i="0" dirty="0">
                <a:effectLst/>
                <a:latin typeface="system-ui"/>
              </a:rPr>
              <a:t>o Dependent variable (Y) → outcome to predict</a:t>
            </a:r>
          </a:p>
          <a:p>
            <a:pPr marL="139700" indent="0" algn="l">
              <a:buNone/>
            </a:pPr>
            <a:br>
              <a:rPr lang="en-US" b="0" i="0" dirty="0">
                <a:effectLst/>
                <a:latin typeface="system-ui"/>
              </a:rPr>
            </a:br>
            <a:r>
              <a:rPr lang="en-US" b="0" i="0" dirty="0" err="1">
                <a:effectLst/>
                <a:latin typeface="system-ui"/>
              </a:rPr>
              <a:t>Eg.</a:t>
            </a:r>
            <a:r>
              <a:rPr lang="en-US" b="0" i="0" dirty="0">
                <a:effectLst/>
                <a:latin typeface="system-ui"/>
              </a:rPr>
              <a:t> Customer income, </a:t>
            </a:r>
            <a:r>
              <a:rPr lang="en-US" b="0" i="0" dirty="0" err="1">
                <a:effectLst/>
                <a:latin typeface="system-ui"/>
              </a:rPr>
              <a:t>age,exisiting</a:t>
            </a:r>
            <a:r>
              <a:rPr lang="en-US" b="0" i="0" dirty="0">
                <a:effectLst/>
                <a:latin typeface="system-ui"/>
              </a:rPr>
              <a:t> </a:t>
            </a:r>
            <a:r>
              <a:rPr lang="en-US" b="0" i="0" dirty="0" err="1">
                <a:effectLst/>
                <a:latin typeface="system-ui"/>
              </a:rPr>
              <a:t>emi</a:t>
            </a:r>
            <a:r>
              <a:rPr lang="en-US" b="0" i="0" dirty="0">
                <a:effectLst/>
                <a:latin typeface="system-ui"/>
              </a:rPr>
              <a:t> influences loan amount</a:t>
            </a:r>
            <a:br>
              <a:rPr lang="en-US" b="0" i="0" dirty="0">
                <a:effectLst/>
                <a:latin typeface="system-ui"/>
              </a:rPr>
            </a:br>
            <a:endParaRPr lang="en-US" b="0" i="0" dirty="0">
              <a:effectLst/>
              <a:latin typeface="system-ui"/>
            </a:endParaRPr>
          </a:p>
          <a:p>
            <a:pPr algn="l"/>
            <a:r>
              <a:rPr lang="en-US" b="0" i="0" dirty="0">
                <a:effectLst/>
                <a:latin typeface="system-ui"/>
              </a:rPr>
              <a:t>Linear Regression is a statistical method for modeling the relationship between a </a:t>
            </a:r>
            <a:r>
              <a:rPr lang="en-US" b="1" i="0" dirty="0">
                <a:effectLst/>
                <a:latin typeface="system-ui"/>
              </a:rPr>
              <a:t>dependent variable </a:t>
            </a:r>
            <a:r>
              <a:rPr lang="en-US" b="0" i="0" dirty="0">
                <a:effectLst/>
                <a:latin typeface="system-ui"/>
              </a:rPr>
              <a:t> and one or more </a:t>
            </a:r>
            <a:r>
              <a:rPr lang="en-US" b="1" i="0" dirty="0">
                <a:effectLst/>
                <a:latin typeface="system-ui"/>
              </a:rPr>
              <a:t>independent variables </a:t>
            </a:r>
            <a:r>
              <a:rPr lang="en-US" b="0" i="0" dirty="0">
                <a:effectLst/>
                <a:latin typeface="system-ui"/>
              </a:rPr>
              <a:t>.</a:t>
            </a:r>
          </a:p>
          <a:p>
            <a:pPr algn="l"/>
            <a:endParaRPr lang="en-US" b="0" i="0" dirty="0">
              <a:effectLst/>
              <a:latin typeface="system-ui"/>
            </a:endParaRPr>
          </a:p>
          <a:p>
            <a:pPr algn="l"/>
            <a:r>
              <a:rPr lang="en-US" dirty="0"/>
              <a:t>Linear Regression tries to draw the best straight line through your data points that predicts future outcomes as accurately as possible.</a:t>
            </a:r>
            <a:endParaRPr lang="en-US" b="0" i="0" dirty="0">
              <a:effectLst/>
              <a:latin typeface="system-ui"/>
            </a:endParaRPr>
          </a:p>
          <a:p>
            <a:pPr algn="l"/>
            <a:endParaRPr lang="en-US" b="0" i="0" dirty="0">
              <a:effectLst/>
              <a:latin typeface="system-ui"/>
            </a:endParaRPr>
          </a:p>
          <a:p>
            <a:pPr algn="l"/>
            <a:r>
              <a:rPr lang="en-US" b="0" i="0" dirty="0">
                <a:effectLst/>
                <a:latin typeface="system-ui"/>
              </a:rPr>
              <a:t>It is </a:t>
            </a:r>
            <a:r>
              <a:rPr lang="en-US" b="1" i="0" dirty="0">
                <a:effectLst/>
                <a:latin typeface="system-ui"/>
              </a:rPr>
              <a:t>simple yet powerful</a:t>
            </a:r>
            <a:r>
              <a:rPr lang="en-US" b="0" i="0" dirty="0">
                <a:effectLst/>
                <a:latin typeface="system-ui"/>
              </a:rPr>
              <a:t> and widely applied in business domains for </a:t>
            </a:r>
            <a:r>
              <a:rPr lang="en-US" b="1" i="0" dirty="0">
                <a:effectLst/>
                <a:latin typeface="system-ui"/>
              </a:rPr>
              <a:t>predicting outcomes, optimizing pricing, improving customer retention, and enhancing operational efficiency</a:t>
            </a:r>
            <a:r>
              <a:rPr lang="en-US" b="0" i="0" dirty="0">
                <a:effectLst/>
                <a:latin typeface="system-ui"/>
              </a:rPr>
              <a:t>.</a:t>
            </a:r>
          </a:p>
          <a:p>
            <a:endParaRPr lang="en-US" dirty="0"/>
          </a:p>
        </p:txBody>
      </p:sp>
      <p:sp>
        <p:nvSpPr>
          <p:cNvPr id="5" name="Slide Number Placeholder 4">
            <a:extLst>
              <a:ext uri="{FF2B5EF4-FFF2-40B4-BE49-F238E27FC236}">
                <a16:creationId xmlns:a16="http://schemas.microsoft.com/office/drawing/2014/main" id="{E997B938-22F0-4A16-BC0C-8C06D60CD51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 smtClean="0"/>
              <a:t>43</a:t>
            </a:fld>
            <a:endParaRPr lang="en"/>
          </a:p>
        </p:txBody>
      </p:sp>
      <p:pic>
        <p:nvPicPr>
          <p:cNvPr id="9" name="Picture 8">
            <a:extLst>
              <a:ext uri="{FF2B5EF4-FFF2-40B4-BE49-F238E27FC236}">
                <a16:creationId xmlns:a16="http://schemas.microsoft.com/office/drawing/2014/main" id="{872D9C45-B2D3-40DB-B632-AC1F91471827}"/>
              </a:ext>
            </a:extLst>
          </p:cNvPr>
          <p:cNvPicPr>
            <a:picLocks noChangeAspect="1"/>
          </p:cNvPicPr>
          <p:nvPr/>
        </p:nvPicPr>
        <p:blipFill>
          <a:blip r:embed="rId2"/>
          <a:stretch>
            <a:fillRect/>
          </a:stretch>
        </p:blipFill>
        <p:spPr>
          <a:xfrm>
            <a:off x="5042205" y="922475"/>
            <a:ext cx="3898046" cy="2163763"/>
          </a:xfrm>
          <a:prstGeom prst="rect">
            <a:avLst/>
          </a:prstGeom>
        </p:spPr>
      </p:pic>
    </p:spTree>
    <p:extLst>
      <p:ext uri="{BB962C8B-B14F-4D97-AF65-F5344CB8AC3E}">
        <p14:creationId xmlns:p14="http://schemas.microsoft.com/office/powerpoint/2010/main" val="315268820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839"/>
        <p:cNvGrpSpPr/>
        <p:nvPr/>
      </p:nvGrpSpPr>
      <p:grpSpPr>
        <a:xfrm>
          <a:off x="0" y="0"/>
          <a:ext cx="0" cy="0"/>
          <a:chOff x="0" y="0"/>
          <a:chExt cx="0" cy="0"/>
        </a:xfrm>
      </p:grpSpPr>
      <p:sp>
        <p:nvSpPr>
          <p:cNvPr id="840" name="Google Shape;840;p58"/>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8"/>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The Need for Regression</a:t>
            </a:r>
            <a:endParaRPr sz="2100" b="1">
              <a:solidFill>
                <a:srgbClr val="0F3FA8"/>
              </a:solidFill>
              <a:latin typeface="Montserrat"/>
              <a:ea typeface="Montserrat"/>
              <a:cs typeface="Montserrat"/>
              <a:sym typeface="Montserrat"/>
            </a:endParaRPr>
          </a:p>
        </p:txBody>
      </p:sp>
      <p:pic>
        <p:nvPicPr>
          <p:cNvPr id="842" name="Google Shape;842;p58"/>
          <p:cNvPicPr preferRelativeResize="0"/>
          <p:nvPr/>
        </p:nvPicPr>
        <p:blipFill>
          <a:blip r:embed="rId3">
            <a:alphaModFix/>
          </a:blip>
          <a:stretch>
            <a:fillRect/>
          </a:stretch>
        </p:blipFill>
        <p:spPr>
          <a:xfrm>
            <a:off x="6498124" y="947875"/>
            <a:ext cx="2334175" cy="1694220"/>
          </a:xfrm>
          <a:prstGeom prst="rect">
            <a:avLst/>
          </a:prstGeom>
          <a:noFill/>
          <a:ln>
            <a:noFill/>
          </a:ln>
        </p:spPr>
      </p:pic>
      <p:sp>
        <p:nvSpPr>
          <p:cNvPr id="843" name="Google Shape;843;p58"/>
          <p:cNvSpPr txBox="1"/>
          <p:nvPr/>
        </p:nvSpPr>
        <p:spPr>
          <a:xfrm>
            <a:off x="8218175" y="1937075"/>
            <a:ext cx="498900" cy="33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000">
                <a:solidFill>
                  <a:schemeClr val="dk1"/>
                </a:solidFill>
                <a:latin typeface="Century Gothic"/>
                <a:ea typeface="Century Gothic"/>
                <a:cs typeface="Century Gothic"/>
                <a:sym typeface="Century Gothic"/>
              </a:rPr>
              <a:t>$310</a:t>
            </a:r>
            <a:endParaRPr sz="1000">
              <a:solidFill>
                <a:schemeClr val="dk1"/>
              </a:solidFill>
              <a:latin typeface="Century Gothic"/>
              <a:ea typeface="Century Gothic"/>
              <a:cs typeface="Century Gothic"/>
              <a:sym typeface="Century Gothic"/>
            </a:endParaRPr>
          </a:p>
        </p:txBody>
      </p:sp>
      <p:cxnSp>
        <p:nvCxnSpPr>
          <p:cNvPr id="844" name="Google Shape;844;p58"/>
          <p:cNvCxnSpPr>
            <a:stCxn id="843" idx="1"/>
          </p:cNvCxnSpPr>
          <p:nvPr/>
        </p:nvCxnSpPr>
        <p:spPr>
          <a:xfrm flipH="1">
            <a:off x="7560875" y="2106425"/>
            <a:ext cx="657300" cy="259500"/>
          </a:xfrm>
          <a:prstGeom prst="straightConnector1">
            <a:avLst/>
          </a:prstGeom>
          <a:noFill/>
          <a:ln w="9525" cap="flat" cmpd="sng">
            <a:solidFill>
              <a:srgbClr val="999999"/>
            </a:solidFill>
            <a:prstDash val="solid"/>
            <a:round/>
            <a:headEnd type="none" w="med" len="med"/>
            <a:tailEnd type="stealth" w="med" len="med"/>
          </a:ln>
        </p:spPr>
      </p:cxnSp>
      <p:sp>
        <p:nvSpPr>
          <p:cNvPr id="845" name="Google Shape;845;p58"/>
          <p:cNvSpPr txBox="1"/>
          <p:nvPr/>
        </p:nvSpPr>
        <p:spPr>
          <a:xfrm>
            <a:off x="764975" y="1631150"/>
            <a:ext cx="50514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It is also important to identify the lever(s) that drive the output (sales).</a:t>
            </a:r>
            <a:endParaRPr sz="1300">
              <a:solidFill>
                <a:schemeClr val="dk1"/>
              </a:solidFill>
              <a:latin typeface="Montserrat"/>
              <a:ea typeface="Montserrat"/>
              <a:cs typeface="Montserrat"/>
              <a:sym typeface="Montserrat"/>
            </a:endParaRPr>
          </a:p>
        </p:txBody>
      </p:sp>
      <p:sp>
        <p:nvSpPr>
          <p:cNvPr id="846" name="Google Shape;846;p58"/>
          <p:cNvSpPr txBox="1"/>
          <p:nvPr/>
        </p:nvSpPr>
        <p:spPr>
          <a:xfrm>
            <a:off x="764975" y="945350"/>
            <a:ext cx="51774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It is important for us to be able to determine the output (sales).</a:t>
            </a:r>
            <a:endParaRPr sz="1300">
              <a:solidFill>
                <a:schemeClr val="dk1"/>
              </a:solidFill>
              <a:latin typeface="Montserrat"/>
              <a:ea typeface="Montserrat"/>
              <a:cs typeface="Montserrat"/>
              <a:sym typeface="Montserrat"/>
            </a:endParaRPr>
          </a:p>
        </p:txBody>
      </p:sp>
      <p:sp>
        <p:nvSpPr>
          <p:cNvPr id="847" name="Google Shape;847;p58"/>
          <p:cNvSpPr/>
          <p:nvPr/>
        </p:nvSpPr>
        <p:spPr>
          <a:xfrm>
            <a:off x="478471" y="1894133"/>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848" name="Google Shape;848;p58"/>
          <p:cNvSpPr/>
          <p:nvPr/>
        </p:nvSpPr>
        <p:spPr>
          <a:xfrm>
            <a:off x="465046" y="1171395"/>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849" name="Google Shape;849;p58"/>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853"/>
        <p:cNvGrpSpPr/>
        <p:nvPr/>
      </p:nvGrpSpPr>
      <p:grpSpPr>
        <a:xfrm>
          <a:off x="0" y="0"/>
          <a:ext cx="0" cy="0"/>
          <a:chOff x="0" y="0"/>
          <a:chExt cx="0" cy="0"/>
        </a:xfrm>
      </p:grpSpPr>
      <p:sp>
        <p:nvSpPr>
          <p:cNvPr id="854" name="Google Shape;854;p59"/>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59"/>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The Need for Regression</a:t>
            </a:r>
            <a:endParaRPr sz="2100" b="1">
              <a:solidFill>
                <a:srgbClr val="0F3FA8"/>
              </a:solidFill>
              <a:latin typeface="Montserrat"/>
              <a:ea typeface="Montserrat"/>
              <a:cs typeface="Montserrat"/>
              <a:sym typeface="Montserrat"/>
            </a:endParaRPr>
          </a:p>
        </p:txBody>
      </p:sp>
      <p:sp>
        <p:nvSpPr>
          <p:cNvPr id="856" name="Google Shape;856;p59"/>
          <p:cNvSpPr txBox="1"/>
          <p:nvPr/>
        </p:nvSpPr>
        <p:spPr>
          <a:xfrm>
            <a:off x="764975" y="2279600"/>
            <a:ext cx="50514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Hence, the need for a mathematical model.</a:t>
            </a:r>
            <a:endParaRPr sz="1300">
              <a:solidFill>
                <a:schemeClr val="dk1"/>
              </a:solidFill>
              <a:latin typeface="Montserrat"/>
              <a:ea typeface="Montserrat"/>
              <a:cs typeface="Montserrat"/>
              <a:sym typeface="Montserrat"/>
            </a:endParaRPr>
          </a:p>
        </p:txBody>
      </p:sp>
      <p:sp>
        <p:nvSpPr>
          <p:cNvPr id="857" name="Google Shape;857;p59"/>
          <p:cNvSpPr/>
          <p:nvPr/>
        </p:nvSpPr>
        <p:spPr>
          <a:xfrm>
            <a:off x="326075" y="2903975"/>
            <a:ext cx="2508000" cy="7437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Input value</a:t>
            </a:r>
            <a:endParaRPr sz="1300">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($310 marketing spend)</a:t>
            </a:r>
            <a:endParaRPr sz="1300">
              <a:solidFill>
                <a:schemeClr val="dk1"/>
              </a:solidFill>
              <a:latin typeface="Montserrat"/>
              <a:ea typeface="Montserrat"/>
              <a:cs typeface="Montserrat"/>
              <a:sym typeface="Montserrat"/>
            </a:endParaRPr>
          </a:p>
        </p:txBody>
      </p:sp>
      <p:sp>
        <p:nvSpPr>
          <p:cNvPr id="858" name="Google Shape;858;p59"/>
          <p:cNvSpPr/>
          <p:nvPr/>
        </p:nvSpPr>
        <p:spPr>
          <a:xfrm>
            <a:off x="6269675" y="2903975"/>
            <a:ext cx="2508000" cy="7437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Output value</a:t>
            </a:r>
            <a:endParaRPr sz="1300">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($13040.50 sales)</a:t>
            </a:r>
            <a:endParaRPr sz="1300">
              <a:solidFill>
                <a:schemeClr val="dk1"/>
              </a:solidFill>
              <a:latin typeface="Montserrat"/>
              <a:ea typeface="Montserrat"/>
              <a:cs typeface="Montserrat"/>
              <a:sym typeface="Montserrat"/>
            </a:endParaRPr>
          </a:p>
        </p:txBody>
      </p:sp>
      <p:sp>
        <p:nvSpPr>
          <p:cNvPr id="859" name="Google Shape;859;p59"/>
          <p:cNvSpPr/>
          <p:nvPr/>
        </p:nvSpPr>
        <p:spPr>
          <a:xfrm>
            <a:off x="3743975" y="2903975"/>
            <a:ext cx="1615800" cy="7437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rgbClr val="FFFFFF"/>
                </a:solidFill>
                <a:latin typeface="Montserrat"/>
                <a:ea typeface="Montserrat"/>
                <a:cs typeface="Montserrat"/>
                <a:sym typeface="Montserrat"/>
              </a:rPr>
              <a:t>Mathematical</a:t>
            </a:r>
            <a:endParaRPr sz="1300">
              <a:solidFill>
                <a:srgbClr val="FFFFFF"/>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300">
                <a:solidFill>
                  <a:srgbClr val="FFFFFF"/>
                </a:solidFill>
                <a:latin typeface="Montserrat"/>
                <a:ea typeface="Montserrat"/>
                <a:cs typeface="Montserrat"/>
                <a:sym typeface="Montserrat"/>
              </a:rPr>
              <a:t>model</a:t>
            </a:r>
            <a:endParaRPr sz="1300">
              <a:solidFill>
                <a:srgbClr val="FFFFFF"/>
              </a:solidFill>
              <a:latin typeface="Montserrat"/>
              <a:ea typeface="Montserrat"/>
              <a:cs typeface="Montserrat"/>
              <a:sym typeface="Montserrat"/>
            </a:endParaRPr>
          </a:p>
        </p:txBody>
      </p:sp>
      <p:sp>
        <p:nvSpPr>
          <p:cNvPr id="860" name="Google Shape;860;p59"/>
          <p:cNvSpPr/>
          <p:nvPr/>
        </p:nvSpPr>
        <p:spPr>
          <a:xfrm rot="-5400000">
            <a:off x="3149375" y="3017650"/>
            <a:ext cx="279300" cy="531900"/>
          </a:xfrm>
          <a:prstGeom prst="downArrow">
            <a:avLst>
              <a:gd name="adj1" fmla="val 50000"/>
              <a:gd name="adj2" fmla="val 50000"/>
            </a:avLst>
          </a:prstGeom>
          <a:solidFill>
            <a:srgbClr val="0F3F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861" name="Google Shape;861;p59"/>
          <p:cNvSpPr/>
          <p:nvPr/>
        </p:nvSpPr>
        <p:spPr>
          <a:xfrm rot="-5400000">
            <a:off x="5675075" y="3017650"/>
            <a:ext cx="279300" cy="531900"/>
          </a:xfrm>
          <a:prstGeom prst="downArrow">
            <a:avLst>
              <a:gd name="adj1" fmla="val 50000"/>
              <a:gd name="adj2" fmla="val 50000"/>
            </a:avLst>
          </a:prstGeom>
          <a:solidFill>
            <a:srgbClr val="0F3F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862" name="Google Shape;862;p59"/>
          <p:cNvSpPr txBox="1"/>
          <p:nvPr/>
        </p:nvSpPr>
        <p:spPr>
          <a:xfrm>
            <a:off x="764975" y="1631150"/>
            <a:ext cx="50514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dirty="0">
                <a:solidFill>
                  <a:schemeClr val="dk1"/>
                </a:solidFill>
                <a:latin typeface="Montserrat"/>
                <a:ea typeface="Montserrat"/>
                <a:cs typeface="Montserrat"/>
                <a:sym typeface="Montserrat"/>
              </a:rPr>
              <a:t>It is also important to identify the lever(s) that drive the output (sales).</a:t>
            </a:r>
            <a:endParaRPr sz="1300" dirty="0">
              <a:solidFill>
                <a:schemeClr val="dk1"/>
              </a:solidFill>
              <a:latin typeface="Montserrat"/>
              <a:ea typeface="Montserrat"/>
              <a:cs typeface="Montserrat"/>
              <a:sym typeface="Montserrat"/>
            </a:endParaRPr>
          </a:p>
        </p:txBody>
      </p:sp>
      <p:sp>
        <p:nvSpPr>
          <p:cNvPr id="863" name="Google Shape;863;p59"/>
          <p:cNvSpPr txBox="1"/>
          <p:nvPr/>
        </p:nvSpPr>
        <p:spPr>
          <a:xfrm>
            <a:off x="764975" y="945350"/>
            <a:ext cx="51774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It is important for us to be able to determine the output (sales).</a:t>
            </a:r>
            <a:endParaRPr sz="1300">
              <a:solidFill>
                <a:schemeClr val="dk1"/>
              </a:solidFill>
              <a:latin typeface="Montserrat"/>
              <a:ea typeface="Montserrat"/>
              <a:cs typeface="Montserrat"/>
              <a:sym typeface="Montserrat"/>
            </a:endParaRPr>
          </a:p>
        </p:txBody>
      </p:sp>
      <p:sp>
        <p:nvSpPr>
          <p:cNvPr id="864" name="Google Shape;864;p59"/>
          <p:cNvSpPr/>
          <p:nvPr/>
        </p:nvSpPr>
        <p:spPr>
          <a:xfrm>
            <a:off x="478471" y="1894133"/>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865" name="Google Shape;865;p59"/>
          <p:cNvSpPr/>
          <p:nvPr/>
        </p:nvSpPr>
        <p:spPr>
          <a:xfrm>
            <a:off x="478471" y="2427533"/>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866" name="Google Shape;866;p59"/>
          <p:cNvSpPr/>
          <p:nvPr/>
        </p:nvSpPr>
        <p:spPr>
          <a:xfrm>
            <a:off x="465046" y="1171395"/>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867" name="Google Shape;867;p59"/>
          <p:cNvSpPr txBox="1"/>
          <p:nvPr/>
        </p:nvSpPr>
        <p:spPr>
          <a:xfrm>
            <a:off x="8218175" y="1937075"/>
            <a:ext cx="498900" cy="33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000">
                <a:solidFill>
                  <a:schemeClr val="dk1"/>
                </a:solidFill>
                <a:latin typeface="Century Gothic"/>
                <a:ea typeface="Century Gothic"/>
                <a:cs typeface="Century Gothic"/>
                <a:sym typeface="Century Gothic"/>
              </a:rPr>
              <a:t>$310</a:t>
            </a:r>
            <a:endParaRPr sz="1000">
              <a:solidFill>
                <a:schemeClr val="dk1"/>
              </a:solidFill>
              <a:latin typeface="Century Gothic"/>
              <a:ea typeface="Century Gothic"/>
              <a:cs typeface="Century Gothic"/>
              <a:sym typeface="Century Gothic"/>
            </a:endParaRPr>
          </a:p>
        </p:txBody>
      </p:sp>
      <p:cxnSp>
        <p:nvCxnSpPr>
          <p:cNvPr id="868" name="Google Shape;868;p59"/>
          <p:cNvCxnSpPr>
            <a:stCxn id="867" idx="1"/>
          </p:cNvCxnSpPr>
          <p:nvPr/>
        </p:nvCxnSpPr>
        <p:spPr>
          <a:xfrm flipH="1">
            <a:off x="7560875" y="2106425"/>
            <a:ext cx="657300" cy="259500"/>
          </a:xfrm>
          <a:prstGeom prst="straightConnector1">
            <a:avLst/>
          </a:prstGeom>
          <a:noFill/>
          <a:ln w="9525" cap="flat" cmpd="sng">
            <a:solidFill>
              <a:srgbClr val="999999"/>
            </a:solidFill>
            <a:prstDash val="solid"/>
            <a:round/>
            <a:headEnd type="none" w="med" len="med"/>
            <a:tailEnd type="stealth" w="med" len="med"/>
          </a:ln>
        </p:spPr>
      </p:cxnSp>
      <p:grpSp>
        <p:nvGrpSpPr>
          <p:cNvPr id="869" name="Google Shape;869;p59"/>
          <p:cNvGrpSpPr/>
          <p:nvPr/>
        </p:nvGrpSpPr>
        <p:grpSpPr>
          <a:xfrm>
            <a:off x="6498125" y="947875"/>
            <a:ext cx="2334175" cy="1694223"/>
            <a:chOff x="6498125" y="947875"/>
            <a:chExt cx="2334175" cy="1694223"/>
          </a:xfrm>
        </p:grpSpPr>
        <p:pic>
          <p:nvPicPr>
            <p:cNvPr id="870" name="Google Shape;870;p59"/>
            <p:cNvPicPr preferRelativeResize="0"/>
            <p:nvPr/>
          </p:nvPicPr>
          <p:blipFill>
            <a:blip r:embed="rId3">
              <a:alphaModFix/>
            </a:blip>
            <a:stretch>
              <a:fillRect/>
            </a:stretch>
          </p:blipFill>
          <p:spPr>
            <a:xfrm>
              <a:off x="6498125" y="947875"/>
              <a:ext cx="2334175" cy="1694223"/>
            </a:xfrm>
            <a:prstGeom prst="rect">
              <a:avLst/>
            </a:prstGeom>
            <a:noFill/>
            <a:ln>
              <a:noFill/>
            </a:ln>
          </p:spPr>
        </p:pic>
        <p:sp>
          <p:nvSpPr>
            <p:cNvPr id="871" name="Google Shape;871;p59"/>
            <p:cNvSpPr/>
            <p:nvPr/>
          </p:nvSpPr>
          <p:spPr>
            <a:xfrm rot="-5400000">
              <a:off x="7531525" y="1876275"/>
              <a:ext cx="45600" cy="45600"/>
            </a:xfrm>
            <a:prstGeom prst="ellipse">
              <a:avLst/>
            </a:prstGeom>
            <a:solidFill>
              <a:srgbClr val="1B786E"/>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72" name="Google Shape;872;p59"/>
          <p:cNvSpPr txBox="1"/>
          <p:nvPr/>
        </p:nvSpPr>
        <p:spPr>
          <a:xfrm>
            <a:off x="8218175" y="1937075"/>
            <a:ext cx="498900" cy="3387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 sz="1000">
                <a:solidFill>
                  <a:schemeClr val="dk1"/>
                </a:solidFill>
                <a:latin typeface="Century Gothic"/>
                <a:ea typeface="Century Gothic"/>
                <a:cs typeface="Century Gothic"/>
                <a:sym typeface="Century Gothic"/>
              </a:rPr>
              <a:t>$310</a:t>
            </a:r>
            <a:endParaRPr sz="1000">
              <a:solidFill>
                <a:schemeClr val="dk1"/>
              </a:solidFill>
              <a:latin typeface="Century Gothic"/>
              <a:ea typeface="Century Gothic"/>
              <a:cs typeface="Century Gothic"/>
              <a:sym typeface="Century Gothic"/>
            </a:endParaRPr>
          </a:p>
        </p:txBody>
      </p:sp>
      <p:cxnSp>
        <p:nvCxnSpPr>
          <p:cNvPr id="873" name="Google Shape;873;p59"/>
          <p:cNvCxnSpPr>
            <a:stCxn id="872" idx="1"/>
          </p:cNvCxnSpPr>
          <p:nvPr/>
        </p:nvCxnSpPr>
        <p:spPr>
          <a:xfrm flipH="1">
            <a:off x="7560875" y="2106425"/>
            <a:ext cx="657300" cy="259500"/>
          </a:xfrm>
          <a:prstGeom prst="straightConnector1">
            <a:avLst/>
          </a:prstGeom>
          <a:noFill/>
          <a:ln w="9525" cap="flat" cmpd="sng">
            <a:solidFill>
              <a:srgbClr val="999999"/>
            </a:solidFill>
            <a:prstDash val="solid"/>
            <a:round/>
            <a:headEnd type="none" w="med" len="med"/>
            <a:tailEnd type="stealth" w="med" len="med"/>
          </a:ln>
        </p:spPr>
      </p:cxnSp>
      <p:sp>
        <p:nvSpPr>
          <p:cNvPr id="874" name="Google Shape;874;p59"/>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
        <p:nvSpPr>
          <p:cNvPr id="24" name="TextBox 23">
            <a:extLst>
              <a:ext uri="{FF2B5EF4-FFF2-40B4-BE49-F238E27FC236}">
                <a16:creationId xmlns:a16="http://schemas.microsoft.com/office/drawing/2014/main" id="{89547E81-61BA-425C-9C58-41A7D22B4FD7}"/>
              </a:ext>
            </a:extLst>
          </p:cNvPr>
          <p:cNvSpPr txBox="1"/>
          <p:nvPr/>
        </p:nvSpPr>
        <p:spPr>
          <a:xfrm>
            <a:off x="349175" y="3931294"/>
            <a:ext cx="8569538" cy="892552"/>
          </a:xfrm>
          <a:prstGeom prst="rect">
            <a:avLst/>
          </a:prstGeom>
          <a:noFill/>
        </p:spPr>
        <p:txBody>
          <a:bodyPr wrap="square">
            <a:spAutoFit/>
          </a:bodyPr>
          <a:lstStyle/>
          <a:p>
            <a:pPr marL="457200" lvl="0" indent="-330200" algn="l" rtl="0">
              <a:lnSpc>
                <a:spcPct val="100000"/>
              </a:lnSpc>
              <a:spcBef>
                <a:spcPts val="0"/>
              </a:spcBef>
              <a:spcAft>
                <a:spcPts val="0"/>
              </a:spcAft>
              <a:buClr>
                <a:schemeClr val="dk1"/>
              </a:buClr>
              <a:buSzPts val="1600"/>
              <a:buChar char="●"/>
            </a:pPr>
            <a:r>
              <a:rPr lang="en-US" sz="1300" dirty="0">
                <a:solidFill>
                  <a:schemeClr val="dk1"/>
                </a:solidFill>
                <a:latin typeface="Montserrat"/>
              </a:rPr>
              <a:t>Regression analysis allows us to examine which independent variables have an impact on the dependent variable</a:t>
            </a:r>
            <a:br>
              <a:rPr lang="en-US" sz="1300" dirty="0">
                <a:solidFill>
                  <a:schemeClr val="dk1"/>
                </a:solidFill>
                <a:latin typeface="Montserrat"/>
              </a:rPr>
            </a:br>
            <a:endParaRPr lang="en-US" sz="1300" dirty="0">
              <a:solidFill>
                <a:schemeClr val="dk1"/>
              </a:solidFill>
              <a:latin typeface="Montserrat"/>
            </a:endParaRPr>
          </a:p>
          <a:p>
            <a:pPr marL="457200" lvl="0" indent="-330200" algn="l" rtl="0">
              <a:lnSpc>
                <a:spcPct val="100000"/>
              </a:lnSpc>
              <a:spcBef>
                <a:spcPts val="0"/>
              </a:spcBef>
              <a:spcAft>
                <a:spcPts val="0"/>
              </a:spcAft>
              <a:buClr>
                <a:schemeClr val="dk1"/>
              </a:buClr>
              <a:buSzPts val="1600"/>
              <a:buChar char="●"/>
            </a:pPr>
            <a:r>
              <a:rPr lang="en-US" sz="1300" dirty="0">
                <a:solidFill>
                  <a:schemeClr val="dk1"/>
                </a:solidFill>
                <a:latin typeface="Montserrat"/>
              </a:rPr>
              <a:t>Regression analysis investigates and models the relationship between variables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878"/>
        <p:cNvGrpSpPr/>
        <p:nvPr/>
      </p:nvGrpSpPr>
      <p:grpSpPr>
        <a:xfrm>
          <a:off x="0" y="0"/>
          <a:ext cx="0" cy="0"/>
          <a:chOff x="0" y="0"/>
          <a:chExt cx="0" cy="0"/>
        </a:xfrm>
      </p:grpSpPr>
      <p:sp>
        <p:nvSpPr>
          <p:cNvPr id="879" name="Google Shape;879;p60"/>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60"/>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Simple Linear Regression</a:t>
            </a:r>
            <a:endParaRPr sz="2100" b="1">
              <a:solidFill>
                <a:srgbClr val="0F3FA8"/>
              </a:solidFill>
              <a:latin typeface="Montserrat"/>
              <a:ea typeface="Montserrat"/>
              <a:cs typeface="Montserrat"/>
              <a:sym typeface="Montserrat"/>
            </a:endParaRPr>
          </a:p>
        </p:txBody>
      </p:sp>
      <p:sp>
        <p:nvSpPr>
          <p:cNvPr id="881" name="Google Shape;881;p60"/>
          <p:cNvSpPr/>
          <p:nvPr/>
        </p:nvSpPr>
        <p:spPr>
          <a:xfrm>
            <a:off x="470021" y="1194097"/>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882" name="Google Shape;882;p60"/>
          <p:cNvSpPr txBox="1"/>
          <p:nvPr/>
        </p:nvSpPr>
        <p:spPr>
          <a:xfrm>
            <a:off x="759000" y="1098250"/>
            <a:ext cx="5983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The </a:t>
            </a:r>
            <a:r>
              <a:rPr lang="en" sz="1300" b="1">
                <a:solidFill>
                  <a:srgbClr val="12549B"/>
                </a:solidFill>
                <a:latin typeface="Montserrat"/>
                <a:ea typeface="Montserrat"/>
                <a:cs typeface="Montserrat"/>
                <a:sym typeface="Montserrat"/>
              </a:rPr>
              <a:t>simplest </a:t>
            </a:r>
            <a:r>
              <a:rPr lang="en" sz="1300">
                <a:solidFill>
                  <a:schemeClr val="dk1"/>
                </a:solidFill>
                <a:latin typeface="Montserrat"/>
                <a:ea typeface="Montserrat"/>
                <a:cs typeface="Montserrat"/>
                <a:sym typeface="Montserrat"/>
              </a:rPr>
              <a:t>mathematical model is </a:t>
            </a:r>
            <a:r>
              <a:rPr lang="en" sz="1300" b="1">
                <a:solidFill>
                  <a:srgbClr val="12549B"/>
                </a:solidFill>
                <a:latin typeface="Montserrat"/>
                <a:ea typeface="Montserrat"/>
                <a:cs typeface="Montserrat"/>
                <a:sym typeface="Montserrat"/>
              </a:rPr>
              <a:t>linear </a:t>
            </a:r>
            <a:r>
              <a:rPr lang="en" sz="1300">
                <a:solidFill>
                  <a:schemeClr val="dk1"/>
                </a:solidFill>
                <a:latin typeface="Montserrat"/>
                <a:ea typeface="Montserrat"/>
                <a:cs typeface="Montserrat"/>
                <a:sym typeface="Montserrat"/>
              </a:rPr>
              <a:t>- a </a:t>
            </a:r>
            <a:r>
              <a:rPr lang="en" sz="1300" b="1">
                <a:solidFill>
                  <a:srgbClr val="12549B"/>
                </a:solidFill>
                <a:latin typeface="Montserrat"/>
                <a:ea typeface="Montserrat"/>
                <a:cs typeface="Montserrat"/>
                <a:sym typeface="Montserrat"/>
              </a:rPr>
              <a:t>straight line</a:t>
            </a:r>
            <a:endParaRPr sz="1300">
              <a:solidFill>
                <a:schemeClr val="dk1"/>
              </a:solidFill>
              <a:latin typeface="Montserrat"/>
              <a:ea typeface="Montserrat"/>
              <a:cs typeface="Montserrat"/>
              <a:sym typeface="Montserrat"/>
            </a:endParaRPr>
          </a:p>
        </p:txBody>
      </p:sp>
      <p:grpSp>
        <p:nvGrpSpPr>
          <p:cNvPr id="883" name="Google Shape;883;p60"/>
          <p:cNvGrpSpPr/>
          <p:nvPr/>
        </p:nvGrpSpPr>
        <p:grpSpPr>
          <a:xfrm>
            <a:off x="6498125" y="918750"/>
            <a:ext cx="2334175" cy="1752473"/>
            <a:chOff x="6498125" y="918750"/>
            <a:chExt cx="2334175" cy="1752473"/>
          </a:xfrm>
        </p:grpSpPr>
        <p:pic>
          <p:nvPicPr>
            <p:cNvPr id="884" name="Google Shape;884;p60"/>
            <p:cNvPicPr preferRelativeResize="0"/>
            <p:nvPr/>
          </p:nvPicPr>
          <p:blipFill>
            <a:blip r:embed="rId3">
              <a:alphaModFix/>
            </a:blip>
            <a:stretch>
              <a:fillRect/>
            </a:stretch>
          </p:blipFill>
          <p:spPr>
            <a:xfrm>
              <a:off x="6498125" y="918750"/>
              <a:ext cx="2334175" cy="1752473"/>
            </a:xfrm>
            <a:prstGeom prst="rect">
              <a:avLst/>
            </a:prstGeom>
            <a:noFill/>
            <a:ln>
              <a:noFill/>
            </a:ln>
          </p:spPr>
        </p:pic>
        <p:cxnSp>
          <p:nvCxnSpPr>
            <p:cNvPr id="885" name="Google Shape;885;p60"/>
            <p:cNvCxnSpPr/>
            <p:nvPr/>
          </p:nvCxnSpPr>
          <p:spPr>
            <a:xfrm rot="10726015" flipH="1">
              <a:off x="7356091" y="1163597"/>
              <a:ext cx="1338310" cy="784080"/>
            </a:xfrm>
            <a:prstGeom prst="straightConnector1">
              <a:avLst/>
            </a:prstGeom>
            <a:noFill/>
            <a:ln w="9525" cap="flat" cmpd="sng">
              <a:solidFill>
                <a:srgbClr val="1155CC"/>
              </a:solidFill>
              <a:prstDash val="solid"/>
              <a:round/>
              <a:headEnd type="none" w="med" len="med"/>
              <a:tailEnd type="none" w="med" len="med"/>
            </a:ln>
          </p:spPr>
        </p:cxnSp>
        <p:cxnSp>
          <p:nvCxnSpPr>
            <p:cNvPr id="886" name="Google Shape;886;p60"/>
            <p:cNvCxnSpPr/>
            <p:nvPr/>
          </p:nvCxnSpPr>
          <p:spPr>
            <a:xfrm rot="-73203" flipH="1">
              <a:off x="6748676" y="1968533"/>
              <a:ext cx="619941" cy="366383"/>
            </a:xfrm>
            <a:prstGeom prst="straightConnector1">
              <a:avLst/>
            </a:prstGeom>
            <a:noFill/>
            <a:ln w="9525" cap="flat" cmpd="sng">
              <a:solidFill>
                <a:schemeClr val="dk1"/>
              </a:solidFill>
              <a:prstDash val="dash"/>
              <a:round/>
              <a:headEnd type="none" w="med" len="med"/>
              <a:tailEnd type="none" w="med" len="med"/>
            </a:ln>
          </p:spPr>
        </p:cxnSp>
      </p:grpSp>
      <p:sp>
        <p:nvSpPr>
          <p:cNvPr id="887" name="Google Shape;887;p60"/>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61"/>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61"/>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Simple Linear Regression</a:t>
            </a:r>
            <a:endParaRPr sz="2100" b="1">
              <a:solidFill>
                <a:srgbClr val="0F3FA8"/>
              </a:solidFill>
              <a:latin typeface="Montserrat"/>
              <a:ea typeface="Montserrat"/>
              <a:cs typeface="Montserrat"/>
              <a:sym typeface="Montserrat"/>
            </a:endParaRPr>
          </a:p>
        </p:txBody>
      </p:sp>
      <p:sp>
        <p:nvSpPr>
          <p:cNvPr id="894" name="Google Shape;894;p61"/>
          <p:cNvSpPr/>
          <p:nvPr/>
        </p:nvSpPr>
        <p:spPr>
          <a:xfrm>
            <a:off x="470021" y="1194097"/>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895" name="Google Shape;895;p61"/>
          <p:cNvSpPr txBox="1"/>
          <p:nvPr/>
        </p:nvSpPr>
        <p:spPr>
          <a:xfrm>
            <a:off x="759000" y="1098250"/>
            <a:ext cx="5983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The </a:t>
            </a:r>
            <a:r>
              <a:rPr lang="en" sz="1300" b="1">
                <a:solidFill>
                  <a:srgbClr val="12549B"/>
                </a:solidFill>
                <a:latin typeface="Montserrat"/>
                <a:ea typeface="Montserrat"/>
                <a:cs typeface="Montserrat"/>
                <a:sym typeface="Montserrat"/>
              </a:rPr>
              <a:t>simplest </a:t>
            </a:r>
            <a:r>
              <a:rPr lang="en" sz="1300">
                <a:solidFill>
                  <a:schemeClr val="dk1"/>
                </a:solidFill>
                <a:latin typeface="Montserrat"/>
                <a:ea typeface="Montserrat"/>
                <a:cs typeface="Montserrat"/>
                <a:sym typeface="Montserrat"/>
              </a:rPr>
              <a:t>mathematical model is </a:t>
            </a:r>
            <a:r>
              <a:rPr lang="en" sz="1300" b="1">
                <a:solidFill>
                  <a:srgbClr val="12549B"/>
                </a:solidFill>
                <a:latin typeface="Montserrat"/>
                <a:ea typeface="Montserrat"/>
                <a:cs typeface="Montserrat"/>
                <a:sym typeface="Montserrat"/>
              </a:rPr>
              <a:t>linear </a:t>
            </a:r>
            <a:r>
              <a:rPr lang="en" sz="1300">
                <a:solidFill>
                  <a:schemeClr val="dk1"/>
                </a:solidFill>
                <a:latin typeface="Montserrat"/>
                <a:ea typeface="Montserrat"/>
                <a:cs typeface="Montserrat"/>
                <a:sym typeface="Montserrat"/>
              </a:rPr>
              <a:t>- a </a:t>
            </a:r>
            <a:r>
              <a:rPr lang="en" sz="1300" b="1">
                <a:solidFill>
                  <a:srgbClr val="12549B"/>
                </a:solidFill>
                <a:latin typeface="Montserrat"/>
                <a:ea typeface="Montserrat"/>
                <a:cs typeface="Montserrat"/>
                <a:sym typeface="Montserrat"/>
              </a:rPr>
              <a:t>straight line.</a:t>
            </a:r>
            <a:endParaRPr sz="1300">
              <a:solidFill>
                <a:schemeClr val="dk1"/>
              </a:solidFill>
              <a:latin typeface="Montserrat"/>
              <a:ea typeface="Montserrat"/>
              <a:cs typeface="Montserrat"/>
              <a:sym typeface="Montserrat"/>
            </a:endParaRPr>
          </a:p>
        </p:txBody>
      </p:sp>
      <p:sp>
        <p:nvSpPr>
          <p:cNvPr id="896" name="Google Shape;896;p61"/>
          <p:cNvSpPr/>
          <p:nvPr/>
        </p:nvSpPr>
        <p:spPr>
          <a:xfrm>
            <a:off x="762025" y="1661650"/>
            <a:ext cx="5248500" cy="10068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b="1">
                <a:solidFill>
                  <a:srgbClr val="FFFFFF"/>
                </a:solidFill>
                <a:latin typeface="Montserrat"/>
                <a:ea typeface="Montserrat"/>
                <a:cs typeface="Montserrat"/>
                <a:sym typeface="Montserrat"/>
              </a:rPr>
              <a:t>Linear Regression</a:t>
            </a:r>
            <a:r>
              <a:rPr lang="en" sz="1300">
                <a:solidFill>
                  <a:srgbClr val="FFFFFF"/>
                </a:solidFill>
                <a:latin typeface="Montserrat"/>
                <a:ea typeface="Montserrat"/>
                <a:cs typeface="Montserrat"/>
                <a:sym typeface="Montserrat"/>
              </a:rPr>
              <a:t> is a </a:t>
            </a:r>
            <a:r>
              <a:rPr lang="en" sz="1300" b="1">
                <a:solidFill>
                  <a:srgbClr val="FFFFFF"/>
                </a:solidFill>
                <a:latin typeface="Montserrat"/>
                <a:ea typeface="Montserrat"/>
                <a:cs typeface="Montserrat"/>
                <a:sym typeface="Montserrat"/>
              </a:rPr>
              <a:t>statistical model </a:t>
            </a:r>
            <a:r>
              <a:rPr lang="en" sz="1300">
                <a:solidFill>
                  <a:srgbClr val="FFFFFF"/>
                </a:solidFill>
                <a:latin typeface="Montserrat"/>
                <a:ea typeface="Montserrat"/>
                <a:cs typeface="Montserrat"/>
                <a:sym typeface="Montserrat"/>
              </a:rPr>
              <a:t>which </a:t>
            </a:r>
            <a:r>
              <a:rPr lang="en" sz="1300" b="1">
                <a:solidFill>
                  <a:srgbClr val="FFFFFF"/>
                </a:solidFill>
                <a:latin typeface="Montserrat"/>
                <a:ea typeface="Montserrat"/>
                <a:cs typeface="Montserrat"/>
                <a:sym typeface="Montserrat"/>
              </a:rPr>
              <a:t>estimates </a:t>
            </a:r>
            <a:r>
              <a:rPr lang="en" sz="1300">
                <a:solidFill>
                  <a:srgbClr val="FFFFFF"/>
                </a:solidFill>
                <a:latin typeface="Montserrat"/>
                <a:ea typeface="Montserrat"/>
                <a:cs typeface="Montserrat"/>
                <a:sym typeface="Montserrat"/>
              </a:rPr>
              <a:t>the </a:t>
            </a:r>
            <a:r>
              <a:rPr lang="en" sz="1300" b="1">
                <a:solidFill>
                  <a:srgbClr val="FFFFFF"/>
                </a:solidFill>
                <a:latin typeface="Montserrat"/>
                <a:ea typeface="Montserrat"/>
                <a:cs typeface="Montserrat"/>
                <a:sym typeface="Montserrat"/>
              </a:rPr>
              <a:t>linear relationship</a:t>
            </a:r>
            <a:r>
              <a:rPr lang="en" sz="1300">
                <a:solidFill>
                  <a:srgbClr val="FFFFFF"/>
                </a:solidFill>
                <a:latin typeface="Montserrat"/>
                <a:ea typeface="Montserrat"/>
                <a:cs typeface="Montserrat"/>
                <a:sym typeface="Montserrat"/>
              </a:rPr>
              <a:t> between a </a:t>
            </a:r>
            <a:r>
              <a:rPr lang="en" sz="1300" b="1">
                <a:solidFill>
                  <a:srgbClr val="FFFFFF"/>
                </a:solidFill>
                <a:latin typeface="Montserrat"/>
                <a:ea typeface="Montserrat"/>
                <a:cs typeface="Montserrat"/>
                <a:sym typeface="Montserrat"/>
              </a:rPr>
              <a:t>response </a:t>
            </a:r>
            <a:r>
              <a:rPr lang="en" sz="1300">
                <a:solidFill>
                  <a:srgbClr val="FFFFFF"/>
                </a:solidFill>
                <a:latin typeface="Montserrat"/>
                <a:ea typeface="Montserrat"/>
                <a:cs typeface="Montserrat"/>
                <a:sym typeface="Montserrat"/>
              </a:rPr>
              <a:t>and one or more </a:t>
            </a:r>
            <a:r>
              <a:rPr lang="en" sz="1300" b="1">
                <a:solidFill>
                  <a:srgbClr val="FFFFFF"/>
                </a:solidFill>
                <a:latin typeface="Montserrat"/>
                <a:ea typeface="Montserrat"/>
                <a:cs typeface="Montserrat"/>
                <a:sym typeface="Montserrat"/>
              </a:rPr>
              <a:t>explanatory variables.</a:t>
            </a:r>
            <a:endParaRPr sz="1300" b="1">
              <a:solidFill>
                <a:srgbClr val="FFFFFF"/>
              </a:solidFill>
              <a:latin typeface="Montserrat"/>
              <a:ea typeface="Montserrat"/>
              <a:cs typeface="Montserrat"/>
              <a:sym typeface="Montserrat"/>
            </a:endParaRPr>
          </a:p>
        </p:txBody>
      </p:sp>
      <p:grpSp>
        <p:nvGrpSpPr>
          <p:cNvPr id="897" name="Google Shape;897;p61"/>
          <p:cNvGrpSpPr/>
          <p:nvPr/>
        </p:nvGrpSpPr>
        <p:grpSpPr>
          <a:xfrm>
            <a:off x="6498125" y="918750"/>
            <a:ext cx="2334175" cy="1752473"/>
            <a:chOff x="6498125" y="918750"/>
            <a:chExt cx="2334175" cy="1752473"/>
          </a:xfrm>
        </p:grpSpPr>
        <p:pic>
          <p:nvPicPr>
            <p:cNvPr id="898" name="Google Shape;898;p61"/>
            <p:cNvPicPr preferRelativeResize="0"/>
            <p:nvPr/>
          </p:nvPicPr>
          <p:blipFill>
            <a:blip r:embed="rId3">
              <a:alphaModFix/>
            </a:blip>
            <a:stretch>
              <a:fillRect/>
            </a:stretch>
          </p:blipFill>
          <p:spPr>
            <a:xfrm>
              <a:off x="6498125" y="918750"/>
              <a:ext cx="2334175" cy="1752473"/>
            </a:xfrm>
            <a:prstGeom prst="rect">
              <a:avLst/>
            </a:prstGeom>
            <a:noFill/>
            <a:ln>
              <a:noFill/>
            </a:ln>
          </p:spPr>
        </p:pic>
        <p:cxnSp>
          <p:nvCxnSpPr>
            <p:cNvPr id="899" name="Google Shape;899;p61"/>
            <p:cNvCxnSpPr/>
            <p:nvPr/>
          </p:nvCxnSpPr>
          <p:spPr>
            <a:xfrm rot="10726015" flipH="1">
              <a:off x="7356091" y="1163597"/>
              <a:ext cx="1338310" cy="784080"/>
            </a:xfrm>
            <a:prstGeom prst="straightConnector1">
              <a:avLst/>
            </a:prstGeom>
            <a:noFill/>
            <a:ln w="9525" cap="flat" cmpd="sng">
              <a:solidFill>
                <a:srgbClr val="1155CC"/>
              </a:solidFill>
              <a:prstDash val="solid"/>
              <a:round/>
              <a:headEnd type="none" w="med" len="med"/>
              <a:tailEnd type="none" w="med" len="med"/>
            </a:ln>
          </p:spPr>
        </p:cxnSp>
        <p:cxnSp>
          <p:nvCxnSpPr>
            <p:cNvPr id="900" name="Google Shape;900;p61"/>
            <p:cNvCxnSpPr/>
            <p:nvPr/>
          </p:nvCxnSpPr>
          <p:spPr>
            <a:xfrm rot="-73203" flipH="1">
              <a:off x="6748676" y="1968533"/>
              <a:ext cx="619941" cy="366383"/>
            </a:xfrm>
            <a:prstGeom prst="straightConnector1">
              <a:avLst/>
            </a:prstGeom>
            <a:noFill/>
            <a:ln w="9525" cap="flat" cmpd="sng">
              <a:solidFill>
                <a:schemeClr val="dk1"/>
              </a:solidFill>
              <a:prstDash val="dash"/>
              <a:round/>
              <a:headEnd type="none" w="med" len="med"/>
              <a:tailEnd type="none" w="med" len="med"/>
            </a:ln>
          </p:spPr>
        </p:cxnSp>
      </p:grpSp>
      <p:sp>
        <p:nvSpPr>
          <p:cNvPr id="901" name="Google Shape;901;p61"/>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05"/>
        <p:cNvGrpSpPr/>
        <p:nvPr/>
      </p:nvGrpSpPr>
      <p:grpSpPr>
        <a:xfrm>
          <a:off x="0" y="0"/>
          <a:ext cx="0" cy="0"/>
          <a:chOff x="0" y="0"/>
          <a:chExt cx="0" cy="0"/>
        </a:xfrm>
      </p:grpSpPr>
      <p:sp>
        <p:nvSpPr>
          <p:cNvPr id="906" name="Google Shape;906;p62"/>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62"/>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Simple Linear Regression</a:t>
            </a:r>
            <a:endParaRPr sz="2100" b="1">
              <a:solidFill>
                <a:srgbClr val="0F3FA8"/>
              </a:solidFill>
              <a:latin typeface="Montserrat"/>
              <a:ea typeface="Montserrat"/>
              <a:cs typeface="Montserrat"/>
              <a:sym typeface="Montserrat"/>
            </a:endParaRPr>
          </a:p>
        </p:txBody>
      </p:sp>
      <p:grpSp>
        <p:nvGrpSpPr>
          <p:cNvPr id="908" name="Google Shape;908;p62"/>
          <p:cNvGrpSpPr/>
          <p:nvPr/>
        </p:nvGrpSpPr>
        <p:grpSpPr>
          <a:xfrm>
            <a:off x="6498125" y="918750"/>
            <a:ext cx="2334175" cy="1752473"/>
            <a:chOff x="6498125" y="918750"/>
            <a:chExt cx="2334175" cy="1752473"/>
          </a:xfrm>
        </p:grpSpPr>
        <p:pic>
          <p:nvPicPr>
            <p:cNvPr id="909" name="Google Shape;909;p62"/>
            <p:cNvPicPr preferRelativeResize="0"/>
            <p:nvPr/>
          </p:nvPicPr>
          <p:blipFill>
            <a:blip r:embed="rId3">
              <a:alphaModFix/>
            </a:blip>
            <a:stretch>
              <a:fillRect/>
            </a:stretch>
          </p:blipFill>
          <p:spPr>
            <a:xfrm>
              <a:off x="6498125" y="918750"/>
              <a:ext cx="2334175" cy="1752473"/>
            </a:xfrm>
            <a:prstGeom prst="rect">
              <a:avLst/>
            </a:prstGeom>
            <a:noFill/>
            <a:ln>
              <a:noFill/>
            </a:ln>
          </p:spPr>
        </p:pic>
        <p:cxnSp>
          <p:nvCxnSpPr>
            <p:cNvPr id="910" name="Google Shape;910;p62"/>
            <p:cNvCxnSpPr/>
            <p:nvPr/>
          </p:nvCxnSpPr>
          <p:spPr>
            <a:xfrm rot="10726015" flipH="1">
              <a:off x="7356091" y="1163597"/>
              <a:ext cx="1338310" cy="784080"/>
            </a:xfrm>
            <a:prstGeom prst="straightConnector1">
              <a:avLst/>
            </a:prstGeom>
            <a:noFill/>
            <a:ln w="9525" cap="flat" cmpd="sng">
              <a:solidFill>
                <a:srgbClr val="1155CC"/>
              </a:solidFill>
              <a:prstDash val="solid"/>
              <a:round/>
              <a:headEnd type="none" w="med" len="med"/>
              <a:tailEnd type="none" w="med" len="med"/>
            </a:ln>
          </p:spPr>
        </p:cxnSp>
        <p:cxnSp>
          <p:nvCxnSpPr>
            <p:cNvPr id="911" name="Google Shape;911;p62"/>
            <p:cNvCxnSpPr/>
            <p:nvPr/>
          </p:nvCxnSpPr>
          <p:spPr>
            <a:xfrm rot="-73203" flipH="1">
              <a:off x="6748676" y="1968533"/>
              <a:ext cx="619941" cy="366383"/>
            </a:xfrm>
            <a:prstGeom prst="straightConnector1">
              <a:avLst/>
            </a:prstGeom>
            <a:noFill/>
            <a:ln w="9525" cap="flat" cmpd="sng">
              <a:solidFill>
                <a:schemeClr val="dk1"/>
              </a:solidFill>
              <a:prstDash val="dash"/>
              <a:round/>
              <a:headEnd type="none" w="med" len="med"/>
              <a:tailEnd type="none" w="med" len="med"/>
            </a:ln>
          </p:spPr>
        </p:cxnSp>
      </p:grpSp>
      <p:sp>
        <p:nvSpPr>
          <p:cNvPr id="912" name="Google Shape;912;p62"/>
          <p:cNvSpPr/>
          <p:nvPr/>
        </p:nvSpPr>
        <p:spPr>
          <a:xfrm>
            <a:off x="469821" y="2800414"/>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913" name="Google Shape;913;p62"/>
          <p:cNvSpPr txBox="1"/>
          <p:nvPr/>
        </p:nvSpPr>
        <p:spPr>
          <a:xfrm>
            <a:off x="759000" y="2589518"/>
            <a:ext cx="58569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sz="1300">
                <a:solidFill>
                  <a:schemeClr val="dk1"/>
                </a:solidFill>
                <a:latin typeface="Montserrat"/>
                <a:ea typeface="Montserrat"/>
                <a:cs typeface="Montserrat"/>
                <a:sym typeface="Montserrat"/>
              </a:rPr>
              <a:t>Simple Linear Regression - </a:t>
            </a:r>
            <a:r>
              <a:rPr lang="en" sz="1300" b="1">
                <a:solidFill>
                  <a:srgbClr val="12549B"/>
                </a:solidFill>
                <a:latin typeface="Montserrat"/>
                <a:ea typeface="Montserrat"/>
                <a:cs typeface="Montserrat"/>
                <a:sym typeface="Montserrat"/>
              </a:rPr>
              <a:t>one explanatory</a:t>
            </a:r>
            <a:r>
              <a:rPr lang="en" sz="1300">
                <a:solidFill>
                  <a:schemeClr val="dk1"/>
                </a:solidFill>
                <a:latin typeface="Montserrat"/>
                <a:ea typeface="Montserrat"/>
                <a:cs typeface="Montserrat"/>
                <a:sym typeface="Montserrat"/>
              </a:rPr>
              <a:t> and </a:t>
            </a:r>
            <a:r>
              <a:rPr lang="en" sz="1300" b="1">
                <a:solidFill>
                  <a:srgbClr val="12549B"/>
                </a:solidFill>
                <a:latin typeface="Montserrat"/>
                <a:ea typeface="Montserrat"/>
                <a:cs typeface="Montserrat"/>
                <a:sym typeface="Montserrat"/>
              </a:rPr>
              <a:t>one response variable.</a:t>
            </a:r>
            <a:endParaRPr sz="1300" b="1" i="0" u="none" strike="noStrike" cap="none">
              <a:solidFill>
                <a:srgbClr val="12549B"/>
              </a:solidFill>
              <a:latin typeface="Montserrat"/>
              <a:ea typeface="Montserrat"/>
              <a:cs typeface="Montserrat"/>
              <a:sym typeface="Montserrat"/>
            </a:endParaRPr>
          </a:p>
        </p:txBody>
      </p:sp>
      <p:sp>
        <p:nvSpPr>
          <p:cNvPr id="914" name="Google Shape;914;p62"/>
          <p:cNvSpPr/>
          <p:nvPr/>
        </p:nvSpPr>
        <p:spPr>
          <a:xfrm>
            <a:off x="470021" y="936664"/>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915" name="Google Shape;915;p62"/>
          <p:cNvSpPr txBox="1"/>
          <p:nvPr/>
        </p:nvSpPr>
        <p:spPr>
          <a:xfrm>
            <a:off x="759000" y="840818"/>
            <a:ext cx="5983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The </a:t>
            </a:r>
            <a:r>
              <a:rPr lang="en" sz="1300" b="1">
                <a:solidFill>
                  <a:srgbClr val="12549B"/>
                </a:solidFill>
                <a:latin typeface="Montserrat"/>
                <a:ea typeface="Montserrat"/>
                <a:cs typeface="Montserrat"/>
                <a:sym typeface="Montserrat"/>
              </a:rPr>
              <a:t>simplest </a:t>
            </a:r>
            <a:r>
              <a:rPr lang="en" sz="1300">
                <a:solidFill>
                  <a:schemeClr val="dk1"/>
                </a:solidFill>
                <a:latin typeface="Montserrat"/>
                <a:ea typeface="Montserrat"/>
                <a:cs typeface="Montserrat"/>
                <a:sym typeface="Montserrat"/>
              </a:rPr>
              <a:t>mathematical model is </a:t>
            </a:r>
            <a:r>
              <a:rPr lang="en" sz="1300" b="1">
                <a:solidFill>
                  <a:srgbClr val="12549B"/>
                </a:solidFill>
                <a:latin typeface="Montserrat"/>
                <a:ea typeface="Montserrat"/>
                <a:cs typeface="Montserrat"/>
                <a:sym typeface="Montserrat"/>
              </a:rPr>
              <a:t>linear </a:t>
            </a:r>
            <a:r>
              <a:rPr lang="en" sz="1300">
                <a:solidFill>
                  <a:schemeClr val="dk1"/>
                </a:solidFill>
                <a:latin typeface="Montserrat"/>
                <a:ea typeface="Montserrat"/>
                <a:cs typeface="Montserrat"/>
                <a:sym typeface="Montserrat"/>
              </a:rPr>
              <a:t>- a </a:t>
            </a:r>
            <a:r>
              <a:rPr lang="en" sz="1300" b="1">
                <a:solidFill>
                  <a:srgbClr val="12549B"/>
                </a:solidFill>
                <a:latin typeface="Montserrat"/>
                <a:ea typeface="Montserrat"/>
                <a:cs typeface="Montserrat"/>
                <a:sym typeface="Montserrat"/>
              </a:rPr>
              <a:t>straight line.</a:t>
            </a:r>
            <a:endParaRPr sz="1300">
              <a:solidFill>
                <a:schemeClr val="dk1"/>
              </a:solidFill>
              <a:latin typeface="Montserrat"/>
              <a:ea typeface="Montserrat"/>
              <a:cs typeface="Montserrat"/>
              <a:sym typeface="Montserrat"/>
            </a:endParaRPr>
          </a:p>
        </p:txBody>
      </p:sp>
      <p:sp>
        <p:nvSpPr>
          <p:cNvPr id="916" name="Google Shape;916;p62"/>
          <p:cNvSpPr/>
          <p:nvPr/>
        </p:nvSpPr>
        <p:spPr>
          <a:xfrm>
            <a:off x="762025" y="1404218"/>
            <a:ext cx="5248500" cy="10068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b="1">
                <a:solidFill>
                  <a:srgbClr val="FFFFFF"/>
                </a:solidFill>
                <a:latin typeface="Montserrat"/>
                <a:ea typeface="Montserrat"/>
                <a:cs typeface="Montserrat"/>
                <a:sym typeface="Montserrat"/>
              </a:rPr>
              <a:t>Linear Regression</a:t>
            </a:r>
            <a:r>
              <a:rPr lang="en" sz="1300">
                <a:solidFill>
                  <a:srgbClr val="FFFFFF"/>
                </a:solidFill>
                <a:latin typeface="Montserrat"/>
                <a:ea typeface="Montserrat"/>
                <a:cs typeface="Montserrat"/>
                <a:sym typeface="Montserrat"/>
              </a:rPr>
              <a:t> is a </a:t>
            </a:r>
            <a:r>
              <a:rPr lang="en" sz="1300" b="1">
                <a:solidFill>
                  <a:srgbClr val="FFFFFF"/>
                </a:solidFill>
                <a:latin typeface="Montserrat"/>
                <a:ea typeface="Montserrat"/>
                <a:cs typeface="Montserrat"/>
                <a:sym typeface="Montserrat"/>
              </a:rPr>
              <a:t>statistical model </a:t>
            </a:r>
            <a:r>
              <a:rPr lang="en" sz="1300">
                <a:solidFill>
                  <a:srgbClr val="FFFFFF"/>
                </a:solidFill>
                <a:latin typeface="Montserrat"/>
                <a:ea typeface="Montserrat"/>
                <a:cs typeface="Montserrat"/>
                <a:sym typeface="Montserrat"/>
              </a:rPr>
              <a:t>which </a:t>
            </a:r>
            <a:r>
              <a:rPr lang="en" sz="1300" b="1">
                <a:solidFill>
                  <a:srgbClr val="FFFFFF"/>
                </a:solidFill>
                <a:latin typeface="Montserrat"/>
                <a:ea typeface="Montserrat"/>
                <a:cs typeface="Montserrat"/>
                <a:sym typeface="Montserrat"/>
              </a:rPr>
              <a:t>estimates </a:t>
            </a:r>
            <a:r>
              <a:rPr lang="en" sz="1300">
                <a:solidFill>
                  <a:srgbClr val="FFFFFF"/>
                </a:solidFill>
                <a:latin typeface="Montserrat"/>
                <a:ea typeface="Montserrat"/>
                <a:cs typeface="Montserrat"/>
                <a:sym typeface="Montserrat"/>
              </a:rPr>
              <a:t>the </a:t>
            </a:r>
            <a:r>
              <a:rPr lang="en" sz="1300" b="1">
                <a:solidFill>
                  <a:srgbClr val="FFFFFF"/>
                </a:solidFill>
                <a:latin typeface="Montserrat"/>
                <a:ea typeface="Montserrat"/>
                <a:cs typeface="Montserrat"/>
                <a:sym typeface="Montserrat"/>
              </a:rPr>
              <a:t>linear relationship</a:t>
            </a:r>
            <a:r>
              <a:rPr lang="en" sz="1300">
                <a:solidFill>
                  <a:srgbClr val="FFFFFF"/>
                </a:solidFill>
                <a:latin typeface="Montserrat"/>
                <a:ea typeface="Montserrat"/>
                <a:cs typeface="Montserrat"/>
                <a:sym typeface="Montserrat"/>
              </a:rPr>
              <a:t> between a </a:t>
            </a:r>
            <a:r>
              <a:rPr lang="en" sz="1300" b="1">
                <a:solidFill>
                  <a:srgbClr val="FFFFFF"/>
                </a:solidFill>
                <a:latin typeface="Montserrat"/>
                <a:ea typeface="Montserrat"/>
                <a:cs typeface="Montserrat"/>
                <a:sym typeface="Montserrat"/>
              </a:rPr>
              <a:t>response </a:t>
            </a:r>
            <a:r>
              <a:rPr lang="en" sz="1300">
                <a:solidFill>
                  <a:srgbClr val="FFFFFF"/>
                </a:solidFill>
                <a:latin typeface="Montserrat"/>
                <a:ea typeface="Montserrat"/>
                <a:cs typeface="Montserrat"/>
                <a:sym typeface="Montserrat"/>
              </a:rPr>
              <a:t>and one or more </a:t>
            </a:r>
            <a:r>
              <a:rPr lang="en" sz="1300" b="1">
                <a:solidFill>
                  <a:srgbClr val="FFFFFF"/>
                </a:solidFill>
                <a:latin typeface="Montserrat"/>
                <a:ea typeface="Montserrat"/>
                <a:cs typeface="Montserrat"/>
                <a:sym typeface="Montserrat"/>
              </a:rPr>
              <a:t>explanatory variables.</a:t>
            </a:r>
            <a:endParaRPr sz="1300" b="1">
              <a:solidFill>
                <a:srgbClr val="FFFFFF"/>
              </a:solidFill>
              <a:latin typeface="Montserrat"/>
              <a:ea typeface="Montserrat"/>
              <a:cs typeface="Montserrat"/>
              <a:sym typeface="Montserrat"/>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20"/>
        <p:cNvGrpSpPr/>
        <p:nvPr/>
      </p:nvGrpSpPr>
      <p:grpSpPr>
        <a:xfrm>
          <a:off x="0" y="0"/>
          <a:ext cx="0" cy="0"/>
          <a:chOff x="0" y="0"/>
          <a:chExt cx="0" cy="0"/>
        </a:xfrm>
      </p:grpSpPr>
      <p:sp>
        <p:nvSpPr>
          <p:cNvPr id="921" name="Google Shape;921;p63"/>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63"/>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Simple Linear Regression</a:t>
            </a:r>
            <a:endParaRPr sz="2100" b="1">
              <a:solidFill>
                <a:srgbClr val="0F3FA8"/>
              </a:solidFill>
              <a:latin typeface="Montserrat"/>
              <a:ea typeface="Montserrat"/>
              <a:cs typeface="Montserrat"/>
              <a:sym typeface="Montserrat"/>
            </a:endParaRPr>
          </a:p>
        </p:txBody>
      </p:sp>
      <p:sp>
        <p:nvSpPr>
          <p:cNvPr id="923" name="Google Shape;923;p63"/>
          <p:cNvSpPr/>
          <p:nvPr/>
        </p:nvSpPr>
        <p:spPr>
          <a:xfrm>
            <a:off x="469821" y="2800414"/>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924" name="Google Shape;924;p63"/>
          <p:cNvSpPr txBox="1"/>
          <p:nvPr/>
        </p:nvSpPr>
        <p:spPr>
          <a:xfrm>
            <a:off x="759000" y="2589518"/>
            <a:ext cx="58569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sz="1300">
                <a:solidFill>
                  <a:schemeClr val="dk1"/>
                </a:solidFill>
                <a:latin typeface="Montserrat"/>
                <a:ea typeface="Montserrat"/>
                <a:cs typeface="Montserrat"/>
                <a:sym typeface="Montserrat"/>
              </a:rPr>
              <a:t>Simple Linear Regression - </a:t>
            </a:r>
            <a:r>
              <a:rPr lang="en" sz="1300" b="1">
                <a:solidFill>
                  <a:srgbClr val="12549B"/>
                </a:solidFill>
                <a:latin typeface="Montserrat"/>
                <a:ea typeface="Montserrat"/>
                <a:cs typeface="Montserrat"/>
                <a:sym typeface="Montserrat"/>
              </a:rPr>
              <a:t>one explanatory</a:t>
            </a:r>
            <a:r>
              <a:rPr lang="en" sz="1300">
                <a:solidFill>
                  <a:schemeClr val="dk1"/>
                </a:solidFill>
                <a:latin typeface="Montserrat"/>
                <a:ea typeface="Montserrat"/>
                <a:cs typeface="Montserrat"/>
                <a:sym typeface="Montserrat"/>
              </a:rPr>
              <a:t> and </a:t>
            </a:r>
            <a:r>
              <a:rPr lang="en" sz="1300" b="1">
                <a:solidFill>
                  <a:srgbClr val="12549B"/>
                </a:solidFill>
                <a:latin typeface="Montserrat"/>
                <a:ea typeface="Montserrat"/>
                <a:cs typeface="Montserrat"/>
                <a:sym typeface="Montserrat"/>
              </a:rPr>
              <a:t>one response variable.</a:t>
            </a:r>
            <a:endParaRPr sz="1300" b="1" i="0" u="none" strike="noStrike" cap="none">
              <a:solidFill>
                <a:srgbClr val="12549B"/>
              </a:solidFill>
              <a:latin typeface="Montserrat"/>
              <a:ea typeface="Montserrat"/>
              <a:cs typeface="Montserrat"/>
              <a:sym typeface="Montserrat"/>
            </a:endParaRPr>
          </a:p>
        </p:txBody>
      </p:sp>
      <p:sp>
        <p:nvSpPr>
          <p:cNvPr id="925" name="Google Shape;925;p63"/>
          <p:cNvSpPr txBox="1"/>
          <p:nvPr/>
        </p:nvSpPr>
        <p:spPr>
          <a:xfrm>
            <a:off x="229175" y="4223768"/>
            <a:ext cx="28173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dirty="0">
                <a:solidFill>
                  <a:srgbClr val="12549B"/>
                </a:solidFill>
                <a:latin typeface="Montserrat"/>
                <a:ea typeface="Montserrat"/>
                <a:cs typeface="Montserrat"/>
                <a:sym typeface="Montserrat"/>
              </a:rPr>
              <a:t>advertising expenditure</a:t>
            </a:r>
            <a:endParaRPr sz="1300" dirty="0">
              <a:solidFill>
                <a:schemeClr val="dk1"/>
              </a:solidFill>
              <a:latin typeface="Montserrat"/>
              <a:ea typeface="Montserrat"/>
              <a:cs typeface="Montserrat"/>
              <a:sym typeface="Montserrat"/>
            </a:endParaRPr>
          </a:p>
        </p:txBody>
      </p:sp>
      <p:cxnSp>
        <p:nvCxnSpPr>
          <p:cNvPr id="926" name="Google Shape;926;p63"/>
          <p:cNvCxnSpPr/>
          <p:nvPr/>
        </p:nvCxnSpPr>
        <p:spPr>
          <a:xfrm>
            <a:off x="1530987" y="3819368"/>
            <a:ext cx="0" cy="404400"/>
          </a:xfrm>
          <a:prstGeom prst="straightConnector1">
            <a:avLst/>
          </a:prstGeom>
          <a:noFill/>
          <a:ln w="9525" cap="flat" cmpd="sng">
            <a:solidFill>
              <a:srgbClr val="999999"/>
            </a:solidFill>
            <a:prstDash val="dash"/>
            <a:round/>
            <a:headEnd type="none" w="med" len="med"/>
            <a:tailEnd type="triangle" w="med" len="med"/>
          </a:ln>
        </p:spPr>
      </p:cxnSp>
      <p:cxnSp>
        <p:nvCxnSpPr>
          <p:cNvPr id="927" name="Google Shape;927;p63"/>
          <p:cNvCxnSpPr>
            <a:endCxn id="928" idx="0"/>
          </p:cNvCxnSpPr>
          <p:nvPr/>
        </p:nvCxnSpPr>
        <p:spPr>
          <a:xfrm>
            <a:off x="4880900" y="3819268"/>
            <a:ext cx="0" cy="407700"/>
          </a:xfrm>
          <a:prstGeom prst="straightConnector1">
            <a:avLst/>
          </a:prstGeom>
          <a:noFill/>
          <a:ln w="9525" cap="flat" cmpd="sng">
            <a:solidFill>
              <a:srgbClr val="999999"/>
            </a:solidFill>
            <a:prstDash val="dash"/>
            <a:round/>
            <a:headEnd type="none" w="med" len="med"/>
            <a:tailEnd type="triangle" w="med" len="med"/>
          </a:ln>
        </p:spPr>
      </p:cxnSp>
      <p:sp>
        <p:nvSpPr>
          <p:cNvPr id="928" name="Google Shape;928;p63"/>
          <p:cNvSpPr txBox="1"/>
          <p:nvPr/>
        </p:nvSpPr>
        <p:spPr>
          <a:xfrm>
            <a:off x="4317050" y="4226968"/>
            <a:ext cx="11277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sales</a:t>
            </a:r>
            <a:r>
              <a:rPr lang="en" sz="1300">
                <a:solidFill>
                  <a:schemeClr val="dk1"/>
                </a:solidFill>
                <a:latin typeface="Montserrat"/>
                <a:ea typeface="Montserrat"/>
                <a:cs typeface="Montserrat"/>
                <a:sym typeface="Montserrat"/>
              </a:rPr>
              <a:t> </a:t>
            </a:r>
            <a:endParaRPr sz="1300">
              <a:solidFill>
                <a:schemeClr val="dk1"/>
              </a:solidFill>
              <a:latin typeface="Montserrat"/>
              <a:ea typeface="Montserrat"/>
              <a:cs typeface="Montserrat"/>
              <a:sym typeface="Montserrat"/>
            </a:endParaRPr>
          </a:p>
        </p:txBody>
      </p:sp>
      <p:sp>
        <p:nvSpPr>
          <p:cNvPr id="929" name="Google Shape;929;p63"/>
          <p:cNvSpPr/>
          <p:nvPr/>
        </p:nvSpPr>
        <p:spPr>
          <a:xfrm>
            <a:off x="469821" y="3486214"/>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930" name="Google Shape;930;p63"/>
          <p:cNvSpPr txBox="1"/>
          <p:nvPr/>
        </p:nvSpPr>
        <p:spPr>
          <a:xfrm>
            <a:off x="759000" y="3275318"/>
            <a:ext cx="58569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sz="1300">
                <a:solidFill>
                  <a:schemeClr val="dk1"/>
                </a:solidFill>
                <a:latin typeface="Montserrat"/>
                <a:ea typeface="Montserrat"/>
                <a:cs typeface="Montserrat"/>
                <a:sym typeface="Montserrat"/>
              </a:rPr>
              <a:t>Assumes that there is a linear relationship between the explanatory (independent) variable and the response (dependent) variable.</a:t>
            </a:r>
            <a:endParaRPr sz="1300" i="0" u="none" strike="noStrike" cap="none">
              <a:solidFill>
                <a:schemeClr val="dk1"/>
              </a:solidFill>
              <a:latin typeface="Montserrat"/>
              <a:ea typeface="Montserrat"/>
              <a:cs typeface="Montserrat"/>
              <a:sym typeface="Montserrat"/>
            </a:endParaRPr>
          </a:p>
        </p:txBody>
      </p:sp>
      <p:sp>
        <p:nvSpPr>
          <p:cNvPr id="931" name="Google Shape;931;p63"/>
          <p:cNvSpPr/>
          <p:nvPr/>
        </p:nvSpPr>
        <p:spPr>
          <a:xfrm>
            <a:off x="470021" y="936664"/>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932" name="Google Shape;932;p63"/>
          <p:cNvSpPr txBox="1"/>
          <p:nvPr/>
        </p:nvSpPr>
        <p:spPr>
          <a:xfrm>
            <a:off x="759000" y="840818"/>
            <a:ext cx="5983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The </a:t>
            </a:r>
            <a:r>
              <a:rPr lang="en" sz="1300" b="1">
                <a:solidFill>
                  <a:srgbClr val="12549B"/>
                </a:solidFill>
                <a:latin typeface="Montserrat"/>
                <a:ea typeface="Montserrat"/>
                <a:cs typeface="Montserrat"/>
                <a:sym typeface="Montserrat"/>
              </a:rPr>
              <a:t>simplest </a:t>
            </a:r>
            <a:r>
              <a:rPr lang="en" sz="1300">
                <a:solidFill>
                  <a:schemeClr val="dk1"/>
                </a:solidFill>
                <a:latin typeface="Montserrat"/>
                <a:ea typeface="Montserrat"/>
                <a:cs typeface="Montserrat"/>
                <a:sym typeface="Montserrat"/>
              </a:rPr>
              <a:t>mathematical model is </a:t>
            </a:r>
            <a:r>
              <a:rPr lang="en" sz="1300" b="1">
                <a:solidFill>
                  <a:srgbClr val="12549B"/>
                </a:solidFill>
                <a:latin typeface="Montserrat"/>
                <a:ea typeface="Montserrat"/>
                <a:cs typeface="Montserrat"/>
                <a:sym typeface="Montserrat"/>
              </a:rPr>
              <a:t>linear </a:t>
            </a:r>
            <a:r>
              <a:rPr lang="en" sz="1300">
                <a:solidFill>
                  <a:schemeClr val="dk1"/>
                </a:solidFill>
                <a:latin typeface="Montserrat"/>
                <a:ea typeface="Montserrat"/>
                <a:cs typeface="Montserrat"/>
                <a:sym typeface="Montserrat"/>
              </a:rPr>
              <a:t>- a </a:t>
            </a:r>
            <a:r>
              <a:rPr lang="en" sz="1300" b="1">
                <a:solidFill>
                  <a:srgbClr val="12549B"/>
                </a:solidFill>
                <a:latin typeface="Montserrat"/>
                <a:ea typeface="Montserrat"/>
                <a:cs typeface="Montserrat"/>
                <a:sym typeface="Montserrat"/>
              </a:rPr>
              <a:t>straight line.</a:t>
            </a:r>
            <a:endParaRPr sz="1300">
              <a:solidFill>
                <a:schemeClr val="dk1"/>
              </a:solidFill>
              <a:latin typeface="Montserrat"/>
              <a:ea typeface="Montserrat"/>
              <a:cs typeface="Montserrat"/>
              <a:sym typeface="Montserrat"/>
            </a:endParaRPr>
          </a:p>
        </p:txBody>
      </p:sp>
      <p:sp>
        <p:nvSpPr>
          <p:cNvPr id="933" name="Google Shape;933;p63"/>
          <p:cNvSpPr/>
          <p:nvPr/>
        </p:nvSpPr>
        <p:spPr>
          <a:xfrm>
            <a:off x="762025" y="1404218"/>
            <a:ext cx="5248500" cy="10068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b="1">
                <a:solidFill>
                  <a:srgbClr val="FFFFFF"/>
                </a:solidFill>
                <a:latin typeface="Montserrat"/>
                <a:ea typeface="Montserrat"/>
                <a:cs typeface="Montserrat"/>
                <a:sym typeface="Montserrat"/>
              </a:rPr>
              <a:t>Linear Regression</a:t>
            </a:r>
            <a:r>
              <a:rPr lang="en" sz="1300">
                <a:solidFill>
                  <a:srgbClr val="FFFFFF"/>
                </a:solidFill>
                <a:latin typeface="Montserrat"/>
                <a:ea typeface="Montserrat"/>
                <a:cs typeface="Montserrat"/>
                <a:sym typeface="Montserrat"/>
              </a:rPr>
              <a:t> is a </a:t>
            </a:r>
            <a:r>
              <a:rPr lang="en" sz="1300" b="1">
                <a:solidFill>
                  <a:srgbClr val="FFFFFF"/>
                </a:solidFill>
                <a:latin typeface="Montserrat"/>
                <a:ea typeface="Montserrat"/>
                <a:cs typeface="Montserrat"/>
                <a:sym typeface="Montserrat"/>
              </a:rPr>
              <a:t>statistical model </a:t>
            </a:r>
            <a:r>
              <a:rPr lang="en" sz="1300">
                <a:solidFill>
                  <a:srgbClr val="FFFFFF"/>
                </a:solidFill>
                <a:latin typeface="Montserrat"/>
                <a:ea typeface="Montserrat"/>
                <a:cs typeface="Montserrat"/>
                <a:sym typeface="Montserrat"/>
              </a:rPr>
              <a:t>which </a:t>
            </a:r>
            <a:r>
              <a:rPr lang="en" sz="1300" b="1">
                <a:solidFill>
                  <a:srgbClr val="FFFFFF"/>
                </a:solidFill>
                <a:latin typeface="Montserrat"/>
                <a:ea typeface="Montserrat"/>
                <a:cs typeface="Montserrat"/>
                <a:sym typeface="Montserrat"/>
              </a:rPr>
              <a:t>estimates </a:t>
            </a:r>
            <a:r>
              <a:rPr lang="en" sz="1300">
                <a:solidFill>
                  <a:srgbClr val="FFFFFF"/>
                </a:solidFill>
                <a:latin typeface="Montserrat"/>
                <a:ea typeface="Montserrat"/>
                <a:cs typeface="Montserrat"/>
                <a:sym typeface="Montserrat"/>
              </a:rPr>
              <a:t>the </a:t>
            </a:r>
            <a:r>
              <a:rPr lang="en" sz="1300" b="1">
                <a:solidFill>
                  <a:srgbClr val="FFFFFF"/>
                </a:solidFill>
                <a:latin typeface="Montserrat"/>
                <a:ea typeface="Montserrat"/>
                <a:cs typeface="Montserrat"/>
                <a:sym typeface="Montserrat"/>
              </a:rPr>
              <a:t>linear relationship</a:t>
            </a:r>
            <a:r>
              <a:rPr lang="en" sz="1300">
                <a:solidFill>
                  <a:srgbClr val="FFFFFF"/>
                </a:solidFill>
                <a:latin typeface="Montserrat"/>
                <a:ea typeface="Montserrat"/>
                <a:cs typeface="Montserrat"/>
                <a:sym typeface="Montserrat"/>
              </a:rPr>
              <a:t> between a </a:t>
            </a:r>
            <a:r>
              <a:rPr lang="en" sz="1300" b="1">
                <a:solidFill>
                  <a:srgbClr val="FFFFFF"/>
                </a:solidFill>
                <a:latin typeface="Montserrat"/>
                <a:ea typeface="Montserrat"/>
                <a:cs typeface="Montserrat"/>
                <a:sym typeface="Montserrat"/>
              </a:rPr>
              <a:t>response </a:t>
            </a:r>
            <a:r>
              <a:rPr lang="en" sz="1300">
                <a:solidFill>
                  <a:srgbClr val="FFFFFF"/>
                </a:solidFill>
                <a:latin typeface="Montserrat"/>
                <a:ea typeface="Montserrat"/>
                <a:cs typeface="Montserrat"/>
                <a:sym typeface="Montserrat"/>
              </a:rPr>
              <a:t>and one or more </a:t>
            </a:r>
            <a:r>
              <a:rPr lang="en" sz="1300" b="1">
                <a:solidFill>
                  <a:srgbClr val="FFFFFF"/>
                </a:solidFill>
                <a:latin typeface="Montserrat"/>
                <a:ea typeface="Montserrat"/>
                <a:cs typeface="Montserrat"/>
                <a:sym typeface="Montserrat"/>
              </a:rPr>
              <a:t>explanatory variables.</a:t>
            </a:r>
            <a:endParaRPr sz="1300" b="1">
              <a:solidFill>
                <a:srgbClr val="FFFFFF"/>
              </a:solidFill>
              <a:latin typeface="Montserrat"/>
              <a:ea typeface="Montserrat"/>
              <a:cs typeface="Montserrat"/>
              <a:sym typeface="Montserrat"/>
            </a:endParaRPr>
          </a:p>
        </p:txBody>
      </p:sp>
      <p:grpSp>
        <p:nvGrpSpPr>
          <p:cNvPr id="934" name="Google Shape;934;p63"/>
          <p:cNvGrpSpPr/>
          <p:nvPr/>
        </p:nvGrpSpPr>
        <p:grpSpPr>
          <a:xfrm>
            <a:off x="6498125" y="918750"/>
            <a:ext cx="2334175" cy="1752473"/>
            <a:chOff x="6498125" y="918750"/>
            <a:chExt cx="2334175" cy="1752473"/>
          </a:xfrm>
        </p:grpSpPr>
        <p:pic>
          <p:nvPicPr>
            <p:cNvPr id="935" name="Google Shape;935;p63"/>
            <p:cNvPicPr preferRelativeResize="0"/>
            <p:nvPr/>
          </p:nvPicPr>
          <p:blipFill>
            <a:blip r:embed="rId3">
              <a:alphaModFix/>
            </a:blip>
            <a:stretch>
              <a:fillRect/>
            </a:stretch>
          </p:blipFill>
          <p:spPr>
            <a:xfrm>
              <a:off x="6498125" y="918750"/>
              <a:ext cx="2334175" cy="1752473"/>
            </a:xfrm>
            <a:prstGeom prst="rect">
              <a:avLst/>
            </a:prstGeom>
            <a:noFill/>
            <a:ln>
              <a:noFill/>
            </a:ln>
          </p:spPr>
        </p:pic>
        <p:cxnSp>
          <p:nvCxnSpPr>
            <p:cNvPr id="936" name="Google Shape;936;p63"/>
            <p:cNvCxnSpPr/>
            <p:nvPr/>
          </p:nvCxnSpPr>
          <p:spPr>
            <a:xfrm rot="10726015" flipH="1">
              <a:off x="7356091" y="1163597"/>
              <a:ext cx="1338310" cy="784080"/>
            </a:xfrm>
            <a:prstGeom prst="straightConnector1">
              <a:avLst/>
            </a:prstGeom>
            <a:noFill/>
            <a:ln w="9525" cap="flat" cmpd="sng">
              <a:solidFill>
                <a:srgbClr val="1155CC"/>
              </a:solidFill>
              <a:prstDash val="solid"/>
              <a:round/>
              <a:headEnd type="none" w="med" len="med"/>
              <a:tailEnd type="none" w="med" len="med"/>
            </a:ln>
          </p:spPr>
        </p:cxnSp>
        <p:cxnSp>
          <p:nvCxnSpPr>
            <p:cNvPr id="937" name="Google Shape;937;p63"/>
            <p:cNvCxnSpPr/>
            <p:nvPr/>
          </p:nvCxnSpPr>
          <p:spPr>
            <a:xfrm rot="-73203" flipH="1">
              <a:off x="6748676" y="1968533"/>
              <a:ext cx="619941" cy="366383"/>
            </a:xfrm>
            <a:prstGeom prst="straightConnector1">
              <a:avLst/>
            </a:prstGeom>
            <a:noFill/>
            <a:ln w="9525" cap="flat" cmpd="sng">
              <a:solidFill>
                <a:schemeClr val="dk1"/>
              </a:solidFill>
              <a:prstDash val="dash"/>
              <a:round/>
              <a:headEnd type="none" w="med" len="med"/>
              <a:tailEnd type="none" w="med" len="med"/>
            </a:ln>
          </p:spPr>
        </p:cxnSp>
      </p:grpSp>
      <p:sp>
        <p:nvSpPr>
          <p:cNvPr id="938" name="Google Shape;938;p63"/>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his image shows types of Type of Linear Regression algorithms">
            <a:extLst>
              <a:ext uri="{FF2B5EF4-FFF2-40B4-BE49-F238E27FC236}">
                <a16:creationId xmlns:a16="http://schemas.microsoft.com/office/drawing/2014/main" id="{AFC83BCA-0FD6-4EFF-B8BB-A555131ACD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1478" y="146931"/>
            <a:ext cx="4399722" cy="13076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41C4C93-D5BD-49FA-A9BD-E126D8B7230A}"/>
              </a:ext>
            </a:extLst>
          </p:cNvPr>
          <p:cNvPicPr>
            <a:picLocks noChangeAspect="1"/>
          </p:cNvPicPr>
          <p:nvPr/>
        </p:nvPicPr>
        <p:blipFill>
          <a:blip r:embed="rId3"/>
          <a:stretch>
            <a:fillRect/>
          </a:stretch>
        </p:blipFill>
        <p:spPr>
          <a:xfrm>
            <a:off x="178904" y="1581979"/>
            <a:ext cx="7812157" cy="3581400"/>
          </a:xfrm>
          <a:prstGeom prst="rect">
            <a:avLst/>
          </a:prstGeom>
        </p:spPr>
      </p:pic>
    </p:spTree>
    <p:extLst>
      <p:ext uri="{BB962C8B-B14F-4D97-AF65-F5344CB8AC3E}">
        <p14:creationId xmlns:p14="http://schemas.microsoft.com/office/powerpoint/2010/main" val="40546043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35"/>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Dependent Variable</a:t>
            </a:r>
            <a:endParaRPr/>
          </a:p>
          <a:p>
            <a:pPr marL="0" lvl="0" indent="0" algn="l" rtl="0">
              <a:lnSpc>
                <a:spcPct val="100000"/>
              </a:lnSpc>
              <a:spcBef>
                <a:spcPts val="0"/>
              </a:spcBef>
              <a:spcAft>
                <a:spcPts val="0"/>
              </a:spcAft>
              <a:buSzPts val="2800"/>
              <a:buNone/>
            </a:pPr>
            <a:endParaRPr sz="2400"/>
          </a:p>
        </p:txBody>
      </p:sp>
      <p:sp>
        <p:nvSpPr>
          <p:cNvPr id="311" name="Google Shape;311;p35"/>
          <p:cNvSpPr txBox="1">
            <a:spLocks noGrp="1"/>
          </p:cNvSpPr>
          <p:nvPr>
            <p:ph type="body" idx="4294967295"/>
          </p:nvPr>
        </p:nvSpPr>
        <p:spPr>
          <a:xfrm>
            <a:off x="318800" y="1403625"/>
            <a:ext cx="8263200" cy="30024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0"/>
              </a:spcBef>
              <a:spcAft>
                <a:spcPts val="0"/>
              </a:spcAft>
              <a:buClr>
                <a:srgbClr val="111111"/>
              </a:buClr>
              <a:buSzPts val="1600"/>
              <a:buChar char="●"/>
            </a:pPr>
            <a:r>
              <a:rPr lang="en" dirty="0">
                <a:solidFill>
                  <a:srgbClr val="111111"/>
                </a:solidFill>
                <a:highlight>
                  <a:srgbClr val="FFFFFF"/>
                </a:highlight>
              </a:rPr>
              <a:t>The variable we wish to explain or predict</a:t>
            </a:r>
            <a:endParaRPr dirty="0">
              <a:solidFill>
                <a:srgbClr val="111111"/>
              </a:solidFill>
              <a:highlight>
                <a:srgbClr val="FFFFFF"/>
              </a:highlight>
            </a:endParaRPr>
          </a:p>
          <a:p>
            <a:pPr marL="0" lvl="0" indent="0" algn="l" rtl="0">
              <a:lnSpc>
                <a:spcPct val="100000"/>
              </a:lnSpc>
              <a:spcBef>
                <a:spcPts val="0"/>
              </a:spcBef>
              <a:spcAft>
                <a:spcPts val="0"/>
              </a:spcAft>
              <a:buSzPts val="1600"/>
              <a:buNone/>
            </a:pPr>
            <a:endParaRPr dirty="0">
              <a:solidFill>
                <a:srgbClr val="111111"/>
              </a:solidFill>
              <a:highlight>
                <a:srgbClr val="FFFFFF"/>
              </a:highlight>
            </a:endParaRPr>
          </a:p>
          <a:p>
            <a:pPr marL="457200" lvl="0" indent="-330200" algn="l" rtl="0">
              <a:lnSpc>
                <a:spcPct val="100000"/>
              </a:lnSpc>
              <a:spcBef>
                <a:spcPts val="0"/>
              </a:spcBef>
              <a:spcAft>
                <a:spcPts val="0"/>
              </a:spcAft>
              <a:buClr>
                <a:srgbClr val="111111"/>
              </a:buClr>
              <a:buSzPts val="1600"/>
              <a:buChar char="●"/>
            </a:pPr>
            <a:r>
              <a:rPr lang="en" dirty="0">
                <a:solidFill>
                  <a:srgbClr val="111111"/>
                </a:solidFill>
                <a:highlight>
                  <a:srgbClr val="FFFFFF"/>
                </a:highlight>
              </a:rPr>
              <a:t>Usually denoted by Y</a:t>
            </a:r>
            <a:endParaRPr dirty="0">
              <a:solidFill>
                <a:srgbClr val="111111"/>
              </a:solidFill>
              <a:highlight>
                <a:srgbClr val="FFFFFF"/>
              </a:highlight>
            </a:endParaRPr>
          </a:p>
          <a:p>
            <a:pPr marL="457200" lvl="0" indent="0" algn="l" rtl="0">
              <a:lnSpc>
                <a:spcPct val="100000"/>
              </a:lnSpc>
              <a:spcBef>
                <a:spcPts val="0"/>
              </a:spcBef>
              <a:spcAft>
                <a:spcPts val="0"/>
              </a:spcAft>
              <a:buSzPts val="1600"/>
              <a:buNone/>
            </a:pPr>
            <a:endParaRPr dirty="0">
              <a:solidFill>
                <a:srgbClr val="111111"/>
              </a:solidFill>
              <a:highlight>
                <a:srgbClr val="FFFFFF"/>
              </a:highlight>
            </a:endParaRPr>
          </a:p>
          <a:p>
            <a:pPr marL="457200" lvl="0" indent="-330200" algn="l" rtl="0">
              <a:lnSpc>
                <a:spcPct val="100000"/>
              </a:lnSpc>
              <a:spcBef>
                <a:spcPts val="0"/>
              </a:spcBef>
              <a:spcAft>
                <a:spcPts val="0"/>
              </a:spcAft>
              <a:buClr>
                <a:srgbClr val="111111"/>
              </a:buClr>
              <a:buSzPts val="1600"/>
              <a:buChar char="●"/>
            </a:pPr>
            <a:r>
              <a:rPr lang="en" dirty="0">
                <a:solidFill>
                  <a:srgbClr val="111111"/>
                </a:solidFill>
                <a:highlight>
                  <a:schemeClr val="lt1"/>
                </a:highlight>
              </a:rPr>
              <a:t>Dependent Variable = Response Variable = Target Variable</a:t>
            </a:r>
            <a:endParaRPr dirty="0">
              <a:solidFill>
                <a:srgbClr val="111111"/>
              </a:solidFill>
              <a:highlight>
                <a:schemeClr val="lt1"/>
              </a:highlight>
            </a:endParaRPr>
          </a:p>
          <a:p>
            <a:pPr marL="457200" lvl="0" indent="0" algn="l" rtl="0">
              <a:lnSpc>
                <a:spcPct val="100000"/>
              </a:lnSpc>
              <a:spcBef>
                <a:spcPts val="0"/>
              </a:spcBef>
              <a:spcAft>
                <a:spcPts val="0"/>
              </a:spcAft>
              <a:buSzPts val="1600"/>
              <a:buNone/>
            </a:pPr>
            <a:endParaRPr dirty="0">
              <a:solidFill>
                <a:srgbClr val="111111"/>
              </a:solidFill>
              <a:highlight>
                <a:schemeClr val="lt1"/>
              </a:highlight>
            </a:endParaRPr>
          </a:p>
          <a:p>
            <a:pPr marL="457200" lvl="0" indent="-330200" algn="l" rtl="0">
              <a:lnSpc>
                <a:spcPct val="100000"/>
              </a:lnSpc>
              <a:spcBef>
                <a:spcPts val="0"/>
              </a:spcBef>
              <a:spcAft>
                <a:spcPts val="1000"/>
              </a:spcAft>
              <a:buClr>
                <a:srgbClr val="111111"/>
              </a:buClr>
              <a:buSzPts val="1600"/>
              <a:buChar char="●"/>
            </a:pPr>
            <a:r>
              <a:rPr lang="en" dirty="0">
                <a:solidFill>
                  <a:srgbClr val="111111"/>
                </a:solidFill>
                <a:highlight>
                  <a:schemeClr val="lt1"/>
                </a:highlight>
              </a:rPr>
              <a:t>Here ‘sales’ is our target variable</a:t>
            </a:r>
            <a:endParaRPr dirty="0">
              <a:solidFill>
                <a:srgbClr val="111111"/>
              </a:solidFill>
              <a:highlight>
                <a:schemeClr val="lt1"/>
              </a:high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6"/>
          <p:cNvSpPr txBox="1">
            <a:spLocks noGrp="1"/>
          </p:cNvSpPr>
          <p:nvPr>
            <p:ph type="title"/>
          </p:nvPr>
        </p:nvSpPr>
        <p:spPr>
          <a:xfrm>
            <a:off x="311700" y="216425"/>
            <a:ext cx="85206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Independent Variable</a:t>
            </a:r>
            <a:endParaRPr/>
          </a:p>
          <a:p>
            <a:pPr marL="0" lvl="0" indent="0" algn="l" rtl="0">
              <a:lnSpc>
                <a:spcPct val="100000"/>
              </a:lnSpc>
              <a:spcBef>
                <a:spcPts val="0"/>
              </a:spcBef>
              <a:spcAft>
                <a:spcPts val="0"/>
              </a:spcAft>
              <a:buSzPts val="2800"/>
              <a:buNone/>
            </a:pPr>
            <a:endParaRPr sz="2400"/>
          </a:p>
        </p:txBody>
      </p:sp>
      <p:sp>
        <p:nvSpPr>
          <p:cNvPr id="317" name="Google Shape;317;p36"/>
          <p:cNvSpPr txBox="1">
            <a:spLocks noGrp="1"/>
          </p:cNvSpPr>
          <p:nvPr>
            <p:ph type="body" idx="4294967295"/>
          </p:nvPr>
        </p:nvSpPr>
        <p:spPr>
          <a:xfrm>
            <a:off x="330975" y="1378750"/>
            <a:ext cx="8263200" cy="3289200"/>
          </a:xfrm>
          <a:prstGeom prst="rect">
            <a:avLst/>
          </a:prstGeom>
          <a:noFill/>
          <a:ln>
            <a:noFill/>
          </a:ln>
        </p:spPr>
        <p:txBody>
          <a:bodyPr spcFirstLastPara="1" wrap="square" lIns="91425" tIns="91425" rIns="91425" bIns="91425" anchor="t" anchorCtr="0">
            <a:noAutofit/>
          </a:bodyPr>
          <a:lstStyle/>
          <a:p>
            <a:pPr marL="457200" lvl="0" indent="-330200" algn="l" rtl="0">
              <a:lnSpc>
                <a:spcPct val="100000"/>
              </a:lnSpc>
              <a:spcBef>
                <a:spcPts val="1000"/>
              </a:spcBef>
              <a:spcAft>
                <a:spcPts val="0"/>
              </a:spcAft>
              <a:buClr>
                <a:srgbClr val="111111"/>
              </a:buClr>
              <a:buSzPts val="1600"/>
              <a:buChar char="●"/>
            </a:pPr>
            <a:r>
              <a:rPr lang="en" dirty="0">
                <a:solidFill>
                  <a:srgbClr val="111111"/>
                </a:solidFill>
                <a:highlight>
                  <a:srgbClr val="FFFFFF"/>
                </a:highlight>
              </a:rPr>
              <a:t>The variables used to explain the dependent variable</a:t>
            </a:r>
            <a:endParaRPr dirty="0">
              <a:solidFill>
                <a:srgbClr val="111111"/>
              </a:solidFill>
              <a:highlight>
                <a:srgbClr val="FFFFFF"/>
              </a:highlight>
            </a:endParaRPr>
          </a:p>
          <a:p>
            <a:pPr marL="457200" lvl="0" indent="0" algn="l" rtl="0">
              <a:lnSpc>
                <a:spcPct val="100000"/>
              </a:lnSpc>
              <a:spcBef>
                <a:spcPts val="1000"/>
              </a:spcBef>
              <a:spcAft>
                <a:spcPts val="0"/>
              </a:spcAft>
              <a:buSzPts val="1600"/>
              <a:buNone/>
            </a:pPr>
            <a:endParaRPr dirty="0">
              <a:solidFill>
                <a:srgbClr val="111111"/>
              </a:solidFill>
              <a:highlight>
                <a:srgbClr val="FFFFFF"/>
              </a:highlight>
            </a:endParaRPr>
          </a:p>
          <a:p>
            <a:pPr marL="457200" lvl="0" indent="-330200" algn="l" rtl="0">
              <a:lnSpc>
                <a:spcPct val="100000"/>
              </a:lnSpc>
              <a:spcBef>
                <a:spcPts val="1000"/>
              </a:spcBef>
              <a:spcAft>
                <a:spcPts val="0"/>
              </a:spcAft>
              <a:buClr>
                <a:srgbClr val="111111"/>
              </a:buClr>
              <a:buSzPts val="1600"/>
              <a:buChar char="●"/>
            </a:pPr>
            <a:r>
              <a:rPr lang="en" dirty="0">
                <a:solidFill>
                  <a:srgbClr val="111111"/>
                </a:solidFill>
                <a:highlight>
                  <a:srgbClr val="FFFFFF"/>
                </a:highlight>
              </a:rPr>
              <a:t>Usually denoted by X</a:t>
            </a:r>
            <a:endParaRPr dirty="0">
              <a:solidFill>
                <a:srgbClr val="111111"/>
              </a:solidFill>
              <a:highlight>
                <a:srgbClr val="FFFFFF"/>
              </a:highlight>
            </a:endParaRPr>
          </a:p>
          <a:p>
            <a:pPr marL="457200" lvl="0" indent="0" algn="l" rtl="0">
              <a:lnSpc>
                <a:spcPct val="100000"/>
              </a:lnSpc>
              <a:spcBef>
                <a:spcPts val="1000"/>
              </a:spcBef>
              <a:spcAft>
                <a:spcPts val="0"/>
              </a:spcAft>
              <a:buSzPts val="1600"/>
              <a:buNone/>
            </a:pPr>
            <a:endParaRPr dirty="0">
              <a:solidFill>
                <a:srgbClr val="111111"/>
              </a:solidFill>
              <a:highlight>
                <a:srgbClr val="FFFFFF"/>
              </a:highlight>
            </a:endParaRPr>
          </a:p>
          <a:p>
            <a:pPr marL="457200" lvl="0" indent="-330200" algn="l" rtl="0">
              <a:lnSpc>
                <a:spcPct val="100000"/>
              </a:lnSpc>
              <a:spcBef>
                <a:spcPts val="1000"/>
              </a:spcBef>
              <a:spcAft>
                <a:spcPts val="0"/>
              </a:spcAft>
              <a:buClr>
                <a:srgbClr val="111111"/>
              </a:buClr>
              <a:buSzPts val="1600"/>
              <a:buChar char="●"/>
            </a:pPr>
            <a:r>
              <a:rPr lang="en" dirty="0">
                <a:solidFill>
                  <a:srgbClr val="111111"/>
                </a:solidFill>
                <a:highlight>
                  <a:schemeClr val="lt1"/>
                </a:highlight>
              </a:rPr>
              <a:t>Independent Variable = Predictor Variable</a:t>
            </a:r>
            <a:endParaRPr dirty="0">
              <a:solidFill>
                <a:srgbClr val="111111"/>
              </a:solidFill>
              <a:highlight>
                <a:schemeClr val="lt1"/>
              </a:highlight>
            </a:endParaRPr>
          </a:p>
          <a:p>
            <a:pPr marL="457200" lvl="0" indent="0" algn="l" rtl="0">
              <a:lnSpc>
                <a:spcPct val="100000"/>
              </a:lnSpc>
              <a:spcBef>
                <a:spcPts val="1000"/>
              </a:spcBef>
              <a:spcAft>
                <a:spcPts val="0"/>
              </a:spcAft>
              <a:buSzPts val="1600"/>
              <a:buNone/>
            </a:pPr>
            <a:endParaRPr dirty="0">
              <a:solidFill>
                <a:srgbClr val="111111"/>
              </a:solidFill>
              <a:highlight>
                <a:schemeClr val="lt1"/>
              </a:highlight>
            </a:endParaRPr>
          </a:p>
          <a:p>
            <a:pPr indent="-330200">
              <a:lnSpc>
                <a:spcPct val="100000"/>
              </a:lnSpc>
              <a:spcBef>
                <a:spcPts val="1000"/>
              </a:spcBef>
              <a:spcAft>
                <a:spcPts val="1000"/>
              </a:spcAft>
              <a:buClr>
                <a:srgbClr val="111111"/>
              </a:buClr>
              <a:buSzPts val="1600"/>
            </a:pPr>
            <a:r>
              <a:rPr lang="en" dirty="0">
                <a:solidFill>
                  <a:srgbClr val="111111"/>
                </a:solidFill>
                <a:highlight>
                  <a:schemeClr val="lt1"/>
                </a:highlight>
              </a:rPr>
              <a:t>In our example, </a:t>
            </a:r>
            <a:r>
              <a:rPr lang="en-US" sz="1800" b="1" dirty="0">
                <a:solidFill>
                  <a:srgbClr val="12549B"/>
                </a:solidFill>
                <a:latin typeface="Montserrat"/>
                <a:ea typeface="Montserrat"/>
                <a:cs typeface="Montserrat"/>
                <a:sym typeface="Montserrat"/>
              </a:rPr>
              <a:t>advertising expenditure is the </a:t>
            </a:r>
            <a:r>
              <a:rPr lang="en" dirty="0">
                <a:solidFill>
                  <a:srgbClr val="111111"/>
                </a:solidFill>
                <a:highlight>
                  <a:schemeClr val="lt1"/>
                </a:highlight>
              </a:rPr>
              <a:t>the independent variables</a:t>
            </a:r>
            <a:endParaRPr dirty="0">
              <a:solidFill>
                <a:srgbClr val="111111"/>
              </a:solidFill>
              <a:highlight>
                <a:schemeClr val="lt1"/>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42"/>
        <p:cNvGrpSpPr/>
        <p:nvPr/>
      </p:nvGrpSpPr>
      <p:grpSpPr>
        <a:xfrm>
          <a:off x="0" y="0"/>
          <a:ext cx="0" cy="0"/>
          <a:chOff x="0" y="0"/>
          <a:chExt cx="0" cy="0"/>
        </a:xfrm>
      </p:grpSpPr>
      <p:sp>
        <p:nvSpPr>
          <p:cNvPr id="943" name="Google Shape;943;p64"/>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Simple Linear Regression</a:t>
            </a:r>
            <a:endParaRPr sz="2100" b="1">
              <a:solidFill>
                <a:srgbClr val="0F3FA8"/>
              </a:solidFill>
              <a:latin typeface="Montserrat"/>
              <a:ea typeface="Montserrat"/>
              <a:cs typeface="Montserrat"/>
              <a:sym typeface="Montserrat"/>
            </a:endParaRPr>
          </a:p>
        </p:txBody>
      </p:sp>
      <p:sp>
        <p:nvSpPr>
          <p:cNvPr id="944" name="Google Shape;944;p64"/>
          <p:cNvSpPr/>
          <p:nvPr/>
        </p:nvSpPr>
        <p:spPr>
          <a:xfrm>
            <a:off x="469821" y="1026220"/>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945" name="Google Shape;945;p64"/>
          <p:cNvSpPr txBox="1"/>
          <p:nvPr/>
        </p:nvSpPr>
        <p:spPr>
          <a:xfrm>
            <a:off x="759000" y="899949"/>
            <a:ext cx="5983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The equation of line is represented by:</a:t>
            </a:r>
            <a:endParaRPr b="1" i="0" u="none" strike="noStrike" cap="none">
              <a:solidFill>
                <a:srgbClr val="12549B"/>
              </a:solidFill>
              <a:latin typeface="Montserrat"/>
              <a:ea typeface="Montserrat"/>
              <a:cs typeface="Montserrat"/>
              <a:sym typeface="Montserrat"/>
            </a:endParaRPr>
          </a:p>
        </p:txBody>
      </p:sp>
      <p:sp>
        <p:nvSpPr>
          <p:cNvPr id="946" name="Google Shape;946;p64"/>
          <p:cNvSpPr txBox="1"/>
          <p:nvPr/>
        </p:nvSpPr>
        <p:spPr>
          <a:xfrm>
            <a:off x="2821775" y="2100975"/>
            <a:ext cx="1401600" cy="384900"/>
          </a:xfrm>
          <a:prstGeom prst="rect">
            <a:avLst/>
          </a:prstGeom>
          <a:solidFill>
            <a:srgbClr val="D9D9D9"/>
          </a:solid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y = b</a:t>
            </a:r>
            <a:r>
              <a:rPr lang="en" sz="1300" b="1" baseline="-25000">
                <a:solidFill>
                  <a:srgbClr val="12549B"/>
                </a:solidFill>
                <a:latin typeface="Montserrat"/>
                <a:ea typeface="Montserrat"/>
                <a:cs typeface="Montserrat"/>
                <a:sym typeface="Montserrat"/>
              </a:rPr>
              <a:t>0</a:t>
            </a:r>
            <a:r>
              <a:rPr lang="en" sz="1300" b="1">
                <a:solidFill>
                  <a:srgbClr val="12549B"/>
                </a:solidFill>
                <a:latin typeface="Montserrat"/>
                <a:ea typeface="Montserrat"/>
                <a:cs typeface="Montserrat"/>
                <a:sym typeface="Montserrat"/>
              </a:rPr>
              <a:t> + b</a:t>
            </a:r>
            <a:r>
              <a:rPr lang="en" sz="1300" b="1" baseline="-25000">
                <a:solidFill>
                  <a:srgbClr val="12549B"/>
                </a:solidFill>
                <a:latin typeface="Montserrat"/>
                <a:ea typeface="Montserrat"/>
                <a:cs typeface="Montserrat"/>
                <a:sym typeface="Montserrat"/>
              </a:rPr>
              <a:t>1 </a:t>
            </a:r>
            <a:r>
              <a:rPr lang="en" sz="1300" b="1">
                <a:solidFill>
                  <a:srgbClr val="12549B"/>
                </a:solidFill>
                <a:latin typeface="Montserrat"/>
                <a:ea typeface="Montserrat"/>
                <a:cs typeface="Montserrat"/>
                <a:sym typeface="Montserrat"/>
              </a:rPr>
              <a:t>x</a:t>
            </a:r>
            <a:endParaRPr sz="1500">
              <a:solidFill>
                <a:schemeClr val="dk2"/>
              </a:solidFill>
              <a:latin typeface="Nunito"/>
              <a:ea typeface="Nunito"/>
              <a:cs typeface="Nunito"/>
              <a:sym typeface="Nunito"/>
            </a:endParaRPr>
          </a:p>
        </p:txBody>
      </p:sp>
      <p:grpSp>
        <p:nvGrpSpPr>
          <p:cNvPr id="947" name="Google Shape;947;p64"/>
          <p:cNvGrpSpPr/>
          <p:nvPr/>
        </p:nvGrpSpPr>
        <p:grpSpPr>
          <a:xfrm>
            <a:off x="6528650" y="1056114"/>
            <a:ext cx="2334175" cy="1752473"/>
            <a:chOff x="6498125" y="918750"/>
            <a:chExt cx="2334175" cy="1752473"/>
          </a:xfrm>
        </p:grpSpPr>
        <p:pic>
          <p:nvPicPr>
            <p:cNvPr id="948" name="Google Shape;948;p64"/>
            <p:cNvPicPr preferRelativeResize="0"/>
            <p:nvPr/>
          </p:nvPicPr>
          <p:blipFill>
            <a:blip r:embed="rId3">
              <a:alphaModFix/>
            </a:blip>
            <a:stretch>
              <a:fillRect/>
            </a:stretch>
          </p:blipFill>
          <p:spPr>
            <a:xfrm>
              <a:off x="6498125" y="918750"/>
              <a:ext cx="2334175" cy="1752473"/>
            </a:xfrm>
            <a:prstGeom prst="rect">
              <a:avLst/>
            </a:prstGeom>
            <a:noFill/>
            <a:ln>
              <a:noFill/>
            </a:ln>
          </p:spPr>
        </p:pic>
        <p:cxnSp>
          <p:nvCxnSpPr>
            <p:cNvPr id="949" name="Google Shape;949;p64"/>
            <p:cNvCxnSpPr/>
            <p:nvPr/>
          </p:nvCxnSpPr>
          <p:spPr>
            <a:xfrm rot="10726015" flipH="1">
              <a:off x="7356091" y="1163597"/>
              <a:ext cx="1338310" cy="784080"/>
            </a:xfrm>
            <a:prstGeom prst="straightConnector1">
              <a:avLst/>
            </a:prstGeom>
            <a:noFill/>
            <a:ln w="9525" cap="flat" cmpd="sng">
              <a:solidFill>
                <a:srgbClr val="1155CC"/>
              </a:solidFill>
              <a:prstDash val="solid"/>
              <a:round/>
              <a:headEnd type="none" w="med" len="med"/>
              <a:tailEnd type="none" w="med" len="med"/>
            </a:ln>
          </p:spPr>
        </p:cxnSp>
        <p:cxnSp>
          <p:nvCxnSpPr>
            <p:cNvPr id="950" name="Google Shape;950;p64"/>
            <p:cNvCxnSpPr/>
            <p:nvPr/>
          </p:nvCxnSpPr>
          <p:spPr>
            <a:xfrm rot="-73203" flipH="1">
              <a:off x="6748676" y="1968533"/>
              <a:ext cx="619941" cy="366383"/>
            </a:xfrm>
            <a:prstGeom prst="straightConnector1">
              <a:avLst/>
            </a:prstGeom>
            <a:noFill/>
            <a:ln w="9525" cap="flat" cmpd="sng">
              <a:solidFill>
                <a:schemeClr val="dk1"/>
              </a:solidFill>
              <a:prstDash val="dash"/>
              <a:round/>
              <a:headEnd type="none" w="med" len="med"/>
              <a:tailEnd type="none" w="med" len="med"/>
            </a:ln>
          </p:spPr>
        </p:cxnSp>
      </p:grpSp>
      <p:sp>
        <p:nvSpPr>
          <p:cNvPr id="951" name="Google Shape;951;p64"/>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64"/>
          <p:cNvSpPr/>
          <p:nvPr/>
        </p:nvSpPr>
        <p:spPr>
          <a:xfrm>
            <a:off x="7035500" y="2313114"/>
            <a:ext cx="193199" cy="193195"/>
          </a:xfrm>
          <a:custGeom>
            <a:avLst/>
            <a:gdLst/>
            <a:ahLst/>
            <a:cxnLst/>
            <a:rect l="l" t="t" r="r" b="b"/>
            <a:pathLst>
              <a:path w="5585" h="5878" extrusionOk="0">
                <a:moveTo>
                  <a:pt x="0" y="0"/>
                </a:moveTo>
                <a:cubicBezTo>
                  <a:pt x="735" y="147"/>
                  <a:pt x="3478" y="-99"/>
                  <a:pt x="4409" y="881"/>
                </a:cubicBezTo>
                <a:cubicBezTo>
                  <a:pt x="5340" y="1861"/>
                  <a:pt x="5389" y="5045"/>
                  <a:pt x="5585" y="5878"/>
                </a:cubicBezTo>
              </a:path>
            </a:pathLst>
          </a:custGeom>
          <a:noFill/>
          <a:ln w="9525" cap="flat" cmpd="sng">
            <a:solidFill>
              <a:srgbClr val="999999"/>
            </a:solidFill>
            <a:prstDash val="solid"/>
            <a:round/>
            <a:headEnd type="none" w="med" len="med"/>
            <a:tailEnd type="none" w="med" len="med"/>
          </a:ln>
        </p:spPr>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65"/>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Simple Linear Regression</a:t>
            </a:r>
            <a:endParaRPr sz="2100" b="1">
              <a:solidFill>
                <a:srgbClr val="0F3FA8"/>
              </a:solidFill>
              <a:latin typeface="Montserrat"/>
              <a:ea typeface="Montserrat"/>
              <a:cs typeface="Montserrat"/>
              <a:sym typeface="Montserrat"/>
            </a:endParaRPr>
          </a:p>
        </p:txBody>
      </p:sp>
      <p:sp>
        <p:nvSpPr>
          <p:cNvPr id="958" name="Google Shape;958;p65"/>
          <p:cNvSpPr/>
          <p:nvPr/>
        </p:nvSpPr>
        <p:spPr>
          <a:xfrm>
            <a:off x="469821" y="1026220"/>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959" name="Google Shape;959;p65"/>
          <p:cNvSpPr txBox="1"/>
          <p:nvPr/>
        </p:nvSpPr>
        <p:spPr>
          <a:xfrm>
            <a:off x="759000" y="899949"/>
            <a:ext cx="5983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The equation of line is represented by:</a:t>
            </a:r>
            <a:endParaRPr b="1" i="0" u="none" strike="noStrike" cap="none">
              <a:solidFill>
                <a:srgbClr val="12549B"/>
              </a:solidFill>
              <a:latin typeface="Montserrat"/>
              <a:ea typeface="Montserrat"/>
              <a:cs typeface="Montserrat"/>
              <a:sym typeface="Montserrat"/>
            </a:endParaRPr>
          </a:p>
        </p:txBody>
      </p:sp>
      <p:sp>
        <p:nvSpPr>
          <p:cNvPr id="960" name="Google Shape;960;p65"/>
          <p:cNvSpPr txBox="1"/>
          <p:nvPr/>
        </p:nvSpPr>
        <p:spPr>
          <a:xfrm>
            <a:off x="2821775" y="2100975"/>
            <a:ext cx="1401600" cy="384900"/>
          </a:xfrm>
          <a:prstGeom prst="rect">
            <a:avLst/>
          </a:prstGeom>
          <a:solidFill>
            <a:srgbClr val="D9D9D9"/>
          </a:solid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y = b</a:t>
            </a:r>
            <a:r>
              <a:rPr lang="en" sz="1300" b="1" baseline="-25000">
                <a:solidFill>
                  <a:srgbClr val="12549B"/>
                </a:solidFill>
                <a:latin typeface="Montserrat"/>
                <a:ea typeface="Montserrat"/>
                <a:cs typeface="Montserrat"/>
                <a:sym typeface="Montserrat"/>
              </a:rPr>
              <a:t>0</a:t>
            </a:r>
            <a:r>
              <a:rPr lang="en" sz="1300" b="1">
                <a:solidFill>
                  <a:srgbClr val="12549B"/>
                </a:solidFill>
                <a:latin typeface="Montserrat"/>
                <a:ea typeface="Montserrat"/>
                <a:cs typeface="Montserrat"/>
                <a:sym typeface="Montserrat"/>
              </a:rPr>
              <a:t> + b</a:t>
            </a:r>
            <a:r>
              <a:rPr lang="en" sz="1300" b="1" baseline="-25000">
                <a:solidFill>
                  <a:srgbClr val="12549B"/>
                </a:solidFill>
                <a:latin typeface="Montserrat"/>
                <a:ea typeface="Montserrat"/>
                <a:cs typeface="Montserrat"/>
                <a:sym typeface="Montserrat"/>
              </a:rPr>
              <a:t>1 </a:t>
            </a:r>
            <a:r>
              <a:rPr lang="en" sz="1300" b="1">
                <a:solidFill>
                  <a:srgbClr val="12549B"/>
                </a:solidFill>
                <a:latin typeface="Montserrat"/>
                <a:ea typeface="Montserrat"/>
                <a:cs typeface="Montserrat"/>
                <a:sym typeface="Montserrat"/>
              </a:rPr>
              <a:t>x</a:t>
            </a:r>
            <a:endParaRPr sz="1500">
              <a:solidFill>
                <a:schemeClr val="dk2"/>
              </a:solidFill>
              <a:latin typeface="Nunito"/>
              <a:ea typeface="Nunito"/>
              <a:cs typeface="Nunito"/>
              <a:sym typeface="Nunito"/>
            </a:endParaRPr>
          </a:p>
        </p:txBody>
      </p:sp>
      <p:cxnSp>
        <p:nvCxnSpPr>
          <p:cNvPr id="961" name="Google Shape;961;p65"/>
          <p:cNvCxnSpPr>
            <a:stCxn id="960" idx="1"/>
            <a:endCxn id="962" idx="3"/>
          </p:cNvCxnSpPr>
          <p:nvPr/>
        </p:nvCxnSpPr>
        <p:spPr>
          <a:xfrm rot="10800000">
            <a:off x="2345675" y="1723725"/>
            <a:ext cx="476100" cy="569700"/>
          </a:xfrm>
          <a:prstGeom prst="bentConnector3">
            <a:avLst>
              <a:gd name="adj1" fmla="val 50007"/>
            </a:avLst>
          </a:prstGeom>
          <a:noFill/>
          <a:ln w="9525" cap="flat" cmpd="sng">
            <a:solidFill>
              <a:srgbClr val="999999"/>
            </a:solidFill>
            <a:prstDash val="dash"/>
            <a:round/>
            <a:headEnd type="none" w="med" len="med"/>
            <a:tailEnd type="triangle" w="med" len="med"/>
          </a:ln>
        </p:spPr>
      </p:cxnSp>
      <p:cxnSp>
        <p:nvCxnSpPr>
          <p:cNvPr id="963" name="Google Shape;963;p65"/>
          <p:cNvCxnSpPr>
            <a:stCxn id="960" idx="3"/>
            <a:endCxn id="964" idx="1"/>
          </p:cNvCxnSpPr>
          <p:nvPr/>
        </p:nvCxnSpPr>
        <p:spPr>
          <a:xfrm rot="10800000" flipH="1">
            <a:off x="4223375" y="1715925"/>
            <a:ext cx="491400" cy="577500"/>
          </a:xfrm>
          <a:prstGeom prst="bentConnector3">
            <a:avLst>
              <a:gd name="adj1" fmla="val 49997"/>
            </a:avLst>
          </a:prstGeom>
          <a:noFill/>
          <a:ln w="9525" cap="flat" cmpd="sng">
            <a:solidFill>
              <a:srgbClr val="999999"/>
            </a:solidFill>
            <a:prstDash val="dash"/>
            <a:round/>
            <a:headEnd type="none" w="med" len="med"/>
            <a:tailEnd type="triangle" w="med" len="med"/>
          </a:ln>
        </p:spPr>
      </p:cxnSp>
      <p:sp>
        <p:nvSpPr>
          <p:cNvPr id="964" name="Google Shape;964;p65"/>
          <p:cNvSpPr txBox="1"/>
          <p:nvPr/>
        </p:nvSpPr>
        <p:spPr>
          <a:xfrm>
            <a:off x="4714750" y="1408350"/>
            <a:ext cx="16608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advertising</a:t>
            </a:r>
            <a:endParaRPr sz="1300" b="1">
              <a:solidFill>
                <a:srgbClr val="12549B"/>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expenditure</a:t>
            </a:r>
            <a:endParaRPr sz="1300">
              <a:solidFill>
                <a:schemeClr val="dk1"/>
              </a:solidFill>
              <a:latin typeface="Montserrat"/>
              <a:ea typeface="Montserrat"/>
              <a:cs typeface="Montserrat"/>
              <a:sym typeface="Montserrat"/>
            </a:endParaRPr>
          </a:p>
        </p:txBody>
      </p:sp>
      <p:sp>
        <p:nvSpPr>
          <p:cNvPr id="962" name="Google Shape;962;p65"/>
          <p:cNvSpPr txBox="1"/>
          <p:nvPr/>
        </p:nvSpPr>
        <p:spPr>
          <a:xfrm>
            <a:off x="1287213" y="1531375"/>
            <a:ext cx="10584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sales</a:t>
            </a:r>
            <a:r>
              <a:rPr lang="en" sz="1300">
                <a:solidFill>
                  <a:schemeClr val="dk1"/>
                </a:solidFill>
                <a:latin typeface="Montserrat"/>
                <a:ea typeface="Montserrat"/>
                <a:cs typeface="Montserrat"/>
                <a:sym typeface="Montserrat"/>
              </a:rPr>
              <a:t> </a:t>
            </a:r>
            <a:endParaRPr sz="1300">
              <a:solidFill>
                <a:schemeClr val="dk1"/>
              </a:solidFill>
              <a:latin typeface="Montserrat"/>
              <a:ea typeface="Montserrat"/>
              <a:cs typeface="Montserrat"/>
              <a:sym typeface="Montserrat"/>
            </a:endParaRPr>
          </a:p>
        </p:txBody>
      </p:sp>
      <p:grpSp>
        <p:nvGrpSpPr>
          <p:cNvPr id="965" name="Google Shape;965;p65"/>
          <p:cNvGrpSpPr/>
          <p:nvPr/>
        </p:nvGrpSpPr>
        <p:grpSpPr>
          <a:xfrm>
            <a:off x="6528650" y="1056114"/>
            <a:ext cx="2334175" cy="1752473"/>
            <a:chOff x="6498125" y="918750"/>
            <a:chExt cx="2334175" cy="1752473"/>
          </a:xfrm>
        </p:grpSpPr>
        <p:pic>
          <p:nvPicPr>
            <p:cNvPr id="966" name="Google Shape;966;p65"/>
            <p:cNvPicPr preferRelativeResize="0"/>
            <p:nvPr/>
          </p:nvPicPr>
          <p:blipFill>
            <a:blip r:embed="rId3">
              <a:alphaModFix/>
            </a:blip>
            <a:stretch>
              <a:fillRect/>
            </a:stretch>
          </p:blipFill>
          <p:spPr>
            <a:xfrm>
              <a:off x="6498125" y="918750"/>
              <a:ext cx="2334175" cy="1752473"/>
            </a:xfrm>
            <a:prstGeom prst="rect">
              <a:avLst/>
            </a:prstGeom>
            <a:noFill/>
            <a:ln>
              <a:noFill/>
            </a:ln>
          </p:spPr>
        </p:pic>
        <p:cxnSp>
          <p:nvCxnSpPr>
            <p:cNvPr id="967" name="Google Shape;967;p65"/>
            <p:cNvCxnSpPr/>
            <p:nvPr/>
          </p:nvCxnSpPr>
          <p:spPr>
            <a:xfrm rot="10726015" flipH="1">
              <a:off x="7356091" y="1163597"/>
              <a:ext cx="1338310" cy="784080"/>
            </a:xfrm>
            <a:prstGeom prst="straightConnector1">
              <a:avLst/>
            </a:prstGeom>
            <a:noFill/>
            <a:ln w="9525" cap="flat" cmpd="sng">
              <a:solidFill>
                <a:srgbClr val="1155CC"/>
              </a:solidFill>
              <a:prstDash val="solid"/>
              <a:round/>
              <a:headEnd type="none" w="med" len="med"/>
              <a:tailEnd type="none" w="med" len="med"/>
            </a:ln>
          </p:spPr>
        </p:cxnSp>
        <p:cxnSp>
          <p:nvCxnSpPr>
            <p:cNvPr id="968" name="Google Shape;968;p65"/>
            <p:cNvCxnSpPr/>
            <p:nvPr/>
          </p:nvCxnSpPr>
          <p:spPr>
            <a:xfrm rot="-73203" flipH="1">
              <a:off x="6748676" y="1968533"/>
              <a:ext cx="619941" cy="366383"/>
            </a:xfrm>
            <a:prstGeom prst="straightConnector1">
              <a:avLst/>
            </a:prstGeom>
            <a:noFill/>
            <a:ln w="9525" cap="flat" cmpd="sng">
              <a:solidFill>
                <a:schemeClr val="dk1"/>
              </a:solidFill>
              <a:prstDash val="dash"/>
              <a:round/>
              <a:headEnd type="none" w="med" len="med"/>
              <a:tailEnd type="none" w="med" len="med"/>
            </a:ln>
          </p:spPr>
        </p:cxnSp>
      </p:grpSp>
      <p:sp>
        <p:nvSpPr>
          <p:cNvPr id="969" name="Google Shape;969;p65"/>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65"/>
          <p:cNvSpPr/>
          <p:nvPr/>
        </p:nvSpPr>
        <p:spPr>
          <a:xfrm>
            <a:off x="7035500" y="2313114"/>
            <a:ext cx="193199" cy="193195"/>
          </a:xfrm>
          <a:custGeom>
            <a:avLst/>
            <a:gdLst/>
            <a:ahLst/>
            <a:cxnLst/>
            <a:rect l="l" t="t" r="r" b="b"/>
            <a:pathLst>
              <a:path w="5585" h="5878" extrusionOk="0">
                <a:moveTo>
                  <a:pt x="0" y="0"/>
                </a:moveTo>
                <a:cubicBezTo>
                  <a:pt x="735" y="147"/>
                  <a:pt x="3478" y="-99"/>
                  <a:pt x="4409" y="881"/>
                </a:cubicBezTo>
                <a:cubicBezTo>
                  <a:pt x="5340" y="1861"/>
                  <a:pt x="5389" y="5045"/>
                  <a:pt x="5585" y="5878"/>
                </a:cubicBezTo>
              </a:path>
            </a:pathLst>
          </a:custGeom>
          <a:noFill/>
          <a:ln w="9525" cap="flat" cmpd="sng">
            <a:solidFill>
              <a:srgbClr val="999999"/>
            </a:solidFill>
            <a:prstDash val="solid"/>
            <a:round/>
            <a:headEnd type="none" w="med" len="med"/>
            <a:tailEnd type="none" w="med" len="med"/>
          </a:ln>
        </p:spPr>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974"/>
        <p:cNvGrpSpPr/>
        <p:nvPr/>
      </p:nvGrpSpPr>
      <p:grpSpPr>
        <a:xfrm>
          <a:off x="0" y="0"/>
          <a:ext cx="0" cy="0"/>
          <a:chOff x="0" y="0"/>
          <a:chExt cx="0" cy="0"/>
        </a:xfrm>
      </p:grpSpPr>
      <p:sp>
        <p:nvSpPr>
          <p:cNvPr id="975" name="Google Shape;975;p66"/>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Simple Linear Regression</a:t>
            </a:r>
            <a:endParaRPr sz="2100" b="1">
              <a:solidFill>
                <a:srgbClr val="0F3FA8"/>
              </a:solidFill>
              <a:latin typeface="Montserrat"/>
              <a:ea typeface="Montserrat"/>
              <a:cs typeface="Montserrat"/>
              <a:sym typeface="Montserrat"/>
            </a:endParaRPr>
          </a:p>
        </p:txBody>
      </p:sp>
      <p:sp>
        <p:nvSpPr>
          <p:cNvPr id="976" name="Google Shape;976;p66"/>
          <p:cNvSpPr/>
          <p:nvPr/>
        </p:nvSpPr>
        <p:spPr>
          <a:xfrm>
            <a:off x="469821" y="1026220"/>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977" name="Google Shape;977;p66"/>
          <p:cNvSpPr txBox="1"/>
          <p:nvPr/>
        </p:nvSpPr>
        <p:spPr>
          <a:xfrm>
            <a:off x="759000" y="899949"/>
            <a:ext cx="5983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The equation of line is represented by:</a:t>
            </a:r>
            <a:endParaRPr b="1" i="0" u="none" strike="noStrike" cap="none">
              <a:solidFill>
                <a:srgbClr val="12549B"/>
              </a:solidFill>
              <a:latin typeface="Montserrat"/>
              <a:ea typeface="Montserrat"/>
              <a:cs typeface="Montserrat"/>
              <a:sym typeface="Montserrat"/>
            </a:endParaRPr>
          </a:p>
        </p:txBody>
      </p:sp>
      <p:sp>
        <p:nvSpPr>
          <p:cNvPr id="978" name="Google Shape;978;p66"/>
          <p:cNvSpPr txBox="1"/>
          <p:nvPr/>
        </p:nvSpPr>
        <p:spPr>
          <a:xfrm>
            <a:off x="2821775" y="2100975"/>
            <a:ext cx="1401600" cy="384900"/>
          </a:xfrm>
          <a:prstGeom prst="rect">
            <a:avLst/>
          </a:prstGeom>
          <a:solidFill>
            <a:srgbClr val="D9D9D9"/>
          </a:solid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y = b</a:t>
            </a:r>
            <a:r>
              <a:rPr lang="en" sz="1300" b="1" baseline="-25000">
                <a:solidFill>
                  <a:srgbClr val="12549B"/>
                </a:solidFill>
                <a:latin typeface="Montserrat"/>
                <a:ea typeface="Montserrat"/>
                <a:cs typeface="Montserrat"/>
                <a:sym typeface="Montserrat"/>
              </a:rPr>
              <a:t>0</a:t>
            </a:r>
            <a:r>
              <a:rPr lang="en" sz="1300" b="1">
                <a:solidFill>
                  <a:srgbClr val="12549B"/>
                </a:solidFill>
                <a:latin typeface="Montserrat"/>
                <a:ea typeface="Montserrat"/>
                <a:cs typeface="Montserrat"/>
                <a:sym typeface="Montserrat"/>
              </a:rPr>
              <a:t> + b</a:t>
            </a:r>
            <a:r>
              <a:rPr lang="en" sz="1300" b="1" baseline="-25000">
                <a:solidFill>
                  <a:srgbClr val="12549B"/>
                </a:solidFill>
                <a:latin typeface="Montserrat"/>
                <a:ea typeface="Montserrat"/>
                <a:cs typeface="Montserrat"/>
                <a:sym typeface="Montserrat"/>
              </a:rPr>
              <a:t>1 </a:t>
            </a:r>
            <a:r>
              <a:rPr lang="en" sz="1300" b="1">
                <a:solidFill>
                  <a:srgbClr val="12549B"/>
                </a:solidFill>
                <a:latin typeface="Montserrat"/>
                <a:ea typeface="Montserrat"/>
                <a:cs typeface="Montserrat"/>
                <a:sym typeface="Montserrat"/>
              </a:rPr>
              <a:t>x</a:t>
            </a:r>
            <a:endParaRPr sz="1500">
              <a:solidFill>
                <a:schemeClr val="dk2"/>
              </a:solidFill>
              <a:latin typeface="Nunito"/>
              <a:ea typeface="Nunito"/>
              <a:cs typeface="Nunito"/>
              <a:sym typeface="Nunito"/>
            </a:endParaRPr>
          </a:p>
        </p:txBody>
      </p:sp>
      <p:cxnSp>
        <p:nvCxnSpPr>
          <p:cNvPr id="979" name="Google Shape;979;p66"/>
          <p:cNvCxnSpPr>
            <a:stCxn id="978" idx="1"/>
            <a:endCxn id="980" idx="3"/>
          </p:cNvCxnSpPr>
          <p:nvPr/>
        </p:nvCxnSpPr>
        <p:spPr>
          <a:xfrm rot="10800000">
            <a:off x="2345675" y="1723725"/>
            <a:ext cx="476100" cy="569700"/>
          </a:xfrm>
          <a:prstGeom prst="bentConnector3">
            <a:avLst>
              <a:gd name="adj1" fmla="val 50007"/>
            </a:avLst>
          </a:prstGeom>
          <a:noFill/>
          <a:ln w="9525" cap="flat" cmpd="sng">
            <a:solidFill>
              <a:srgbClr val="999999"/>
            </a:solidFill>
            <a:prstDash val="dash"/>
            <a:round/>
            <a:headEnd type="none" w="med" len="med"/>
            <a:tailEnd type="triangle" w="med" len="med"/>
          </a:ln>
        </p:spPr>
      </p:cxnSp>
      <p:cxnSp>
        <p:nvCxnSpPr>
          <p:cNvPr id="981" name="Google Shape;981;p66"/>
          <p:cNvCxnSpPr>
            <a:stCxn id="978" idx="3"/>
            <a:endCxn id="982" idx="1"/>
          </p:cNvCxnSpPr>
          <p:nvPr/>
        </p:nvCxnSpPr>
        <p:spPr>
          <a:xfrm rot="10800000" flipH="1">
            <a:off x="4223375" y="1715925"/>
            <a:ext cx="491400" cy="577500"/>
          </a:xfrm>
          <a:prstGeom prst="bentConnector3">
            <a:avLst>
              <a:gd name="adj1" fmla="val 49997"/>
            </a:avLst>
          </a:prstGeom>
          <a:noFill/>
          <a:ln w="9525" cap="flat" cmpd="sng">
            <a:solidFill>
              <a:srgbClr val="999999"/>
            </a:solidFill>
            <a:prstDash val="dash"/>
            <a:round/>
            <a:headEnd type="none" w="med" len="med"/>
            <a:tailEnd type="triangle" w="med" len="med"/>
          </a:ln>
        </p:spPr>
      </p:cxnSp>
      <p:sp>
        <p:nvSpPr>
          <p:cNvPr id="982" name="Google Shape;982;p66"/>
          <p:cNvSpPr txBox="1"/>
          <p:nvPr/>
        </p:nvSpPr>
        <p:spPr>
          <a:xfrm>
            <a:off x="4714750" y="1408350"/>
            <a:ext cx="16608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advertising</a:t>
            </a:r>
            <a:endParaRPr sz="1300" b="1">
              <a:solidFill>
                <a:srgbClr val="12549B"/>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expenditure</a:t>
            </a:r>
            <a:endParaRPr sz="1300">
              <a:solidFill>
                <a:schemeClr val="dk1"/>
              </a:solidFill>
              <a:latin typeface="Montserrat"/>
              <a:ea typeface="Montserrat"/>
              <a:cs typeface="Montserrat"/>
              <a:sym typeface="Montserrat"/>
            </a:endParaRPr>
          </a:p>
        </p:txBody>
      </p:sp>
      <p:sp>
        <p:nvSpPr>
          <p:cNvPr id="980" name="Google Shape;980;p66"/>
          <p:cNvSpPr txBox="1"/>
          <p:nvPr/>
        </p:nvSpPr>
        <p:spPr>
          <a:xfrm>
            <a:off x="1287213" y="1531375"/>
            <a:ext cx="10584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sales</a:t>
            </a:r>
            <a:r>
              <a:rPr lang="en" sz="1300">
                <a:solidFill>
                  <a:schemeClr val="dk1"/>
                </a:solidFill>
                <a:latin typeface="Montserrat"/>
                <a:ea typeface="Montserrat"/>
                <a:cs typeface="Montserrat"/>
                <a:sym typeface="Montserrat"/>
              </a:rPr>
              <a:t> </a:t>
            </a:r>
            <a:endParaRPr sz="1300">
              <a:solidFill>
                <a:schemeClr val="dk1"/>
              </a:solidFill>
              <a:latin typeface="Montserrat"/>
              <a:ea typeface="Montserrat"/>
              <a:cs typeface="Montserrat"/>
              <a:sym typeface="Montserrat"/>
            </a:endParaRPr>
          </a:p>
        </p:txBody>
      </p:sp>
      <p:sp>
        <p:nvSpPr>
          <p:cNvPr id="983" name="Google Shape;983;p66"/>
          <p:cNvSpPr/>
          <p:nvPr/>
        </p:nvSpPr>
        <p:spPr>
          <a:xfrm>
            <a:off x="962400" y="2717200"/>
            <a:ext cx="1756200" cy="3849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300" b="1">
                <a:solidFill>
                  <a:schemeClr val="lt1"/>
                </a:solidFill>
                <a:latin typeface="Montserrat"/>
                <a:ea typeface="Montserrat"/>
                <a:cs typeface="Montserrat"/>
                <a:sym typeface="Montserrat"/>
              </a:rPr>
              <a:t>y-intercept (b</a:t>
            </a:r>
            <a:r>
              <a:rPr lang="en" sz="1300" b="1" baseline="-25000">
                <a:solidFill>
                  <a:schemeClr val="lt1"/>
                </a:solidFill>
                <a:latin typeface="Montserrat"/>
                <a:ea typeface="Montserrat"/>
                <a:cs typeface="Montserrat"/>
                <a:sym typeface="Montserrat"/>
              </a:rPr>
              <a:t>0</a:t>
            </a:r>
            <a:r>
              <a:rPr lang="en" sz="1300" b="1">
                <a:solidFill>
                  <a:schemeClr val="lt1"/>
                </a:solidFill>
                <a:latin typeface="Montserrat"/>
                <a:ea typeface="Montserrat"/>
                <a:cs typeface="Montserrat"/>
                <a:sym typeface="Montserrat"/>
              </a:rPr>
              <a:t>)</a:t>
            </a:r>
            <a:endParaRPr sz="1300" b="1">
              <a:solidFill>
                <a:schemeClr val="lt1"/>
              </a:solidFill>
              <a:latin typeface="Montserrat"/>
              <a:ea typeface="Montserrat"/>
              <a:cs typeface="Montserrat"/>
              <a:sym typeface="Montserrat"/>
            </a:endParaRPr>
          </a:p>
        </p:txBody>
      </p:sp>
      <p:sp>
        <p:nvSpPr>
          <p:cNvPr id="984" name="Google Shape;984;p66"/>
          <p:cNvSpPr/>
          <p:nvPr/>
        </p:nvSpPr>
        <p:spPr>
          <a:xfrm>
            <a:off x="469825" y="3236700"/>
            <a:ext cx="2754600" cy="8940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Montserrat"/>
                <a:ea typeface="Montserrat"/>
                <a:cs typeface="Montserrat"/>
                <a:sym typeface="Montserrat"/>
              </a:rPr>
              <a:t>The average value of the response when the explanatory variable is zero</a:t>
            </a:r>
            <a:endParaRPr sz="1200">
              <a:solidFill>
                <a:schemeClr val="dk1"/>
              </a:solidFill>
              <a:latin typeface="Montserrat"/>
              <a:ea typeface="Montserrat"/>
              <a:cs typeface="Montserrat"/>
              <a:sym typeface="Montserrat"/>
            </a:endParaRPr>
          </a:p>
        </p:txBody>
      </p:sp>
      <p:cxnSp>
        <p:nvCxnSpPr>
          <p:cNvPr id="985" name="Google Shape;985;p66"/>
          <p:cNvCxnSpPr>
            <a:endCxn id="983" idx="3"/>
          </p:cNvCxnSpPr>
          <p:nvPr/>
        </p:nvCxnSpPr>
        <p:spPr>
          <a:xfrm flipH="1">
            <a:off x="2718600" y="2466850"/>
            <a:ext cx="645600" cy="442800"/>
          </a:xfrm>
          <a:prstGeom prst="bentConnector3">
            <a:avLst>
              <a:gd name="adj1" fmla="val -12"/>
            </a:avLst>
          </a:prstGeom>
          <a:noFill/>
          <a:ln w="9525" cap="flat" cmpd="sng">
            <a:solidFill>
              <a:srgbClr val="999999"/>
            </a:solidFill>
            <a:prstDash val="dash"/>
            <a:round/>
            <a:headEnd type="none" w="med" len="med"/>
            <a:tailEnd type="triangle" w="med" len="med"/>
          </a:ln>
        </p:spPr>
      </p:cxnSp>
      <p:grpSp>
        <p:nvGrpSpPr>
          <p:cNvPr id="986" name="Google Shape;986;p66"/>
          <p:cNvGrpSpPr/>
          <p:nvPr/>
        </p:nvGrpSpPr>
        <p:grpSpPr>
          <a:xfrm>
            <a:off x="6528650" y="1056114"/>
            <a:ext cx="2334175" cy="1752473"/>
            <a:chOff x="6498125" y="918750"/>
            <a:chExt cx="2334175" cy="1752473"/>
          </a:xfrm>
        </p:grpSpPr>
        <p:pic>
          <p:nvPicPr>
            <p:cNvPr id="987" name="Google Shape;987;p66"/>
            <p:cNvPicPr preferRelativeResize="0"/>
            <p:nvPr/>
          </p:nvPicPr>
          <p:blipFill>
            <a:blip r:embed="rId3">
              <a:alphaModFix/>
            </a:blip>
            <a:stretch>
              <a:fillRect/>
            </a:stretch>
          </p:blipFill>
          <p:spPr>
            <a:xfrm>
              <a:off x="6498125" y="918750"/>
              <a:ext cx="2334175" cy="1752473"/>
            </a:xfrm>
            <a:prstGeom prst="rect">
              <a:avLst/>
            </a:prstGeom>
            <a:noFill/>
            <a:ln>
              <a:noFill/>
            </a:ln>
          </p:spPr>
        </p:pic>
        <p:cxnSp>
          <p:nvCxnSpPr>
            <p:cNvPr id="988" name="Google Shape;988;p66"/>
            <p:cNvCxnSpPr/>
            <p:nvPr/>
          </p:nvCxnSpPr>
          <p:spPr>
            <a:xfrm rot="10726015" flipH="1">
              <a:off x="7356091" y="1163597"/>
              <a:ext cx="1338310" cy="784080"/>
            </a:xfrm>
            <a:prstGeom prst="straightConnector1">
              <a:avLst/>
            </a:prstGeom>
            <a:noFill/>
            <a:ln w="9525" cap="flat" cmpd="sng">
              <a:solidFill>
                <a:srgbClr val="1155CC"/>
              </a:solidFill>
              <a:prstDash val="solid"/>
              <a:round/>
              <a:headEnd type="none" w="med" len="med"/>
              <a:tailEnd type="none" w="med" len="med"/>
            </a:ln>
          </p:spPr>
        </p:cxnSp>
        <p:cxnSp>
          <p:nvCxnSpPr>
            <p:cNvPr id="989" name="Google Shape;989;p66"/>
            <p:cNvCxnSpPr/>
            <p:nvPr/>
          </p:nvCxnSpPr>
          <p:spPr>
            <a:xfrm rot="-73203" flipH="1">
              <a:off x="6748676" y="1968533"/>
              <a:ext cx="619941" cy="366383"/>
            </a:xfrm>
            <a:prstGeom prst="straightConnector1">
              <a:avLst/>
            </a:prstGeom>
            <a:noFill/>
            <a:ln w="9525" cap="flat" cmpd="sng">
              <a:solidFill>
                <a:schemeClr val="dk1"/>
              </a:solidFill>
              <a:prstDash val="dash"/>
              <a:round/>
              <a:headEnd type="none" w="med" len="med"/>
              <a:tailEnd type="none" w="med" len="med"/>
            </a:ln>
          </p:spPr>
        </p:cxnSp>
      </p:grpSp>
      <p:sp>
        <p:nvSpPr>
          <p:cNvPr id="990" name="Google Shape;990;p66"/>
          <p:cNvSpPr txBox="1"/>
          <p:nvPr/>
        </p:nvSpPr>
        <p:spPr>
          <a:xfrm>
            <a:off x="6978350" y="2977889"/>
            <a:ext cx="1109400" cy="3693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1200">
                <a:solidFill>
                  <a:schemeClr val="dk1"/>
                </a:solidFill>
                <a:latin typeface="Montserrat"/>
                <a:ea typeface="Montserrat"/>
                <a:cs typeface="Montserrat"/>
                <a:sym typeface="Montserrat"/>
              </a:rPr>
              <a:t>y-intercept</a:t>
            </a:r>
            <a:endParaRPr sz="1200" b="1" i="0" u="none" strike="noStrike" cap="none">
              <a:solidFill>
                <a:srgbClr val="12549B"/>
              </a:solidFill>
              <a:latin typeface="Montserrat"/>
              <a:ea typeface="Montserrat"/>
              <a:cs typeface="Montserrat"/>
              <a:sym typeface="Montserrat"/>
            </a:endParaRPr>
          </a:p>
        </p:txBody>
      </p:sp>
      <p:cxnSp>
        <p:nvCxnSpPr>
          <p:cNvPr id="991" name="Google Shape;991;p66"/>
          <p:cNvCxnSpPr>
            <a:stCxn id="990" idx="0"/>
          </p:cNvCxnSpPr>
          <p:nvPr/>
        </p:nvCxnSpPr>
        <p:spPr>
          <a:xfrm rot="10800000">
            <a:off x="7011050" y="2363789"/>
            <a:ext cx="522000" cy="614100"/>
          </a:xfrm>
          <a:prstGeom prst="straightConnector1">
            <a:avLst/>
          </a:prstGeom>
          <a:noFill/>
          <a:ln w="9525" cap="flat" cmpd="sng">
            <a:solidFill>
              <a:srgbClr val="999999"/>
            </a:solidFill>
            <a:prstDash val="solid"/>
            <a:round/>
            <a:headEnd type="none" w="med" len="med"/>
            <a:tailEnd type="triangle" w="med" len="med"/>
          </a:ln>
        </p:spPr>
      </p:cxnSp>
      <p:sp>
        <p:nvSpPr>
          <p:cNvPr id="992" name="Google Shape;992;p66"/>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67"/>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Simple Linear Regression</a:t>
            </a:r>
            <a:endParaRPr sz="2100" b="1">
              <a:solidFill>
                <a:srgbClr val="0F3FA8"/>
              </a:solidFill>
              <a:latin typeface="Montserrat"/>
              <a:ea typeface="Montserrat"/>
              <a:cs typeface="Montserrat"/>
              <a:sym typeface="Montserrat"/>
            </a:endParaRPr>
          </a:p>
        </p:txBody>
      </p:sp>
      <p:sp>
        <p:nvSpPr>
          <p:cNvPr id="998" name="Google Shape;998;p67"/>
          <p:cNvSpPr/>
          <p:nvPr/>
        </p:nvSpPr>
        <p:spPr>
          <a:xfrm>
            <a:off x="469821" y="1026220"/>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999" name="Google Shape;999;p67"/>
          <p:cNvSpPr txBox="1"/>
          <p:nvPr/>
        </p:nvSpPr>
        <p:spPr>
          <a:xfrm>
            <a:off x="759000" y="899949"/>
            <a:ext cx="5983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The equation of line is represented by:</a:t>
            </a:r>
            <a:endParaRPr b="1" i="0" u="none" strike="noStrike" cap="none">
              <a:solidFill>
                <a:srgbClr val="12549B"/>
              </a:solidFill>
              <a:latin typeface="Montserrat"/>
              <a:ea typeface="Montserrat"/>
              <a:cs typeface="Montserrat"/>
              <a:sym typeface="Montserrat"/>
            </a:endParaRPr>
          </a:p>
        </p:txBody>
      </p:sp>
      <p:sp>
        <p:nvSpPr>
          <p:cNvPr id="1000" name="Google Shape;1000;p67"/>
          <p:cNvSpPr txBox="1"/>
          <p:nvPr/>
        </p:nvSpPr>
        <p:spPr>
          <a:xfrm>
            <a:off x="2821775" y="2100975"/>
            <a:ext cx="1401600" cy="384900"/>
          </a:xfrm>
          <a:prstGeom prst="rect">
            <a:avLst/>
          </a:prstGeom>
          <a:solidFill>
            <a:srgbClr val="D9D9D9"/>
          </a:solid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y = b</a:t>
            </a:r>
            <a:r>
              <a:rPr lang="en" sz="1300" b="1" baseline="-25000">
                <a:solidFill>
                  <a:srgbClr val="12549B"/>
                </a:solidFill>
                <a:latin typeface="Montserrat"/>
                <a:ea typeface="Montserrat"/>
                <a:cs typeface="Montserrat"/>
                <a:sym typeface="Montserrat"/>
              </a:rPr>
              <a:t>0</a:t>
            </a:r>
            <a:r>
              <a:rPr lang="en" sz="1300" b="1">
                <a:solidFill>
                  <a:srgbClr val="12549B"/>
                </a:solidFill>
                <a:latin typeface="Montserrat"/>
                <a:ea typeface="Montserrat"/>
                <a:cs typeface="Montserrat"/>
                <a:sym typeface="Montserrat"/>
              </a:rPr>
              <a:t> + b</a:t>
            </a:r>
            <a:r>
              <a:rPr lang="en" sz="1300" b="1" baseline="-25000">
                <a:solidFill>
                  <a:srgbClr val="12549B"/>
                </a:solidFill>
                <a:latin typeface="Montserrat"/>
                <a:ea typeface="Montserrat"/>
                <a:cs typeface="Montserrat"/>
                <a:sym typeface="Montserrat"/>
              </a:rPr>
              <a:t>1 </a:t>
            </a:r>
            <a:r>
              <a:rPr lang="en" sz="1300" b="1">
                <a:solidFill>
                  <a:srgbClr val="12549B"/>
                </a:solidFill>
                <a:latin typeface="Montserrat"/>
                <a:ea typeface="Montserrat"/>
                <a:cs typeface="Montserrat"/>
                <a:sym typeface="Montserrat"/>
              </a:rPr>
              <a:t>x</a:t>
            </a:r>
            <a:endParaRPr sz="1500">
              <a:solidFill>
                <a:schemeClr val="dk2"/>
              </a:solidFill>
              <a:latin typeface="Nunito"/>
              <a:ea typeface="Nunito"/>
              <a:cs typeface="Nunito"/>
              <a:sym typeface="Nunito"/>
            </a:endParaRPr>
          </a:p>
        </p:txBody>
      </p:sp>
      <p:cxnSp>
        <p:nvCxnSpPr>
          <p:cNvPr id="1001" name="Google Shape;1001;p67"/>
          <p:cNvCxnSpPr>
            <a:stCxn id="1000" idx="1"/>
            <a:endCxn id="1002" idx="3"/>
          </p:cNvCxnSpPr>
          <p:nvPr/>
        </p:nvCxnSpPr>
        <p:spPr>
          <a:xfrm rot="10800000">
            <a:off x="2345675" y="1723725"/>
            <a:ext cx="476100" cy="569700"/>
          </a:xfrm>
          <a:prstGeom prst="bentConnector3">
            <a:avLst>
              <a:gd name="adj1" fmla="val 50007"/>
            </a:avLst>
          </a:prstGeom>
          <a:noFill/>
          <a:ln w="9525" cap="flat" cmpd="sng">
            <a:solidFill>
              <a:srgbClr val="999999"/>
            </a:solidFill>
            <a:prstDash val="dash"/>
            <a:round/>
            <a:headEnd type="none" w="med" len="med"/>
            <a:tailEnd type="triangle" w="med" len="med"/>
          </a:ln>
        </p:spPr>
      </p:cxnSp>
      <p:cxnSp>
        <p:nvCxnSpPr>
          <p:cNvPr id="1003" name="Google Shape;1003;p67"/>
          <p:cNvCxnSpPr>
            <a:stCxn id="1000" idx="3"/>
            <a:endCxn id="1004" idx="1"/>
          </p:cNvCxnSpPr>
          <p:nvPr/>
        </p:nvCxnSpPr>
        <p:spPr>
          <a:xfrm rot="10800000" flipH="1">
            <a:off x="4223375" y="1715925"/>
            <a:ext cx="491400" cy="577500"/>
          </a:xfrm>
          <a:prstGeom prst="bentConnector3">
            <a:avLst>
              <a:gd name="adj1" fmla="val 49997"/>
            </a:avLst>
          </a:prstGeom>
          <a:noFill/>
          <a:ln w="9525" cap="flat" cmpd="sng">
            <a:solidFill>
              <a:srgbClr val="999999"/>
            </a:solidFill>
            <a:prstDash val="dash"/>
            <a:round/>
            <a:headEnd type="none" w="med" len="med"/>
            <a:tailEnd type="triangle" w="med" len="med"/>
          </a:ln>
        </p:spPr>
      </p:cxnSp>
      <p:sp>
        <p:nvSpPr>
          <p:cNvPr id="1004" name="Google Shape;1004;p67"/>
          <p:cNvSpPr txBox="1"/>
          <p:nvPr/>
        </p:nvSpPr>
        <p:spPr>
          <a:xfrm>
            <a:off x="4714750" y="1408350"/>
            <a:ext cx="16608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advertising</a:t>
            </a:r>
            <a:endParaRPr sz="1300" b="1">
              <a:solidFill>
                <a:srgbClr val="12549B"/>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expenditure</a:t>
            </a:r>
            <a:endParaRPr sz="1300">
              <a:solidFill>
                <a:schemeClr val="dk1"/>
              </a:solidFill>
              <a:latin typeface="Montserrat"/>
              <a:ea typeface="Montserrat"/>
              <a:cs typeface="Montserrat"/>
              <a:sym typeface="Montserrat"/>
            </a:endParaRPr>
          </a:p>
        </p:txBody>
      </p:sp>
      <p:sp>
        <p:nvSpPr>
          <p:cNvPr id="1002" name="Google Shape;1002;p67"/>
          <p:cNvSpPr txBox="1"/>
          <p:nvPr/>
        </p:nvSpPr>
        <p:spPr>
          <a:xfrm>
            <a:off x="1287213" y="1531375"/>
            <a:ext cx="10584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sales</a:t>
            </a:r>
            <a:r>
              <a:rPr lang="en" sz="1300">
                <a:solidFill>
                  <a:schemeClr val="dk1"/>
                </a:solidFill>
                <a:latin typeface="Montserrat"/>
                <a:ea typeface="Montserrat"/>
                <a:cs typeface="Montserrat"/>
                <a:sym typeface="Montserrat"/>
              </a:rPr>
              <a:t> </a:t>
            </a:r>
            <a:endParaRPr sz="1300">
              <a:solidFill>
                <a:schemeClr val="dk1"/>
              </a:solidFill>
              <a:latin typeface="Montserrat"/>
              <a:ea typeface="Montserrat"/>
              <a:cs typeface="Montserrat"/>
              <a:sym typeface="Montserrat"/>
            </a:endParaRPr>
          </a:p>
        </p:txBody>
      </p:sp>
      <p:sp>
        <p:nvSpPr>
          <p:cNvPr id="1005" name="Google Shape;1005;p67"/>
          <p:cNvSpPr/>
          <p:nvPr/>
        </p:nvSpPr>
        <p:spPr>
          <a:xfrm>
            <a:off x="4267313" y="2717200"/>
            <a:ext cx="1756200" cy="3849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b="1">
                <a:solidFill>
                  <a:schemeClr val="lt1"/>
                </a:solidFill>
                <a:latin typeface="Montserrat"/>
                <a:ea typeface="Montserrat"/>
                <a:cs typeface="Montserrat"/>
                <a:sym typeface="Montserrat"/>
              </a:rPr>
              <a:t>Slope (b</a:t>
            </a:r>
            <a:r>
              <a:rPr lang="en" sz="1300" b="1" baseline="-25000">
                <a:solidFill>
                  <a:schemeClr val="lt1"/>
                </a:solidFill>
                <a:latin typeface="Montserrat"/>
                <a:ea typeface="Montserrat"/>
                <a:cs typeface="Montserrat"/>
                <a:sym typeface="Montserrat"/>
              </a:rPr>
              <a:t>1</a:t>
            </a:r>
            <a:r>
              <a:rPr lang="en" sz="1300" b="1">
                <a:solidFill>
                  <a:schemeClr val="lt1"/>
                </a:solidFill>
                <a:latin typeface="Montserrat"/>
                <a:ea typeface="Montserrat"/>
                <a:cs typeface="Montserrat"/>
                <a:sym typeface="Montserrat"/>
              </a:rPr>
              <a:t>)</a:t>
            </a:r>
            <a:endParaRPr sz="1300" b="1">
              <a:solidFill>
                <a:schemeClr val="lt1"/>
              </a:solidFill>
              <a:latin typeface="Montserrat"/>
              <a:ea typeface="Montserrat"/>
              <a:cs typeface="Montserrat"/>
              <a:sym typeface="Montserrat"/>
            </a:endParaRPr>
          </a:p>
        </p:txBody>
      </p:sp>
      <p:sp>
        <p:nvSpPr>
          <p:cNvPr id="1006" name="Google Shape;1006;p67"/>
          <p:cNvSpPr/>
          <p:nvPr/>
        </p:nvSpPr>
        <p:spPr>
          <a:xfrm>
            <a:off x="962400" y="2717200"/>
            <a:ext cx="1756200" cy="3849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300" b="1">
                <a:solidFill>
                  <a:schemeClr val="lt1"/>
                </a:solidFill>
                <a:latin typeface="Montserrat"/>
                <a:ea typeface="Montserrat"/>
                <a:cs typeface="Montserrat"/>
                <a:sym typeface="Montserrat"/>
              </a:rPr>
              <a:t>y-intercept (b</a:t>
            </a:r>
            <a:r>
              <a:rPr lang="en" sz="1300" b="1" baseline="-25000">
                <a:solidFill>
                  <a:schemeClr val="lt1"/>
                </a:solidFill>
                <a:latin typeface="Montserrat"/>
                <a:ea typeface="Montserrat"/>
                <a:cs typeface="Montserrat"/>
                <a:sym typeface="Montserrat"/>
              </a:rPr>
              <a:t>0</a:t>
            </a:r>
            <a:r>
              <a:rPr lang="en" sz="1300" b="1">
                <a:solidFill>
                  <a:schemeClr val="lt1"/>
                </a:solidFill>
                <a:latin typeface="Montserrat"/>
                <a:ea typeface="Montserrat"/>
                <a:cs typeface="Montserrat"/>
                <a:sym typeface="Montserrat"/>
              </a:rPr>
              <a:t>)</a:t>
            </a:r>
            <a:endParaRPr sz="1300" b="1">
              <a:solidFill>
                <a:schemeClr val="lt1"/>
              </a:solidFill>
              <a:latin typeface="Montserrat"/>
              <a:ea typeface="Montserrat"/>
              <a:cs typeface="Montserrat"/>
              <a:sym typeface="Montserrat"/>
            </a:endParaRPr>
          </a:p>
        </p:txBody>
      </p:sp>
      <p:sp>
        <p:nvSpPr>
          <p:cNvPr id="1007" name="Google Shape;1007;p67"/>
          <p:cNvSpPr/>
          <p:nvPr/>
        </p:nvSpPr>
        <p:spPr>
          <a:xfrm>
            <a:off x="469825" y="3236700"/>
            <a:ext cx="2754600" cy="8940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Montserrat"/>
                <a:ea typeface="Montserrat"/>
                <a:cs typeface="Montserrat"/>
                <a:sym typeface="Montserrat"/>
              </a:rPr>
              <a:t>The average value of the response when the explanatory variable is zero</a:t>
            </a:r>
            <a:endParaRPr sz="1200">
              <a:solidFill>
                <a:schemeClr val="dk1"/>
              </a:solidFill>
              <a:latin typeface="Montserrat"/>
              <a:ea typeface="Montserrat"/>
              <a:cs typeface="Montserrat"/>
              <a:sym typeface="Montserrat"/>
            </a:endParaRPr>
          </a:p>
        </p:txBody>
      </p:sp>
      <p:sp>
        <p:nvSpPr>
          <p:cNvPr id="1008" name="Google Shape;1008;p67"/>
          <p:cNvSpPr/>
          <p:nvPr/>
        </p:nvSpPr>
        <p:spPr>
          <a:xfrm>
            <a:off x="3722213" y="3236675"/>
            <a:ext cx="2846400" cy="8940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Montserrat"/>
                <a:ea typeface="Montserrat"/>
                <a:cs typeface="Montserrat"/>
                <a:sym typeface="Montserrat"/>
              </a:rPr>
              <a:t>The average change in the response for one-unit increase in the explanatory variable</a:t>
            </a:r>
            <a:endParaRPr sz="1200">
              <a:solidFill>
                <a:schemeClr val="dk1"/>
              </a:solidFill>
              <a:latin typeface="Montserrat"/>
              <a:ea typeface="Montserrat"/>
              <a:cs typeface="Montserrat"/>
              <a:sym typeface="Montserrat"/>
            </a:endParaRPr>
          </a:p>
        </p:txBody>
      </p:sp>
      <p:cxnSp>
        <p:nvCxnSpPr>
          <p:cNvPr id="1009" name="Google Shape;1009;p67"/>
          <p:cNvCxnSpPr>
            <a:endCxn id="1006" idx="3"/>
          </p:cNvCxnSpPr>
          <p:nvPr/>
        </p:nvCxnSpPr>
        <p:spPr>
          <a:xfrm flipH="1">
            <a:off x="2718600" y="2466850"/>
            <a:ext cx="645600" cy="442800"/>
          </a:xfrm>
          <a:prstGeom prst="bentConnector3">
            <a:avLst>
              <a:gd name="adj1" fmla="val -12"/>
            </a:avLst>
          </a:prstGeom>
          <a:noFill/>
          <a:ln w="9525" cap="flat" cmpd="sng">
            <a:solidFill>
              <a:srgbClr val="999999"/>
            </a:solidFill>
            <a:prstDash val="dash"/>
            <a:round/>
            <a:headEnd type="none" w="med" len="med"/>
            <a:tailEnd type="triangle" w="med" len="med"/>
          </a:ln>
        </p:spPr>
      </p:cxnSp>
      <p:cxnSp>
        <p:nvCxnSpPr>
          <p:cNvPr id="1010" name="Google Shape;1010;p67"/>
          <p:cNvCxnSpPr>
            <a:endCxn id="1005" idx="1"/>
          </p:cNvCxnSpPr>
          <p:nvPr/>
        </p:nvCxnSpPr>
        <p:spPr>
          <a:xfrm>
            <a:off x="3762413" y="2450950"/>
            <a:ext cx="504900" cy="458700"/>
          </a:xfrm>
          <a:prstGeom prst="bentConnector3">
            <a:avLst>
              <a:gd name="adj1" fmla="val 15"/>
            </a:avLst>
          </a:prstGeom>
          <a:noFill/>
          <a:ln w="9525" cap="flat" cmpd="sng">
            <a:solidFill>
              <a:srgbClr val="999999"/>
            </a:solidFill>
            <a:prstDash val="dash"/>
            <a:round/>
            <a:headEnd type="none" w="med" len="med"/>
            <a:tailEnd type="triangle" w="med" len="med"/>
          </a:ln>
        </p:spPr>
      </p:cxnSp>
      <p:grpSp>
        <p:nvGrpSpPr>
          <p:cNvPr id="1011" name="Google Shape;1011;p67"/>
          <p:cNvGrpSpPr/>
          <p:nvPr/>
        </p:nvGrpSpPr>
        <p:grpSpPr>
          <a:xfrm>
            <a:off x="6528650" y="1056114"/>
            <a:ext cx="2334175" cy="1752473"/>
            <a:chOff x="6498125" y="918750"/>
            <a:chExt cx="2334175" cy="1752473"/>
          </a:xfrm>
        </p:grpSpPr>
        <p:pic>
          <p:nvPicPr>
            <p:cNvPr id="1012" name="Google Shape;1012;p67"/>
            <p:cNvPicPr preferRelativeResize="0"/>
            <p:nvPr/>
          </p:nvPicPr>
          <p:blipFill>
            <a:blip r:embed="rId3">
              <a:alphaModFix/>
            </a:blip>
            <a:stretch>
              <a:fillRect/>
            </a:stretch>
          </p:blipFill>
          <p:spPr>
            <a:xfrm>
              <a:off x="6498125" y="918750"/>
              <a:ext cx="2334175" cy="1752473"/>
            </a:xfrm>
            <a:prstGeom prst="rect">
              <a:avLst/>
            </a:prstGeom>
            <a:noFill/>
            <a:ln>
              <a:noFill/>
            </a:ln>
          </p:spPr>
        </p:pic>
        <p:cxnSp>
          <p:nvCxnSpPr>
            <p:cNvPr id="1013" name="Google Shape;1013;p67"/>
            <p:cNvCxnSpPr/>
            <p:nvPr/>
          </p:nvCxnSpPr>
          <p:spPr>
            <a:xfrm rot="10726015" flipH="1">
              <a:off x="7356091" y="1163597"/>
              <a:ext cx="1338310" cy="784080"/>
            </a:xfrm>
            <a:prstGeom prst="straightConnector1">
              <a:avLst/>
            </a:prstGeom>
            <a:noFill/>
            <a:ln w="9525" cap="flat" cmpd="sng">
              <a:solidFill>
                <a:srgbClr val="1155CC"/>
              </a:solidFill>
              <a:prstDash val="solid"/>
              <a:round/>
              <a:headEnd type="none" w="med" len="med"/>
              <a:tailEnd type="none" w="med" len="med"/>
            </a:ln>
          </p:spPr>
        </p:cxnSp>
        <p:cxnSp>
          <p:nvCxnSpPr>
            <p:cNvPr id="1014" name="Google Shape;1014;p67"/>
            <p:cNvCxnSpPr/>
            <p:nvPr/>
          </p:nvCxnSpPr>
          <p:spPr>
            <a:xfrm rot="-73203" flipH="1">
              <a:off x="6748676" y="1968533"/>
              <a:ext cx="619941" cy="366383"/>
            </a:xfrm>
            <a:prstGeom prst="straightConnector1">
              <a:avLst/>
            </a:prstGeom>
            <a:noFill/>
            <a:ln w="9525" cap="flat" cmpd="sng">
              <a:solidFill>
                <a:schemeClr val="dk1"/>
              </a:solidFill>
              <a:prstDash val="dash"/>
              <a:round/>
              <a:headEnd type="none" w="med" len="med"/>
              <a:tailEnd type="none" w="med" len="med"/>
            </a:ln>
          </p:spPr>
        </p:cxnSp>
      </p:grpSp>
      <p:sp>
        <p:nvSpPr>
          <p:cNvPr id="1015" name="Google Shape;1015;p67"/>
          <p:cNvSpPr txBox="1"/>
          <p:nvPr/>
        </p:nvSpPr>
        <p:spPr>
          <a:xfrm>
            <a:off x="6978350" y="2977889"/>
            <a:ext cx="1109400" cy="3693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1200">
                <a:solidFill>
                  <a:schemeClr val="dk1"/>
                </a:solidFill>
                <a:latin typeface="Montserrat"/>
                <a:ea typeface="Montserrat"/>
                <a:cs typeface="Montserrat"/>
                <a:sym typeface="Montserrat"/>
              </a:rPr>
              <a:t>y-intercept</a:t>
            </a:r>
            <a:endParaRPr sz="1200" b="1" i="0" u="none" strike="noStrike" cap="none">
              <a:solidFill>
                <a:srgbClr val="12549B"/>
              </a:solidFill>
              <a:latin typeface="Montserrat"/>
              <a:ea typeface="Montserrat"/>
              <a:cs typeface="Montserrat"/>
              <a:sym typeface="Montserrat"/>
            </a:endParaRPr>
          </a:p>
        </p:txBody>
      </p:sp>
      <p:cxnSp>
        <p:nvCxnSpPr>
          <p:cNvPr id="1016" name="Google Shape;1016;p67"/>
          <p:cNvCxnSpPr>
            <a:stCxn id="1015" idx="0"/>
          </p:cNvCxnSpPr>
          <p:nvPr/>
        </p:nvCxnSpPr>
        <p:spPr>
          <a:xfrm rot="10800000">
            <a:off x="7011050" y="2363789"/>
            <a:ext cx="522000" cy="614100"/>
          </a:xfrm>
          <a:prstGeom prst="straightConnector1">
            <a:avLst/>
          </a:prstGeom>
          <a:noFill/>
          <a:ln w="9525" cap="flat" cmpd="sng">
            <a:solidFill>
              <a:srgbClr val="999999"/>
            </a:solidFill>
            <a:prstDash val="solid"/>
            <a:round/>
            <a:headEnd type="none" w="med" len="med"/>
            <a:tailEnd type="triangle" w="med" len="med"/>
          </a:ln>
        </p:spPr>
      </p:cxnSp>
      <p:sp>
        <p:nvSpPr>
          <p:cNvPr id="1017" name="Google Shape;1017;p67"/>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67"/>
          <p:cNvSpPr/>
          <p:nvPr/>
        </p:nvSpPr>
        <p:spPr>
          <a:xfrm>
            <a:off x="7035500" y="2313114"/>
            <a:ext cx="193199" cy="193195"/>
          </a:xfrm>
          <a:custGeom>
            <a:avLst/>
            <a:gdLst/>
            <a:ahLst/>
            <a:cxnLst/>
            <a:rect l="l" t="t" r="r" b="b"/>
            <a:pathLst>
              <a:path w="5585" h="5878" extrusionOk="0">
                <a:moveTo>
                  <a:pt x="0" y="0"/>
                </a:moveTo>
                <a:cubicBezTo>
                  <a:pt x="735" y="147"/>
                  <a:pt x="3478" y="-99"/>
                  <a:pt x="4409" y="881"/>
                </a:cubicBezTo>
                <a:cubicBezTo>
                  <a:pt x="5340" y="1861"/>
                  <a:pt x="5389" y="5045"/>
                  <a:pt x="5585" y="5878"/>
                </a:cubicBezTo>
              </a:path>
            </a:pathLst>
          </a:custGeom>
          <a:noFill/>
          <a:ln w="9525" cap="flat" cmpd="sng">
            <a:solidFill>
              <a:srgbClr val="999999"/>
            </a:solidFill>
            <a:prstDash val="solid"/>
            <a:round/>
            <a:headEnd type="none" w="med" len="med"/>
            <a:tailEnd type="none" w="med" len="med"/>
          </a:ln>
        </p:spPr>
      </p:sp>
      <p:cxnSp>
        <p:nvCxnSpPr>
          <p:cNvPr id="1019" name="Google Shape;1019;p67"/>
          <p:cNvCxnSpPr>
            <a:stCxn id="1020" idx="2"/>
          </p:cNvCxnSpPr>
          <p:nvPr/>
        </p:nvCxnSpPr>
        <p:spPr>
          <a:xfrm flipH="1">
            <a:off x="7194650" y="1030663"/>
            <a:ext cx="338400" cy="1303800"/>
          </a:xfrm>
          <a:prstGeom prst="straightConnector1">
            <a:avLst/>
          </a:prstGeom>
          <a:noFill/>
          <a:ln w="9525" cap="flat" cmpd="sng">
            <a:solidFill>
              <a:srgbClr val="999999"/>
            </a:solidFill>
            <a:prstDash val="solid"/>
            <a:round/>
            <a:headEnd type="none" w="med" len="med"/>
            <a:tailEnd type="triangle" w="med" len="med"/>
          </a:ln>
        </p:spPr>
      </p:cxnSp>
      <p:sp>
        <p:nvSpPr>
          <p:cNvPr id="1020" name="Google Shape;1020;p67"/>
          <p:cNvSpPr txBox="1"/>
          <p:nvPr/>
        </p:nvSpPr>
        <p:spPr>
          <a:xfrm>
            <a:off x="6978350" y="661363"/>
            <a:ext cx="1109400" cy="3693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1200">
                <a:solidFill>
                  <a:schemeClr val="dk1"/>
                </a:solidFill>
                <a:latin typeface="Montserrat"/>
                <a:ea typeface="Montserrat"/>
                <a:cs typeface="Montserrat"/>
                <a:sym typeface="Montserrat"/>
              </a:rPr>
              <a:t>Slope</a:t>
            </a:r>
            <a:endParaRPr sz="1200" b="1" i="0" u="none" strike="noStrike" cap="none">
              <a:solidFill>
                <a:srgbClr val="12549B"/>
              </a:solidFill>
              <a:latin typeface="Montserrat"/>
              <a:ea typeface="Montserrat"/>
              <a:cs typeface="Montserrat"/>
              <a:sym typeface="Montserrat"/>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68"/>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Simple Linear Regression</a:t>
            </a:r>
            <a:endParaRPr sz="2100" b="1">
              <a:solidFill>
                <a:srgbClr val="0F3FA8"/>
              </a:solidFill>
              <a:latin typeface="Montserrat"/>
              <a:ea typeface="Montserrat"/>
              <a:cs typeface="Montserrat"/>
              <a:sym typeface="Montserrat"/>
            </a:endParaRPr>
          </a:p>
        </p:txBody>
      </p:sp>
      <p:sp>
        <p:nvSpPr>
          <p:cNvPr id="1026" name="Google Shape;1026;p68"/>
          <p:cNvSpPr/>
          <p:nvPr/>
        </p:nvSpPr>
        <p:spPr>
          <a:xfrm>
            <a:off x="469821" y="871761"/>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027" name="Google Shape;1027;p68"/>
          <p:cNvSpPr txBox="1"/>
          <p:nvPr/>
        </p:nvSpPr>
        <p:spPr>
          <a:xfrm>
            <a:off x="759000" y="745490"/>
            <a:ext cx="5983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The equation of line is represented by:</a:t>
            </a:r>
            <a:endParaRPr b="1" i="0" u="none" strike="noStrike" cap="none">
              <a:solidFill>
                <a:srgbClr val="12549B"/>
              </a:solidFill>
              <a:latin typeface="Montserrat"/>
              <a:ea typeface="Montserrat"/>
              <a:cs typeface="Montserrat"/>
              <a:sym typeface="Montserrat"/>
            </a:endParaRPr>
          </a:p>
        </p:txBody>
      </p:sp>
      <p:sp>
        <p:nvSpPr>
          <p:cNvPr id="1028" name="Google Shape;1028;p68"/>
          <p:cNvSpPr txBox="1"/>
          <p:nvPr/>
        </p:nvSpPr>
        <p:spPr>
          <a:xfrm>
            <a:off x="2821775" y="1946516"/>
            <a:ext cx="1401600" cy="384900"/>
          </a:xfrm>
          <a:prstGeom prst="rect">
            <a:avLst/>
          </a:prstGeom>
          <a:solidFill>
            <a:srgbClr val="D9D9D9"/>
          </a:solid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y = b</a:t>
            </a:r>
            <a:r>
              <a:rPr lang="en" sz="1300" b="1" baseline="-25000">
                <a:solidFill>
                  <a:srgbClr val="12549B"/>
                </a:solidFill>
                <a:latin typeface="Montserrat"/>
                <a:ea typeface="Montserrat"/>
                <a:cs typeface="Montserrat"/>
                <a:sym typeface="Montserrat"/>
              </a:rPr>
              <a:t>0</a:t>
            </a:r>
            <a:r>
              <a:rPr lang="en" sz="1300" b="1">
                <a:solidFill>
                  <a:srgbClr val="12549B"/>
                </a:solidFill>
                <a:latin typeface="Montserrat"/>
                <a:ea typeface="Montserrat"/>
                <a:cs typeface="Montserrat"/>
                <a:sym typeface="Montserrat"/>
              </a:rPr>
              <a:t> + b</a:t>
            </a:r>
            <a:r>
              <a:rPr lang="en" sz="1300" b="1" baseline="-25000">
                <a:solidFill>
                  <a:srgbClr val="12549B"/>
                </a:solidFill>
                <a:latin typeface="Montserrat"/>
                <a:ea typeface="Montserrat"/>
                <a:cs typeface="Montserrat"/>
                <a:sym typeface="Montserrat"/>
              </a:rPr>
              <a:t>1 </a:t>
            </a:r>
            <a:r>
              <a:rPr lang="en" sz="1300" b="1">
                <a:solidFill>
                  <a:srgbClr val="12549B"/>
                </a:solidFill>
                <a:latin typeface="Montserrat"/>
                <a:ea typeface="Montserrat"/>
                <a:cs typeface="Montserrat"/>
                <a:sym typeface="Montserrat"/>
              </a:rPr>
              <a:t>x</a:t>
            </a:r>
            <a:endParaRPr sz="1500">
              <a:solidFill>
                <a:schemeClr val="dk2"/>
              </a:solidFill>
              <a:latin typeface="Nunito"/>
              <a:ea typeface="Nunito"/>
              <a:cs typeface="Nunito"/>
              <a:sym typeface="Nunito"/>
            </a:endParaRPr>
          </a:p>
        </p:txBody>
      </p:sp>
      <p:cxnSp>
        <p:nvCxnSpPr>
          <p:cNvPr id="1029" name="Google Shape;1029;p68"/>
          <p:cNvCxnSpPr>
            <a:stCxn id="1028" idx="1"/>
            <a:endCxn id="1030" idx="3"/>
          </p:cNvCxnSpPr>
          <p:nvPr/>
        </p:nvCxnSpPr>
        <p:spPr>
          <a:xfrm rot="10800000">
            <a:off x="2345675" y="1569266"/>
            <a:ext cx="476100" cy="569700"/>
          </a:xfrm>
          <a:prstGeom prst="bentConnector3">
            <a:avLst>
              <a:gd name="adj1" fmla="val 50007"/>
            </a:avLst>
          </a:prstGeom>
          <a:noFill/>
          <a:ln w="9525" cap="flat" cmpd="sng">
            <a:solidFill>
              <a:srgbClr val="999999"/>
            </a:solidFill>
            <a:prstDash val="dash"/>
            <a:round/>
            <a:headEnd type="none" w="med" len="med"/>
            <a:tailEnd type="triangle" w="med" len="med"/>
          </a:ln>
        </p:spPr>
      </p:cxnSp>
      <p:cxnSp>
        <p:nvCxnSpPr>
          <p:cNvPr id="1031" name="Google Shape;1031;p68"/>
          <p:cNvCxnSpPr>
            <a:stCxn id="1028" idx="3"/>
            <a:endCxn id="1032" idx="1"/>
          </p:cNvCxnSpPr>
          <p:nvPr/>
        </p:nvCxnSpPr>
        <p:spPr>
          <a:xfrm rot="10800000" flipH="1">
            <a:off x="4223375" y="1561466"/>
            <a:ext cx="491400" cy="577500"/>
          </a:xfrm>
          <a:prstGeom prst="bentConnector3">
            <a:avLst>
              <a:gd name="adj1" fmla="val 49997"/>
            </a:avLst>
          </a:prstGeom>
          <a:noFill/>
          <a:ln w="9525" cap="flat" cmpd="sng">
            <a:solidFill>
              <a:srgbClr val="999999"/>
            </a:solidFill>
            <a:prstDash val="dash"/>
            <a:round/>
            <a:headEnd type="none" w="med" len="med"/>
            <a:tailEnd type="triangle" w="med" len="med"/>
          </a:ln>
        </p:spPr>
      </p:cxnSp>
      <p:sp>
        <p:nvSpPr>
          <p:cNvPr id="1032" name="Google Shape;1032;p68"/>
          <p:cNvSpPr txBox="1"/>
          <p:nvPr/>
        </p:nvSpPr>
        <p:spPr>
          <a:xfrm>
            <a:off x="4714750" y="1253891"/>
            <a:ext cx="16608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advertising</a:t>
            </a:r>
            <a:endParaRPr sz="1300" b="1">
              <a:solidFill>
                <a:srgbClr val="12549B"/>
              </a:solidFill>
              <a:latin typeface="Montserrat"/>
              <a:ea typeface="Montserrat"/>
              <a:cs typeface="Montserrat"/>
              <a:sym typeface="Montserrat"/>
            </a:endParaRPr>
          </a:p>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expenditure</a:t>
            </a:r>
            <a:endParaRPr sz="1300">
              <a:solidFill>
                <a:schemeClr val="dk1"/>
              </a:solidFill>
              <a:latin typeface="Montserrat"/>
              <a:ea typeface="Montserrat"/>
              <a:cs typeface="Montserrat"/>
              <a:sym typeface="Montserrat"/>
            </a:endParaRPr>
          </a:p>
        </p:txBody>
      </p:sp>
      <p:sp>
        <p:nvSpPr>
          <p:cNvPr id="1030" name="Google Shape;1030;p68"/>
          <p:cNvSpPr txBox="1"/>
          <p:nvPr/>
        </p:nvSpPr>
        <p:spPr>
          <a:xfrm>
            <a:off x="1287213" y="1376916"/>
            <a:ext cx="10584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sales</a:t>
            </a:r>
            <a:r>
              <a:rPr lang="en" sz="1300">
                <a:solidFill>
                  <a:schemeClr val="dk1"/>
                </a:solidFill>
                <a:latin typeface="Montserrat"/>
                <a:ea typeface="Montserrat"/>
                <a:cs typeface="Montserrat"/>
                <a:sym typeface="Montserrat"/>
              </a:rPr>
              <a:t> </a:t>
            </a:r>
            <a:endParaRPr sz="1300">
              <a:solidFill>
                <a:schemeClr val="dk1"/>
              </a:solidFill>
              <a:latin typeface="Montserrat"/>
              <a:ea typeface="Montserrat"/>
              <a:cs typeface="Montserrat"/>
              <a:sym typeface="Montserrat"/>
            </a:endParaRPr>
          </a:p>
        </p:txBody>
      </p:sp>
      <p:sp>
        <p:nvSpPr>
          <p:cNvPr id="1033" name="Google Shape;1033;p68"/>
          <p:cNvSpPr/>
          <p:nvPr/>
        </p:nvSpPr>
        <p:spPr>
          <a:xfrm>
            <a:off x="4267313" y="2562741"/>
            <a:ext cx="1756200" cy="3849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b="1">
                <a:solidFill>
                  <a:schemeClr val="lt1"/>
                </a:solidFill>
                <a:latin typeface="Montserrat"/>
                <a:ea typeface="Montserrat"/>
                <a:cs typeface="Montserrat"/>
                <a:sym typeface="Montserrat"/>
              </a:rPr>
              <a:t>Slope (b</a:t>
            </a:r>
            <a:r>
              <a:rPr lang="en" sz="1300" b="1" baseline="-25000">
                <a:solidFill>
                  <a:schemeClr val="lt1"/>
                </a:solidFill>
                <a:latin typeface="Montserrat"/>
                <a:ea typeface="Montserrat"/>
                <a:cs typeface="Montserrat"/>
                <a:sym typeface="Montserrat"/>
              </a:rPr>
              <a:t>1</a:t>
            </a:r>
            <a:r>
              <a:rPr lang="en" sz="1300" b="1">
                <a:solidFill>
                  <a:schemeClr val="lt1"/>
                </a:solidFill>
                <a:latin typeface="Montserrat"/>
                <a:ea typeface="Montserrat"/>
                <a:cs typeface="Montserrat"/>
                <a:sym typeface="Montserrat"/>
              </a:rPr>
              <a:t>)</a:t>
            </a:r>
            <a:endParaRPr sz="1300" b="1">
              <a:solidFill>
                <a:schemeClr val="lt1"/>
              </a:solidFill>
              <a:latin typeface="Montserrat"/>
              <a:ea typeface="Montserrat"/>
              <a:cs typeface="Montserrat"/>
              <a:sym typeface="Montserrat"/>
            </a:endParaRPr>
          </a:p>
        </p:txBody>
      </p:sp>
      <p:sp>
        <p:nvSpPr>
          <p:cNvPr id="1034" name="Google Shape;1034;p68"/>
          <p:cNvSpPr/>
          <p:nvPr/>
        </p:nvSpPr>
        <p:spPr>
          <a:xfrm>
            <a:off x="962400" y="2562741"/>
            <a:ext cx="1756200" cy="3849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Clr>
                <a:schemeClr val="dk1"/>
              </a:buClr>
              <a:buSzPts val="1100"/>
              <a:buFont typeface="Arial"/>
              <a:buNone/>
            </a:pPr>
            <a:r>
              <a:rPr lang="en" sz="1300" b="1">
                <a:solidFill>
                  <a:schemeClr val="lt1"/>
                </a:solidFill>
                <a:latin typeface="Montserrat"/>
                <a:ea typeface="Montserrat"/>
                <a:cs typeface="Montserrat"/>
                <a:sym typeface="Montserrat"/>
              </a:rPr>
              <a:t>y-intercept (b</a:t>
            </a:r>
            <a:r>
              <a:rPr lang="en" sz="1300" b="1" baseline="-25000">
                <a:solidFill>
                  <a:schemeClr val="lt1"/>
                </a:solidFill>
                <a:latin typeface="Montserrat"/>
                <a:ea typeface="Montserrat"/>
                <a:cs typeface="Montserrat"/>
                <a:sym typeface="Montserrat"/>
              </a:rPr>
              <a:t>0</a:t>
            </a:r>
            <a:r>
              <a:rPr lang="en" sz="1300" b="1">
                <a:solidFill>
                  <a:schemeClr val="lt1"/>
                </a:solidFill>
                <a:latin typeface="Montserrat"/>
                <a:ea typeface="Montserrat"/>
                <a:cs typeface="Montserrat"/>
                <a:sym typeface="Montserrat"/>
              </a:rPr>
              <a:t>)</a:t>
            </a:r>
            <a:endParaRPr sz="1300" b="1">
              <a:solidFill>
                <a:schemeClr val="lt1"/>
              </a:solidFill>
              <a:latin typeface="Montserrat"/>
              <a:ea typeface="Montserrat"/>
              <a:cs typeface="Montserrat"/>
              <a:sym typeface="Montserrat"/>
            </a:endParaRPr>
          </a:p>
        </p:txBody>
      </p:sp>
      <p:sp>
        <p:nvSpPr>
          <p:cNvPr id="1035" name="Google Shape;1035;p68"/>
          <p:cNvSpPr/>
          <p:nvPr/>
        </p:nvSpPr>
        <p:spPr>
          <a:xfrm>
            <a:off x="469825" y="3082241"/>
            <a:ext cx="2754600" cy="8940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Montserrat"/>
                <a:ea typeface="Montserrat"/>
                <a:cs typeface="Montserrat"/>
                <a:sym typeface="Montserrat"/>
              </a:rPr>
              <a:t>The average value of the response when the explanatory variable is zero</a:t>
            </a:r>
            <a:endParaRPr sz="1200">
              <a:solidFill>
                <a:schemeClr val="dk1"/>
              </a:solidFill>
              <a:latin typeface="Montserrat"/>
              <a:ea typeface="Montserrat"/>
              <a:cs typeface="Montserrat"/>
              <a:sym typeface="Montserrat"/>
            </a:endParaRPr>
          </a:p>
        </p:txBody>
      </p:sp>
      <p:sp>
        <p:nvSpPr>
          <p:cNvPr id="1036" name="Google Shape;1036;p68"/>
          <p:cNvSpPr/>
          <p:nvPr/>
        </p:nvSpPr>
        <p:spPr>
          <a:xfrm>
            <a:off x="3722213" y="3082216"/>
            <a:ext cx="2846400" cy="8940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200">
                <a:solidFill>
                  <a:schemeClr val="dk1"/>
                </a:solidFill>
                <a:latin typeface="Montserrat"/>
                <a:ea typeface="Montserrat"/>
                <a:cs typeface="Montserrat"/>
                <a:sym typeface="Montserrat"/>
              </a:rPr>
              <a:t>The average change in the response for one-unit increase in the explanatory variable</a:t>
            </a:r>
            <a:endParaRPr sz="1200">
              <a:solidFill>
                <a:schemeClr val="dk1"/>
              </a:solidFill>
              <a:latin typeface="Montserrat"/>
              <a:ea typeface="Montserrat"/>
              <a:cs typeface="Montserrat"/>
              <a:sym typeface="Montserrat"/>
            </a:endParaRPr>
          </a:p>
        </p:txBody>
      </p:sp>
      <p:sp>
        <p:nvSpPr>
          <p:cNvPr id="1037" name="Google Shape;1037;p68"/>
          <p:cNvSpPr/>
          <p:nvPr/>
        </p:nvSpPr>
        <p:spPr>
          <a:xfrm>
            <a:off x="1490700" y="4133016"/>
            <a:ext cx="4032300" cy="3849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b="1">
                <a:solidFill>
                  <a:schemeClr val="lt1"/>
                </a:solidFill>
                <a:latin typeface="Montserrat"/>
                <a:ea typeface="Montserrat"/>
                <a:cs typeface="Montserrat"/>
                <a:sym typeface="Montserrat"/>
              </a:rPr>
              <a:t>Coefficients of Simple Linear Regression</a:t>
            </a:r>
            <a:endParaRPr sz="1300" b="1">
              <a:solidFill>
                <a:schemeClr val="lt1"/>
              </a:solidFill>
              <a:latin typeface="Montserrat"/>
              <a:ea typeface="Montserrat"/>
              <a:cs typeface="Montserrat"/>
              <a:sym typeface="Montserrat"/>
            </a:endParaRPr>
          </a:p>
        </p:txBody>
      </p:sp>
      <p:cxnSp>
        <p:nvCxnSpPr>
          <p:cNvPr id="1038" name="Google Shape;1038;p68"/>
          <p:cNvCxnSpPr>
            <a:endCxn id="1034" idx="3"/>
          </p:cNvCxnSpPr>
          <p:nvPr/>
        </p:nvCxnSpPr>
        <p:spPr>
          <a:xfrm flipH="1">
            <a:off x="2718600" y="2312391"/>
            <a:ext cx="645600" cy="442800"/>
          </a:xfrm>
          <a:prstGeom prst="bentConnector3">
            <a:avLst>
              <a:gd name="adj1" fmla="val -12"/>
            </a:avLst>
          </a:prstGeom>
          <a:noFill/>
          <a:ln w="9525" cap="flat" cmpd="sng">
            <a:solidFill>
              <a:srgbClr val="999999"/>
            </a:solidFill>
            <a:prstDash val="dash"/>
            <a:round/>
            <a:headEnd type="none" w="med" len="med"/>
            <a:tailEnd type="triangle" w="med" len="med"/>
          </a:ln>
        </p:spPr>
      </p:cxnSp>
      <p:cxnSp>
        <p:nvCxnSpPr>
          <p:cNvPr id="1039" name="Google Shape;1039;p68"/>
          <p:cNvCxnSpPr>
            <a:endCxn id="1033" idx="1"/>
          </p:cNvCxnSpPr>
          <p:nvPr/>
        </p:nvCxnSpPr>
        <p:spPr>
          <a:xfrm>
            <a:off x="3762413" y="2296491"/>
            <a:ext cx="504900" cy="458700"/>
          </a:xfrm>
          <a:prstGeom prst="bentConnector3">
            <a:avLst>
              <a:gd name="adj1" fmla="val 15"/>
            </a:avLst>
          </a:prstGeom>
          <a:noFill/>
          <a:ln w="9525" cap="flat" cmpd="sng">
            <a:solidFill>
              <a:srgbClr val="999999"/>
            </a:solidFill>
            <a:prstDash val="dash"/>
            <a:round/>
            <a:headEnd type="none" w="med" len="med"/>
            <a:tailEnd type="triangle" w="med" len="med"/>
          </a:ln>
        </p:spPr>
      </p:cxnSp>
      <p:cxnSp>
        <p:nvCxnSpPr>
          <p:cNvPr id="1040" name="Google Shape;1040;p68"/>
          <p:cNvCxnSpPr>
            <a:stCxn id="1034" idx="1"/>
            <a:endCxn id="1037" idx="1"/>
          </p:cNvCxnSpPr>
          <p:nvPr/>
        </p:nvCxnSpPr>
        <p:spPr>
          <a:xfrm>
            <a:off x="962400" y="2755191"/>
            <a:ext cx="528300" cy="1570200"/>
          </a:xfrm>
          <a:prstGeom prst="bentConnector3">
            <a:avLst>
              <a:gd name="adj1" fmla="val -117646"/>
            </a:avLst>
          </a:prstGeom>
          <a:noFill/>
          <a:ln w="9525" cap="flat" cmpd="sng">
            <a:solidFill>
              <a:srgbClr val="999999"/>
            </a:solidFill>
            <a:prstDash val="dash"/>
            <a:round/>
            <a:headEnd type="none" w="med" len="med"/>
            <a:tailEnd type="triangle" w="med" len="med"/>
          </a:ln>
        </p:spPr>
      </p:cxnSp>
      <p:cxnSp>
        <p:nvCxnSpPr>
          <p:cNvPr id="1041" name="Google Shape;1041;p68"/>
          <p:cNvCxnSpPr>
            <a:stCxn id="1033" idx="3"/>
            <a:endCxn id="1037" idx="3"/>
          </p:cNvCxnSpPr>
          <p:nvPr/>
        </p:nvCxnSpPr>
        <p:spPr>
          <a:xfrm flipH="1">
            <a:off x="5523113" y="2755191"/>
            <a:ext cx="500400" cy="1570200"/>
          </a:xfrm>
          <a:prstGeom prst="bentConnector3">
            <a:avLst>
              <a:gd name="adj1" fmla="val -130163"/>
            </a:avLst>
          </a:prstGeom>
          <a:noFill/>
          <a:ln w="9525" cap="flat" cmpd="sng">
            <a:solidFill>
              <a:srgbClr val="999999"/>
            </a:solidFill>
            <a:prstDash val="dash"/>
            <a:round/>
            <a:headEnd type="none" w="med" len="med"/>
            <a:tailEnd type="triangle" w="med" len="med"/>
          </a:ln>
        </p:spPr>
      </p:cxnSp>
      <p:grpSp>
        <p:nvGrpSpPr>
          <p:cNvPr id="1042" name="Google Shape;1042;p68"/>
          <p:cNvGrpSpPr/>
          <p:nvPr/>
        </p:nvGrpSpPr>
        <p:grpSpPr>
          <a:xfrm>
            <a:off x="6528650" y="1056114"/>
            <a:ext cx="2334175" cy="1752473"/>
            <a:chOff x="6498125" y="918750"/>
            <a:chExt cx="2334175" cy="1752473"/>
          </a:xfrm>
        </p:grpSpPr>
        <p:pic>
          <p:nvPicPr>
            <p:cNvPr id="1043" name="Google Shape;1043;p68"/>
            <p:cNvPicPr preferRelativeResize="0"/>
            <p:nvPr/>
          </p:nvPicPr>
          <p:blipFill>
            <a:blip r:embed="rId3">
              <a:alphaModFix/>
            </a:blip>
            <a:stretch>
              <a:fillRect/>
            </a:stretch>
          </p:blipFill>
          <p:spPr>
            <a:xfrm>
              <a:off x="6498125" y="918750"/>
              <a:ext cx="2334175" cy="1752473"/>
            </a:xfrm>
            <a:prstGeom prst="rect">
              <a:avLst/>
            </a:prstGeom>
            <a:noFill/>
            <a:ln>
              <a:noFill/>
            </a:ln>
          </p:spPr>
        </p:pic>
        <p:cxnSp>
          <p:nvCxnSpPr>
            <p:cNvPr id="1044" name="Google Shape;1044;p68"/>
            <p:cNvCxnSpPr/>
            <p:nvPr/>
          </p:nvCxnSpPr>
          <p:spPr>
            <a:xfrm rot="10726015" flipH="1">
              <a:off x="7356091" y="1163597"/>
              <a:ext cx="1338310" cy="784080"/>
            </a:xfrm>
            <a:prstGeom prst="straightConnector1">
              <a:avLst/>
            </a:prstGeom>
            <a:noFill/>
            <a:ln w="9525" cap="flat" cmpd="sng">
              <a:solidFill>
                <a:srgbClr val="1155CC"/>
              </a:solidFill>
              <a:prstDash val="solid"/>
              <a:round/>
              <a:headEnd type="none" w="med" len="med"/>
              <a:tailEnd type="none" w="med" len="med"/>
            </a:ln>
          </p:spPr>
        </p:cxnSp>
        <p:cxnSp>
          <p:nvCxnSpPr>
            <p:cNvPr id="1045" name="Google Shape;1045;p68"/>
            <p:cNvCxnSpPr/>
            <p:nvPr/>
          </p:nvCxnSpPr>
          <p:spPr>
            <a:xfrm rot="-73203" flipH="1">
              <a:off x="6748676" y="1968533"/>
              <a:ext cx="619941" cy="366383"/>
            </a:xfrm>
            <a:prstGeom prst="straightConnector1">
              <a:avLst/>
            </a:prstGeom>
            <a:noFill/>
            <a:ln w="9525" cap="flat" cmpd="sng">
              <a:solidFill>
                <a:schemeClr val="dk1"/>
              </a:solidFill>
              <a:prstDash val="dash"/>
              <a:round/>
              <a:headEnd type="none" w="med" len="med"/>
              <a:tailEnd type="none" w="med" len="med"/>
            </a:ln>
          </p:spPr>
        </p:cxnSp>
      </p:grpSp>
      <p:sp>
        <p:nvSpPr>
          <p:cNvPr id="1046" name="Google Shape;1046;p68"/>
          <p:cNvSpPr txBox="1"/>
          <p:nvPr/>
        </p:nvSpPr>
        <p:spPr>
          <a:xfrm>
            <a:off x="6978350" y="2977889"/>
            <a:ext cx="1109400" cy="3693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1200">
                <a:solidFill>
                  <a:schemeClr val="dk1"/>
                </a:solidFill>
                <a:latin typeface="Montserrat"/>
                <a:ea typeface="Montserrat"/>
                <a:cs typeface="Montserrat"/>
                <a:sym typeface="Montserrat"/>
              </a:rPr>
              <a:t>y-intercept</a:t>
            </a:r>
            <a:endParaRPr sz="1200" b="1" i="0" u="none" strike="noStrike" cap="none">
              <a:solidFill>
                <a:srgbClr val="12549B"/>
              </a:solidFill>
              <a:latin typeface="Montserrat"/>
              <a:ea typeface="Montserrat"/>
              <a:cs typeface="Montserrat"/>
              <a:sym typeface="Montserrat"/>
            </a:endParaRPr>
          </a:p>
        </p:txBody>
      </p:sp>
      <p:cxnSp>
        <p:nvCxnSpPr>
          <p:cNvPr id="1047" name="Google Shape;1047;p68"/>
          <p:cNvCxnSpPr>
            <a:stCxn id="1046" idx="0"/>
          </p:cNvCxnSpPr>
          <p:nvPr/>
        </p:nvCxnSpPr>
        <p:spPr>
          <a:xfrm rot="10800000">
            <a:off x="7011050" y="2363789"/>
            <a:ext cx="522000" cy="614100"/>
          </a:xfrm>
          <a:prstGeom prst="straightConnector1">
            <a:avLst/>
          </a:prstGeom>
          <a:noFill/>
          <a:ln w="9525" cap="flat" cmpd="sng">
            <a:solidFill>
              <a:srgbClr val="999999"/>
            </a:solidFill>
            <a:prstDash val="solid"/>
            <a:round/>
            <a:headEnd type="none" w="med" len="med"/>
            <a:tailEnd type="triangle" w="med" len="med"/>
          </a:ln>
        </p:spPr>
      </p:cxnSp>
      <p:sp>
        <p:nvSpPr>
          <p:cNvPr id="1048" name="Google Shape;1048;p68"/>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68"/>
          <p:cNvSpPr/>
          <p:nvPr/>
        </p:nvSpPr>
        <p:spPr>
          <a:xfrm>
            <a:off x="7035500" y="2313114"/>
            <a:ext cx="193199" cy="193195"/>
          </a:xfrm>
          <a:custGeom>
            <a:avLst/>
            <a:gdLst/>
            <a:ahLst/>
            <a:cxnLst/>
            <a:rect l="l" t="t" r="r" b="b"/>
            <a:pathLst>
              <a:path w="5585" h="5878" extrusionOk="0">
                <a:moveTo>
                  <a:pt x="0" y="0"/>
                </a:moveTo>
                <a:cubicBezTo>
                  <a:pt x="735" y="147"/>
                  <a:pt x="3478" y="-99"/>
                  <a:pt x="4409" y="881"/>
                </a:cubicBezTo>
                <a:cubicBezTo>
                  <a:pt x="5340" y="1861"/>
                  <a:pt x="5389" y="5045"/>
                  <a:pt x="5585" y="5878"/>
                </a:cubicBezTo>
              </a:path>
            </a:pathLst>
          </a:custGeom>
          <a:noFill/>
          <a:ln w="9525" cap="flat" cmpd="sng">
            <a:solidFill>
              <a:srgbClr val="999999"/>
            </a:solidFill>
            <a:prstDash val="solid"/>
            <a:round/>
            <a:headEnd type="none" w="med" len="med"/>
            <a:tailEnd type="none" w="med" len="med"/>
          </a:ln>
        </p:spPr>
      </p:sp>
      <p:cxnSp>
        <p:nvCxnSpPr>
          <p:cNvPr id="1050" name="Google Shape;1050;p68"/>
          <p:cNvCxnSpPr>
            <a:stCxn id="1051" idx="2"/>
          </p:cNvCxnSpPr>
          <p:nvPr/>
        </p:nvCxnSpPr>
        <p:spPr>
          <a:xfrm flipH="1">
            <a:off x="7194650" y="1030663"/>
            <a:ext cx="338400" cy="1303800"/>
          </a:xfrm>
          <a:prstGeom prst="straightConnector1">
            <a:avLst/>
          </a:prstGeom>
          <a:noFill/>
          <a:ln w="9525" cap="flat" cmpd="sng">
            <a:solidFill>
              <a:srgbClr val="999999"/>
            </a:solidFill>
            <a:prstDash val="solid"/>
            <a:round/>
            <a:headEnd type="none" w="med" len="med"/>
            <a:tailEnd type="triangle" w="med" len="med"/>
          </a:ln>
        </p:spPr>
      </p:cxnSp>
      <p:sp>
        <p:nvSpPr>
          <p:cNvPr id="1051" name="Google Shape;1051;p68"/>
          <p:cNvSpPr txBox="1"/>
          <p:nvPr/>
        </p:nvSpPr>
        <p:spPr>
          <a:xfrm>
            <a:off x="6978350" y="661363"/>
            <a:ext cx="1109400" cy="369300"/>
          </a:xfrm>
          <a:prstGeom prst="rect">
            <a:avLst/>
          </a:prstGeom>
          <a:noFill/>
          <a:ln w="9525" cap="flat" cmpd="sng">
            <a:solidFill>
              <a:srgbClr val="999999"/>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rgbClr val="000000"/>
              </a:buClr>
              <a:buSzPts val="1100"/>
              <a:buFont typeface="Arial"/>
              <a:buNone/>
            </a:pPr>
            <a:r>
              <a:rPr lang="en" sz="1200">
                <a:solidFill>
                  <a:schemeClr val="dk1"/>
                </a:solidFill>
                <a:latin typeface="Montserrat"/>
                <a:ea typeface="Montserrat"/>
                <a:cs typeface="Montserrat"/>
                <a:sym typeface="Montserrat"/>
              </a:rPr>
              <a:t>Slope</a:t>
            </a:r>
            <a:endParaRPr sz="1200" b="1" i="0" u="none" strike="noStrike" cap="none">
              <a:solidFill>
                <a:srgbClr val="12549B"/>
              </a:solidFill>
              <a:latin typeface="Montserrat"/>
              <a:ea typeface="Montserrat"/>
              <a:cs typeface="Montserrat"/>
              <a:sym typeface="Montserrat"/>
            </a:endParaRPr>
          </a:p>
        </p:txBody>
      </p:sp>
      <p:sp>
        <p:nvSpPr>
          <p:cNvPr id="1052" name="Google Shape;1052;p68"/>
          <p:cNvSpPr txBox="1"/>
          <p:nvPr/>
        </p:nvSpPr>
        <p:spPr>
          <a:xfrm>
            <a:off x="2607450" y="4259316"/>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
        <p:nvSpPr>
          <p:cNvPr id="1053" name="Google Shape;1053;p68"/>
          <p:cNvSpPr txBox="1"/>
          <p:nvPr/>
        </p:nvSpPr>
        <p:spPr>
          <a:xfrm>
            <a:off x="2759850" y="45661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69"/>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69"/>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Coefficient Interpretation</a:t>
            </a:r>
            <a:endParaRPr sz="2100" b="1">
              <a:solidFill>
                <a:srgbClr val="0F3FA8"/>
              </a:solidFill>
              <a:latin typeface="Montserrat"/>
              <a:ea typeface="Montserrat"/>
              <a:cs typeface="Montserrat"/>
              <a:sym typeface="Montserrat"/>
            </a:endParaRPr>
          </a:p>
        </p:txBody>
      </p:sp>
      <p:sp>
        <p:nvSpPr>
          <p:cNvPr id="1060" name="Google Shape;1060;p69"/>
          <p:cNvSpPr txBox="1"/>
          <p:nvPr/>
        </p:nvSpPr>
        <p:spPr>
          <a:xfrm>
            <a:off x="1858000" y="1688800"/>
            <a:ext cx="4343700" cy="4002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b="1">
                <a:solidFill>
                  <a:srgbClr val="12549B"/>
                </a:solidFill>
                <a:latin typeface="Montserrat"/>
                <a:ea typeface="Montserrat"/>
                <a:cs typeface="Montserrat"/>
                <a:sym typeface="Montserrat"/>
              </a:rPr>
              <a:t>sales = 1.01 + 2.45 * advertising expenditure</a:t>
            </a:r>
            <a:endParaRPr>
              <a:solidFill>
                <a:schemeClr val="dk2"/>
              </a:solidFill>
              <a:latin typeface="Montserrat"/>
              <a:ea typeface="Montserrat"/>
              <a:cs typeface="Montserrat"/>
              <a:sym typeface="Montserrat"/>
            </a:endParaRPr>
          </a:p>
        </p:txBody>
      </p:sp>
      <p:sp>
        <p:nvSpPr>
          <p:cNvPr id="1061" name="Google Shape;1061;p69"/>
          <p:cNvSpPr/>
          <p:nvPr/>
        </p:nvSpPr>
        <p:spPr>
          <a:xfrm>
            <a:off x="4698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062" name="Google Shape;1062;p69"/>
          <p:cNvSpPr txBox="1"/>
          <p:nvPr/>
        </p:nvSpPr>
        <p:spPr>
          <a:xfrm>
            <a:off x="759000" y="1082987"/>
            <a:ext cx="5983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Consider the following model for our context:</a:t>
            </a:r>
            <a:endParaRPr b="1" i="0" u="none" strike="noStrike" cap="none">
              <a:solidFill>
                <a:srgbClr val="12549B"/>
              </a:solidFill>
              <a:latin typeface="Montserrat"/>
              <a:ea typeface="Montserrat"/>
              <a:cs typeface="Montserrat"/>
              <a:sym typeface="Montserrat"/>
            </a:endParaRPr>
          </a:p>
        </p:txBody>
      </p:sp>
      <p:sp>
        <p:nvSpPr>
          <p:cNvPr id="1063" name="Google Shape;1063;p69"/>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067"/>
        <p:cNvGrpSpPr/>
        <p:nvPr/>
      </p:nvGrpSpPr>
      <p:grpSpPr>
        <a:xfrm>
          <a:off x="0" y="0"/>
          <a:ext cx="0" cy="0"/>
          <a:chOff x="0" y="0"/>
          <a:chExt cx="0" cy="0"/>
        </a:xfrm>
      </p:grpSpPr>
      <p:sp>
        <p:nvSpPr>
          <p:cNvPr id="1068" name="Google Shape;1068;p70"/>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0"/>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Coefficient Interpretation</a:t>
            </a:r>
            <a:endParaRPr sz="2100" b="1">
              <a:solidFill>
                <a:srgbClr val="0F3FA8"/>
              </a:solidFill>
              <a:latin typeface="Montserrat"/>
              <a:ea typeface="Montserrat"/>
              <a:cs typeface="Montserrat"/>
              <a:sym typeface="Montserrat"/>
            </a:endParaRPr>
          </a:p>
        </p:txBody>
      </p:sp>
      <p:sp>
        <p:nvSpPr>
          <p:cNvPr id="1070" name="Google Shape;1070;p70"/>
          <p:cNvSpPr txBox="1"/>
          <p:nvPr/>
        </p:nvSpPr>
        <p:spPr>
          <a:xfrm>
            <a:off x="1858000" y="1688800"/>
            <a:ext cx="4343700" cy="4002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b="1">
                <a:solidFill>
                  <a:srgbClr val="12549B"/>
                </a:solidFill>
                <a:latin typeface="Montserrat"/>
                <a:ea typeface="Montserrat"/>
                <a:cs typeface="Montserrat"/>
                <a:sym typeface="Montserrat"/>
              </a:rPr>
              <a:t>sales = 1.01 + 2.45 * advertising expenditure</a:t>
            </a:r>
            <a:endParaRPr>
              <a:solidFill>
                <a:schemeClr val="dk2"/>
              </a:solidFill>
              <a:latin typeface="Montserrat"/>
              <a:ea typeface="Montserrat"/>
              <a:cs typeface="Montserrat"/>
              <a:sym typeface="Montserrat"/>
            </a:endParaRPr>
          </a:p>
        </p:txBody>
      </p:sp>
      <p:sp>
        <p:nvSpPr>
          <p:cNvPr id="1071" name="Google Shape;1071;p70"/>
          <p:cNvSpPr/>
          <p:nvPr/>
        </p:nvSpPr>
        <p:spPr>
          <a:xfrm>
            <a:off x="4698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072" name="Google Shape;1072;p70"/>
          <p:cNvSpPr/>
          <p:nvPr/>
        </p:nvSpPr>
        <p:spPr>
          <a:xfrm>
            <a:off x="469821" y="24902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073" name="Google Shape;1073;p70"/>
          <p:cNvSpPr txBox="1"/>
          <p:nvPr/>
        </p:nvSpPr>
        <p:spPr>
          <a:xfrm>
            <a:off x="759000" y="2279350"/>
            <a:ext cx="59832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For a </a:t>
            </a:r>
            <a:r>
              <a:rPr lang="en" b="1">
                <a:solidFill>
                  <a:srgbClr val="12549B"/>
                </a:solidFill>
                <a:latin typeface="Montserrat"/>
                <a:ea typeface="Montserrat"/>
                <a:cs typeface="Montserrat"/>
                <a:sym typeface="Montserrat"/>
              </a:rPr>
              <a:t>unit increase</a:t>
            </a:r>
            <a:r>
              <a:rPr lang="en">
                <a:solidFill>
                  <a:schemeClr val="dk1"/>
                </a:solidFill>
                <a:latin typeface="Montserrat"/>
                <a:ea typeface="Montserrat"/>
                <a:cs typeface="Montserrat"/>
                <a:sym typeface="Montserrat"/>
              </a:rPr>
              <a:t> in advertising expenditure, the sales will increase by </a:t>
            </a:r>
            <a:r>
              <a:rPr lang="en" b="1">
                <a:solidFill>
                  <a:srgbClr val="12549B"/>
                </a:solidFill>
                <a:latin typeface="Montserrat"/>
                <a:ea typeface="Montserrat"/>
                <a:cs typeface="Montserrat"/>
                <a:sym typeface="Montserrat"/>
              </a:rPr>
              <a:t>2.45 units.</a:t>
            </a:r>
            <a:endParaRPr b="1" i="0" u="none" strike="noStrike" cap="none">
              <a:solidFill>
                <a:srgbClr val="12549B"/>
              </a:solidFill>
              <a:latin typeface="Montserrat"/>
              <a:ea typeface="Montserrat"/>
              <a:cs typeface="Montserrat"/>
              <a:sym typeface="Montserrat"/>
            </a:endParaRPr>
          </a:p>
        </p:txBody>
      </p:sp>
      <p:sp>
        <p:nvSpPr>
          <p:cNvPr id="1074" name="Google Shape;1074;p70"/>
          <p:cNvSpPr txBox="1"/>
          <p:nvPr/>
        </p:nvSpPr>
        <p:spPr>
          <a:xfrm>
            <a:off x="759000" y="1082987"/>
            <a:ext cx="5983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Consider the following model for our context:</a:t>
            </a:r>
            <a:endParaRPr b="1" i="0" u="none" strike="noStrike" cap="none">
              <a:solidFill>
                <a:srgbClr val="12549B"/>
              </a:solidFill>
              <a:latin typeface="Montserrat"/>
              <a:ea typeface="Montserrat"/>
              <a:cs typeface="Montserrat"/>
              <a:sym typeface="Montserrat"/>
            </a:endParaRPr>
          </a:p>
        </p:txBody>
      </p:sp>
      <p:sp>
        <p:nvSpPr>
          <p:cNvPr id="1075" name="Google Shape;1075;p70"/>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079"/>
        <p:cNvGrpSpPr/>
        <p:nvPr/>
      </p:nvGrpSpPr>
      <p:grpSpPr>
        <a:xfrm>
          <a:off x="0" y="0"/>
          <a:ext cx="0" cy="0"/>
          <a:chOff x="0" y="0"/>
          <a:chExt cx="0" cy="0"/>
        </a:xfrm>
      </p:grpSpPr>
      <p:sp>
        <p:nvSpPr>
          <p:cNvPr id="1080" name="Google Shape;1080;p71"/>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1"/>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Coefficient Interpretation</a:t>
            </a:r>
            <a:endParaRPr sz="2100" b="1">
              <a:solidFill>
                <a:srgbClr val="0F3FA8"/>
              </a:solidFill>
              <a:latin typeface="Montserrat"/>
              <a:ea typeface="Montserrat"/>
              <a:cs typeface="Montserrat"/>
              <a:sym typeface="Montserrat"/>
            </a:endParaRPr>
          </a:p>
        </p:txBody>
      </p:sp>
      <p:sp>
        <p:nvSpPr>
          <p:cNvPr id="1082" name="Google Shape;1082;p71"/>
          <p:cNvSpPr txBox="1"/>
          <p:nvPr/>
        </p:nvSpPr>
        <p:spPr>
          <a:xfrm>
            <a:off x="1858000" y="1688800"/>
            <a:ext cx="4343700" cy="4002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b="1">
                <a:solidFill>
                  <a:srgbClr val="12549B"/>
                </a:solidFill>
                <a:latin typeface="Montserrat"/>
                <a:ea typeface="Montserrat"/>
                <a:cs typeface="Montserrat"/>
                <a:sym typeface="Montserrat"/>
              </a:rPr>
              <a:t>sales = 1.01 + 2.45 * advertising expenditure</a:t>
            </a:r>
            <a:endParaRPr>
              <a:solidFill>
                <a:schemeClr val="dk2"/>
              </a:solidFill>
              <a:latin typeface="Montserrat"/>
              <a:ea typeface="Montserrat"/>
              <a:cs typeface="Montserrat"/>
              <a:sym typeface="Montserrat"/>
            </a:endParaRPr>
          </a:p>
        </p:txBody>
      </p:sp>
      <p:sp>
        <p:nvSpPr>
          <p:cNvPr id="1083" name="Google Shape;1083;p71"/>
          <p:cNvSpPr/>
          <p:nvPr/>
        </p:nvSpPr>
        <p:spPr>
          <a:xfrm>
            <a:off x="4698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084" name="Google Shape;1084;p71"/>
          <p:cNvSpPr/>
          <p:nvPr/>
        </p:nvSpPr>
        <p:spPr>
          <a:xfrm>
            <a:off x="469821" y="24902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085" name="Google Shape;1085;p71"/>
          <p:cNvSpPr txBox="1"/>
          <p:nvPr/>
        </p:nvSpPr>
        <p:spPr>
          <a:xfrm>
            <a:off x="759000" y="2279350"/>
            <a:ext cx="5983200" cy="648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rgbClr val="000000"/>
              </a:buClr>
              <a:buSzPts val="1100"/>
              <a:buFont typeface="Arial"/>
              <a:buNone/>
            </a:pPr>
            <a:r>
              <a:rPr lang="en">
                <a:solidFill>
                  <a:schemeClr val="dk1"/>
                </a:solidFill>
                <a:latin typeface="Montserrat"/>
                <a:ea typeface="Montserrat"/>
                <a:cs typeface="Montserrat"/>
                <a:sym typeface="Montserrat"/>
              </a:rPr>
              <a:t>For a </a:t>
            </a:r>
            <a:r>
              <a:rPr lang="en" b="1">
                <a:solidFill>
                  <a:srgbClr val="12549B"/>
                </a:solidFill>
                <a:latin typeface="Montserrat"/>
                <a:ea typeface="Montserrat"/>
                <a:cs typeface="Montserrat"/>
                <a:sym typeface="Montserrat"/>
              </a:rPr>
              <a:t>unit increase</a:t>
            </a:r>
            <a:r>
              <a:rPr lang="en">
                <a:solidFill>
                  <a:schemeClr val="dk1"/>
                </a:solidFill>
                <a:latin typeface="Montserrat"/>
                <a:ea typeface="Montserrat"/>
                <a:cs typeface="Montserrat"/>
                <a:sym typeface="Montserrat"/>
              </a:rPr>
              <a:t> in advertising expenditure, the sales will increase by </a:t>
            </a:r>
            <a:r>
              <a:rPr lang="en" b="1">
                <a:solidFill>
                  <a:srgbClr val="12549B"/>
                </a:solidFill>
                <a:latin typeface="Montserrat"/>
                <a:ea typeface="Montserrat"/>
                <a:cs typeface="Montserrat"/>
                <a:sym typeface="Montserrat"/>
              </a:rPr>
              <a:t>2.45 units.</a:t>
            </a:r>
            <a:endParaRPr b="1" i="0" u="none" strike="noStrike" cap="none">
              <a:solidFill>
                <a:srgbClr val="12549B"/>
              </a:solidFill>
              <a:latin typeface="Montserrat"/>
              <a:ea typeface="Montserrat"/>
              <a:cs typeface="Montserrat"/>
              <a:sym typeface="Montserrat"/>
            </a:endParaRPr>
          </a:p>
        </p:txBody>
      </p:sp>
      <p:sp>
        <p:nvSpPr>
          <p:cNvPr id="1086" name="Google Shape;1086;p71"/>
          <p:cNvSpPr/>
          <p:nvPr/>
        </p:nvSpPr>
        <p:spPr>
          <a:xfrm>
            <a:off x="729600" y="3100000"/>
            <a:ext cx="4511400" cy="7986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lt1"/>
                </a:solidFill>
                <a:latin typeface="Montserrat"/>
                <a:ea typeface="Montserrat"/>
                <a:cs typeface="Montserrat"/>
                <a:sym typeface="Montserrat"/>
              </a:rPr>
              <a:t>This </a:t>
            </a:r>
            <a:r>
              <a:rPr lang="en" b="1">
                <a:solidFill>
                  <a:schemeClr val="lt1"/>
                </a:solidFill>
                <a:latin typeface="Montserrat"/>
                <a:ea typeface="Montserrat"/>
                <a:cs typeface="Montserrat"/>
                <a:sym typeface="Montserrat"/>
              </a:rPr>
              <a:t>interpretation </a:t>
            </a:r>
            <a:r>
              <a:rPr lang="en">
                <a:solidFill>
                  <a:schemeClr val="lt1"/>
                </a:solidFill>
                <a:latin typeface="Montserrat"/>
                <a:ea typeface="Montserrat"/>
                <a:cs typeface="Montserrat"/>
                <a:sym typeface="Montserrat"/>
              </a:rPr>
              <a:t>is </a:t>
            </a:r>
            <a:r>
              <a:rPr lang="en" b="1">
                <a:solidFill>
                  <a:schemeClr val="lt1"/>
                </a:solidFill>
                <a:latin typeface="Montserrat"/>
                <a:ea typeface="Montserrat"/>
                <a:cs typeface="Montserrat"/>
                <a:sym typeface="Montserrat"/>
              </a:rPr>
              <a:t>valid ONLY IF</a:t>
            </a:r>
            <a:r>
              <a:rPr lang="en">
                <a:solidFill>
                  <a:schemeClr val="lt1"/>
                </a:solidFill>
                <a:latin typeface="Montserrat"/>
                <a:ea typeface="Montserrat"/>
                <a:cs typeface="Montserrat"/>
                <a:sym typeface="Montserrat"/>
              </a:rPr>
              <a:t> the </a:t>
            </a:r>
            <a:r>
              <a:rPr lang="en" b="1">
                <a:solidFill>
                  <a:schemeClr val="lt1"/>
                </a:solidFill>
                <a:latin typeface="Montserrat"/>
                <a:ea typeface="Montserrat"/>
                <a:cs typeface="Montserrat"/>
                <a:sym typeface="Montserrat"/>
              </a:rPr>
              <a:t>assumptions </a:t>
            </a:r>
            <a:r>
              <a:rPr lang="en">
                <a:solidFill>
                  <a:schemeClr val="lt1"/>
                </a:solidFill>
                <a:latin typeface="Montserrat"/>
                <a:ea typeface="Montserrat"/>
                <a:cs typeface="Montserrat"/>
                <a:sym typeface="Montserrat"/>
              </a:rPr>
              <a:t>of linear regression hold </a:t>
            </a:r>
            <a:r>
              <a:rPr lang="en" b="1">
                <a:solidFill>
                  <a:schemeClr val="lt1"/>
                </a:solidFill>
                <a:latin typeface="Montserrat"/>
                <a:ea typeface="Montserrat"/>
                <a:cs typeface="Montserrat"/>
                <a:sym typeface="Montserrat"/>
              </a:rPr>
              <a:t>true.</a:t>
            </a:r>
            <a:endParaRPr b="1">
              <a:solidFill>
                <a:schemeClr val="lt1"/>
              </a:solidFill>
              <a:latin typeface="Montserrat"/>
              <a:ea typeface="Montserrat"/>
              <a:cs typeface="Montserrat"/>
              <a:sym typeface="Montserrat"/>
            </a:endParaRPr>
          </a:p>
        </p:txBody>
      </p:sp>
      <p:sp>
        <p:nvSpPr>
          <p:cNvPr id="1087" name="Google Shape;1087;p71"/>
          <p:cNvSpPr txBox="1"/>
          <p:nvPr/>
        </p:nvSpPr>
        <p:spPr>
          <a:xfrm>
            <a:off x="759000" y="1082987"/>
            <a:ext cx="5983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Consider the following model for our context:</a:t>
            </a:r>
            <a:endParaRPr b="1" i="0" u="none" strike="noStrike" cap="none">
              <a:solidFill>
                <a:srgbClr val="12549B"/>
              </a:solidFill>
              <a:latin typeface="Montserrat"/>
              <a:ea typeface="Montserrat"/>
              <a:cs typeface="Montserrat"/>
              <a:sym typeface="Montserrat"/>
            </a:endParaRPr>
          </a:p>
        </p:txBody>
      </p:sp>
      <p:sp>
        <p:nvSpPr>
          <p:cNvPr id="1088" name="Google Shape;1088;p71"/>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3"/>
        <p:cNvGrpSpPr/>
        <p:nvPr/>
      </p:nvGrpSpPr>
      <p:grpSpPr>
        <a:xfrm>
          <a:off x="0" y="0"/>
          <a:ext cx="0" cy="0"/>
          <a:chOff x="0" y="0"/>
          <a:chExt cx="0" cy="0"/>
        </a:xfrm>
      </p:grpSpPr>
      <p:sp>
        <p:nvSpPr>
          <p:cNvPr id="124" name="Google Shape;124;p20"/>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Common Business Questions </a:t>
            </a:r>
            <a:endParaRPr sz="2100" b="1">
              <a:solidFill>
                <a:srgbClr val="0F3FA8"/>
              </a:solidFill>
              <a:latin typeface="Montserrat"/>
              <a:ea typeface="Montserrat"/>
              <a:cs typeface="Montserrat"/>
              <a:sym typeface="Montserrat"/>
            </a:endParaRPr>
          </a:p>
        </p:txBody>
      </p:sp>
      <p:sp>
        <p:nvSpPr>
          <p:cNvPr id="125" name="Google Shape;125;p20"/>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0"/>
          <p:cNvSpPr txBox="1"/>
          <p:nvPr/>
        </p:nvSpPr>
        <p:spPr>
          <a:xfrm>
            <a:off x="994525" y="703237"/>
            <a:ext cx="69198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dirty="0">
                <a:latin typeface="Montserrat"/>
                <a:ea typeface="Montserrat"/>
                <a:cs typeface="Montserrat"/>
                <a:sym typeface="Montserrat"/>
              </a:rPr>
              <a:t>How can we forecast sales based on historical sales data and marketing expenditure?</a:t>
            </a:r>
            <a:endParaRPr sz="1300" dirty="0">
              <a:latin typeface="Montserrat"/>
              <a:ea typeface="Montserrat"/>
              <a:cs typeface="Montserrat"/>
              <a:sym typeface="Montserrat"/>
            </a:endParaRPr>
          </a:p>
        </p:txBody>
      </p:sp>
      <p:sp>
        <p:nvSpPr>
          <p:cNvPr id="127" name="Google Shape;127;p20"/>
          <p:cNvSpPr/>
          <p:nvPr/>
        </p:nvSpPr>
        <p:spPr>
          <a:xfrm>
            <a:off x="600850" y="881464"/>
            <a:ext cx="222000" cy="222000"/>
          </a:xfrm>
          <a:prstGeom prst="donut">
            <a:avLst>
              <a:gd name="adj" fmla="val 25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0"/>
          <p:cNvSpPr/>
          <p:nvPr/>
        </p:nvSpPr>
        <p:spPr>
          <a:xfrm>
            <a:off x="600850" y="2263126"/>
            <a:ext cx="222000" cy="222000"/>
          </a:xfrm>
          <a:prstGeom prst="donut">
            <a:avLst>
              <a:gd name="adj" fmla="val 25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0"/>
          <p:cNvSpPr txBox="1"/>
          <p:nvPr/>
        </p:nvSpPr>
        <p:spPr>
          <a:xfrm>
            <a:off x="971100" y="2061620"/>
            <a:ext cx="69198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dirty="0">
                <a:solidFill>
                  <a:schemeClr val="dk1"/>
                </a:solidFill>
                <a:latin typeface="Montserrat"/>
                <a:ea typeface="Montserrat"/>
                <a:cs typeface="Montserrat"/>
                <a:sym typeface="Montserrat"/>
              </a:rPr>
              <a:t>How do we determine the credit card limit to be assigned to customers based on their past spending behavior, demographic information, etc?</a:t>
            </a:r>
            <a:endParaRPr sz="1300" dirty="0">
              <a:latin typeface="Montserrat"/>
              <a:ea typeface="Montserrat"/>
              <a:cs typeface="Montserrat"/>
              <a:sym typeface="Montserrat"/>
            </a:endParaRPr>
          </a:p>
        </p:txBody>
      </p:sp>
      <p:sp>
        <p:nvSpPr>
          <p:cNvPr id="130" name="Google Shape;130;p20"/>
          <p:cNvSpPr/>
          <p:nvPr/>
        </p:nvSpPr>
        <p:spPr>
          <a:xfrm>
            <a:off x="642250" y="2818602"/>
            <a:ext cx="222000" cy="222000"/>
          </a:xfrm>
          <a:prstGeom prst="donut">
            <a:avLst>
              <a:gd name="adj" fmla="val 25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0"/>
          <p:cNvSpPr txBox="1"/>
          <p:nvPr/>
        </p:nvSpPr>
        <p:spPr>
          <a:xfrm>
            <a:off x="971100" y="2764417"/>
            <a:ext cx="6919800" cy="87482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dirty="0">
                <a:solidFill>
                  <a:schemeClr val="dk1"/>
                </a:solidFill>
                <a:latin typeface="Montserrat"/>
                <a:ea typeface="Montserrat"/>
                <a:cs typeface="Montserrat"/>
                <a:sym typeface="Montserrat"/>
              </a:rPr>
              <a:t>How can we predict future power load requirements to ensure reliable grid operation and prevent outages?</a:t>
            </a:r>
          </a:p>
          <a:p>
            <a:pPr marL="0" lvl="0" indent="0" algn="l" rtl="0">
              <a:lnSpc>
                <a:spcPct val="115000"/>
              </a:lnSpc>
              <a:spcBef>
                <a:spcPts val="0"/>
              </a:spcBef>
              <a:spcAft>
                <a:spcPts val="0"/>
              </a:spcAft>
              <a:buNone/>
            </a:pPr>
            <a:endParaRPr sz="1300" dirty="0">
              <a:latin typeface="Montserrat"/>
              <a:ea typeface="Montserrat"/>
              <a:cs typeface="Montserrat"/>
              <a:sym typeface="Montserrat"/>
            </a:endParaRPr>
          </a:p>
        </p:txBody>
      </p:sp>
      <p:sp>
        <p:nvSpPr>
          <p:cNvPr id="132" name="Google Shape;132;p20"/>
          <p:cNvSpPr txBox="1"/>
          <p:nvPr/>
        </p:nvSpPr>
        <p:spPr>
          <a:xfrm>
            <a:off x="971100" y="1332486"/>
            <a:ext cx="69198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 sz="1300">
                <a:solidFill>
                  <a:schemeClr val="dk1"/>
                </a:solidFill>
                <a:latin typeface="Montserrat"/>
                <a:ea typeface="Montserrat"/>
                <a:cs typeface="Montserrat"/>
                <a:sym typeface="Montserrat"/>
              </a:rPr>
              <a:t>How do we determine medical insurance premiums for customers based on attributes like blood pressure, blood sugar level, and smoking habits?</a:t>
            </a:r>
            <a:endParaRPr sz="1300">
              <a:latin typeface="Montserrat"/>
              <a:ea typeface="Montserrat"/>
              <a:cs typeface="Montserrat"/>
              <a:sym typeface="Montserrat"/>
            </a:endParaRPr>
          </a:p>
        </p:txBody>
      </p:sp>
      <p:sp>
        <p:nvSpPr>
          <p:cNvPr id="133" name="Google Shape;133;p20"/>
          <p:cNvSpPr/>
          <p:nvPr/>
        </p:nvSpPr>
        <p:spPr>
          <a:xfrm>
            <a:off x="600850" y="1538994"/>
            <a:ext cx="222000" cy="222000"/>
          </a:xfrm>
          <a:prstGeom prst="donut">
            <a:avLst>
              <a:gd name="adj" fmla="val 25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0"/>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
        <p:nvSpPr>
          <p:cNvPr id="135" name="Google Shape;135;p20"/>
          <p:cNvSpPr txBox="1"/>
          <p:nvPr/>
        </p:nvSpPr>
        <p:spPr>
          <a:xfrm>
            <a:off x="971100" y="4650832"/>
            <a:ext cx="798875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dirty="0">
                <a:solidFill>
                  <a:schemeClr val="dk1"/>
                </a:solidFill>
                <a:latin typeface="Montserrat"/>
              </a:rPr>
              <a:t>Predicting a house price using area, number of rooms, and distance from city center</a:t>
            </a:r>
            <a:endParaRPr sz="1300" dirty="0">
              <a:solidFill>
                <a:schemeClr val="dk1"/>
              </a:solidFill>
              <a:latin typeface="Montserrat"/>
              <a:sym typeface="Nunito"/>
            </a:endParaRPr>
          </a:p>
        </p:txBody>
      </p:sp>
      <p:sp>
        <p:nvSpPr>
          <p:cNvPr id="14" name="Google Shape;130;p20">
            <a:extLst>
              <a:ext uri="{FF2B5EF4-FFF2-40B4-BE49-F238E27FC236}">
                <a16:creationId xmlns:a16="http://schemas.microsoft.com/office/drawing/2014/main" id="{2C056BF8-1A14-450F-AE7A-C6A6E3291C18}"/>
              </a:ext>
            </a:extLst>
          </p:cNvPr>
          <p:cNvSpPr/>
          <p:nvPr/>
        </p:nvSpPr>
        <p:spPr>
          <a:xfrm>
            <a:off x="753250" y="3139658"/>
            <a:ext cx="222000" cy="222000"/>
          </a:xfrm>
          <a:prstGeom prst="donut">
            <a:avLst>
              <a:gd name="adj" fmla="val 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30;p20">
            <a:extLst>
              <a:ext uri="{FF2B5EF4-FFF2-40B4-BE49-F238E27FC236}">
                <a16:creationId xmlns:a16="http://schemas.microsoft.com/office/drawing/2014/main" id="{B92A44B6-B5BC-4B49-B56A-C55667906F32}"/>
              </a:ext>
            </a:extLst>
          </p:cNvPr>
          <p:cNvSpPr/>
          <p:nvPr/>
        </p:nvSpPr>
        <p:spPr>
          <a:xfrm>
            <a:off x="600850" y="3503640"/>
            <a:ext cx="222000" cy="222000"/>
          </a:xfrm>
          <a:prstGeom prst="donut">
            <a:avLst>
              <a:gd name="adj" fmla="val 25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TextBox 16">
            <a:extLst>
              <a:ext uri="{FF2B5EF4-FFF2-40B4-BE49-F238E27FC236}">
                <a16:creationId xmlns:a16="http://schemas.microsoft.com/office/drawing/2014/main" id="{3E7BFE31-A6AB-4FF1-BEAB-43893BFCDCC2}"/>
              </a:ext>
            </a:extLst>
          </p:cNvPr>
          <p:cNvSpPr txBox="1"/>
          <p:nvPr/>
        </p:nvSpPr>
        <p:spPr>
          <a:xfrm>
            <a:off x="999997" y="3453747"/>
            <a:ext cx="5659761" cy="1123384"/>
          </a:xfrm>
          <a:prstGeom prst="rect">
            <a:avLst/>
          </a:prstGeom>
          <a:noFill/>
        </p:spPr>
        <p:txBody>
          <a:bodyPr wrap="square">
            <a:spAutoFit/>
          </a:bodyPr>
          <a:lstStyle/>
          <a:p>
            <a:pPr marR="0" lvl="0">
              <a:buSzPts val="1000"/>
              <a:tabLst>
                <a:tab pos="457200" algn="l"/>
              </a:tabLst>
            </a:pPr>
            <a:r>
              <a:rPr lang="en-US" sz="1400" dirty="0">
                <a:solidFill>
                  <a:schemeClr val="dk1"/>
                </a:solidFill>
                <a:latin typeface="Montserrat"/>
              </a:rPr>
              <a:t>Which customers are likely to default?</a:t>
            </a:r>
          </a:p>
          <a:p>
            <a:pPr>
              <a:buSzPts val="1000"/>
              <a:tabLst>
                <a:tab pos="457200" algn="l"/>
              </a:tabLst>
            </a:pPr>
            <a:r>
              <a:rPr lang="en-US" sz="1300" dirty="0">
                <a:solidFill>
                  <a:schemeClr val="dk1"/>
                </a:solidFill>
                <a:latin typeface="Montserrat"/>
              </a:rPr>
              <a:t>Which customers are likely to churn?</a:t>
            </a:r>
          </a:p>
          <a:p>
            <a:pPr>
              <a:buSzPts val="1000"/>
              <a:tabLst>
                <a:tab pos="457200" algn="l"/>
              </a:tabLst>
            </a:pPr>
            <a:r>
              <a:rPr lang="en-US" sz="1300" dirty="0">
                <a:solidFill>
                  <a:schemeClr val="dk1"/>
                </a:solidFill>
                <a:latin typeface="Montserrat"/>
              </a:rPr>
              <a:t>How much loan can each customer be approved for?</a:t>
            </a:r>
          </a:p>
          <a:p>
            <a:pPr>
              <a:buSzPts val="1000"/>
              <a:tabLst>
                <a:tab pos="457200" algn="l"/>
              </a:tabLst>
            </a:pPr>
            <a:endParaRPr lang="en-US" sz="1300" dirty="0">
              <a:solidFill>
                <a:schemeClr val="dk1"/>
              </a:solidFill>
              <a:latin typeface="Montserrat"/>
            </a:endParaRPr>
          </a:p>
          <a:p>
            <a:pPr marR="0" lvl="0">
              <a:buSzPts val="1000"/>
              <a:tabLst>
                <a:tab pos="457200" algn="l"/>
              </a:tabLst>
            </a:pPr>
            <a:endParaRPr lang="en-US" sz="1400" dirty="0">
              <a:solidFill>
                <a:schemeClr val="dk1"/>
              </a:solidFill>
              <a:latin typeface="Montserrat"/>
            </a:endParaRPr>
          </a:p>
        </p:txBody>
      </p:sp>
      <p:sp>
        <p:nvSpPr>
          <p:cNvPr id="18" name="Google Shape;130;p20">
            <a:extLst>
              <a:ext uri="{FF2B5EF4-FFF2-40B4-BE49-F238E27FC236}">
                <a16:creationId xmlns:a16="http://schemas.microsoft.com/office/drawing/2014/main" id="{154A6EB2-363D-49D5-BE0A-D2CFC2D16A14}"/>
              </a:ext>
            </a:extLst>
          </p:cNvPr>
          <p:cNvSpPr/>
          <p:nvPr/>
        </p:nvSpPr>
        <p:spPr>
          <a:xfrm>
            <a:off x="611150" y="4269172"/>
            <a:ext cx="222000" cy="222000"/>
          </a:xfrm>
          <a:prstGeom prst="donut">
            <a:avLst>
              <a:gd name="adj" fmla="val 25000"/>
            </a:avLst>
          </a:prstGeom>
          <a:solidFill>
            <a:srgbClr val="0944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TextBox 18">
            <a:extLst>
              <a:ext uri="{FF2B5EF4-FFF2-40B4-BE49-F238E27FC236}">
                <a16:creationId xmlns:a16="http://schemas.microsoft.com/office/drawing/2014/main" id="{8744AB15-2512-483C-A4B8-AD1BF1AE9AD0}"/>
              </a:ext>
            </a:extLst>
          </p:cNvPr>
          <p:cNvSpPr txBox="1"/>
          <p:nvPr/>
        </p:nvSpPr>
        <p:spPr>
          <a:xfrm>
            <a:off x="971100" y="4176718"/>
            <a:ext cx="7385500" cy="492443"/>
          </a:xfrm>
          <a:prstGeom prst="rect">
            <a:avLst/>
          </a:prstGeom>
          <a:noFill/>
        </p:spPr>
        <p:txBody>
          <a:bodyPr wrap="square">
            <a:spAutoFit/>
          </a:bodyPr>
          <a:lstStyle/>
          <a:p>
            <a:pPr>
              <a:buSzPts val="1000"/>
              <a:tabLst>
                <a:tab pos="457200" algn="l"/>
              </a:tabLst>
            </a:pPr>
            <a:r>
              <a:rPr lang="en-US" sz="1300" dirty="0">
                <a:solidFill>
                  <a:schemeClr val="dk1"/>
                </a:solidFill>
                <a:latin typeface="Montserrat"/>
              </a:rPr>
              <a:t>Predicting salary using experience, education, skills. </a:t>
            </a:r>
          </a:p>
          <a:p>
            <a:pPr>
              <a:buSzPts val="1000"/>
              <a:tabLst>
                <a:tab pos="457200" algn="l"/>
              </a:tabLst>
            </a:pPr>
            <a:r>
              <a:rPr lang="en-US" sz="1300" dirty="0">
                <a:solidFill>
                  <a:schemeClr val="dk1"/>
                </a:solidFill>
                <a:latin typeface="Montserrat"/>
              </a:rPr>
              <a:t>Estimating car price using mileage, brand, horsepower.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092"/>
        <p:cNvGrpSpPr/>
        <p:nvPr/>
      </p:nvGrpSpPr>
      <p:grpSpPr>
        <a:xfrm>
          <a:off x="0" y="0"/>
          <a:ext cx="0" cy="0"/>
          <a:chOff x="0" y="0"/>
          <a:chExt cx="0" cy="0"/>
        </a:xfrm>
      </p:grpSpPr>
      <p:sp>
        <p:nvSpPr>
          <p:cNvPr id="1093" name="Google Shape;1093;p72"/>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2"/>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Coefficient Interpretation</a:t>
            </a:r>
            <a:endParaRPr sz="2100" b="1">
              <a:solidFill>
                <a:srgbClr val="0F3FA8"/>
              </a:solidFill>
              <a:latin typeface="Montserrat"/>
              <a:ea typeface="Montserrat"/>
              <a:cs typeface="Montserrat"/>
              <a:sym typeface="Montserrat"/>
            </a:endParaRPr>
          </a:p>
        </p:txBody>
      </p:sp>
      <p:sp>
        <p:nvSpPr>
          <p:cNvPr id="1095" name="Google Shape;1095;p72"/>
          <p:cNvSpPr txBox="1"/>
          <p:nvPr/>
        </p:nvSpPr>
        <p:spPr>
          <a:xfrm>
            <a:off x="1858000" y="1688800"/>
            <a:ext cx="4343700" cy="4002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b="1">
                <a:solidFill>
                  <a:srgbClr val="12549B"/>
                </a:solidFill>
                <a:latin typeface="Montserrat"/>
                <a:ea typeface="Montserrat"/>
                <a:cs typeface="Montserrat"/>
                <a:sym typeface="Montserrat"/>
              </a:rPr>
              <a:t>sales = 1.01 + 2.45 * advertising expenditure</a:t>
            </a:r>
            <a:endParaRPr>
              <a:solidFill>
                <a:schemeClr val="dk2"/>
              </a:solidFill>
              <a:latin typeface="Montserrat"/>
              <a:ea typeface="Montserrat"/>
              <a:cs typeface="Montserrat"/>
              <a:sym typeface="Montserrat"/>
            </a:endParaRPr>
          </a:p>
        </p:txBody>
      </p:sp>
      <p:sp>
        <p:nvSpPr>
          <p:cNvPr id="1096" name="Google Shape;1096;p72"/>
          <p:cNvSpPr/>
          <p:nvPr/>
        </p:nvSpPr>
        <p:spPr>
          <a:xfrm>
            <a:off x="4698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097" name="Google Shape;1097;p72"/>
          <p:cNvSpPr/>
          <p:nvPr/>
        </p:nvSpPr>
        <p:spPr>
          <a:xfrm>
            <a:off x="469821" y="23752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098" name="Google Shape;1098;p72"/>
          <p:cNvSpPr txBox="1"/>
          <p:nvPr/>
        </p:nvSpPr>
        <p:spPr>
          <a:xfrm>
            <a:off x="759000" y="2279350"/>
            <a:ext cx="5983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If we have zero marketing expenditure:</a:t>
            </a:r>
            <a:endParaRPr>
              <a:solidFill>
                <a:schemeClr val="dk1"/>
              </a:solidFill>
              <a:latin typeface="Montserrat"/>
              <a:ea typeface="Montserrat"/>
              <a:cs typeface="Montserrat"/>
              <a:sym typeface="Montserrat"/>
            </a:endParaRPr>
          </a:p>
        </p:txBody>
      </p:sp>
      <p:sp>
        <p:nvSpPr>
          <p:cNvPr id="1099" name="Google Shape;1099;p72"/>
          <p:cNvSpPr txBox="1"/>
          <p:nvPr/>
        </p:nvSpPr>
        <p:spPr>
          <a:xfrm>
            <a:off x="759000" y="1082987"/>
            <a:ext cx="5983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Consider the following model for our context:</a:t>
            </a:r>
            <a:endParaRPr b="1" i="0" u="none" strike="noStrike" cap="none">
              <a:solidFill>
                <a:srgbClr val="12549B"/>
              </a:solidFill>
              <a:latin typeface="Montserrat"/>
              <a:ea typeface="Montserrat"/>
              <a:cs typeface="Montserrat"/>
              <a:sym typeface="Montserrat"/>
            </a:endParaRPr>
          </a:p>
        </p:txBody>
      </p:sp>
      <p:sp>
        <p:nvSpPr>
          <p:cNvPr id="1100" name="Google Shape;1100;p72"/>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04"/>
        <p:cNvGrpSpPr/>
        <p:nvPr/>
      </p:nvGrpSpPr>
      <p:grpSpPr>
        <a:xfrm>
          <a:off x="0" y="0"/>
          <a:ext cx="0" cy="0"/>
          <a:chOff x="0" y="0"/>
          <a:chExt cx="0" cy="0"/>
        </a:xfrm>
      </p:grpSpPr>
      <p:sp>
        <p:nvSpPr>
          <p:cNvPr id="1105" name="Google Shape;1105;p73"/>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3"/>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Coefficient Interpretation</a:t>
            </a:r>
            <a:endParaRPr sz="2100" b="1">
              <a:solidFill>
                <a:srgbClr val="0F3FA8"/>
              </a:solidFill>
              <a:latin typeface="Montserrat"/>
              <a:ea typeface="Montserrat"/>
              <a:cs typeface="Montserrat"/>
              <a:sym typeface="Montserrat"/>
            </a:endParaRPr>
          </a:p>
        </p:txBody>
      </p:sp>
      <p:sp>
        <p:nvSpPr>
          <p:cNvPr id="1107" name="Google Shape;1107;p73"/>
          <p:cNvSpPr txBox="1"/>
          <p:nvPr/>
        </p:nvSpPr>
        <p:spPr>
          <a:xfrm>
            <a:off x="1858000" y="1688800"/>
            <a:ext cx="4343700" cy="4002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b="1">
                <a:solidFill>
                  <a:srgbClr val="12549B"/>
                </a:solidFill>
                <a:latin typeface="Montserrat"/>
                <a:ea typeface="Montserrat"/>
                <a:cs typeface="Montserrat"/>
                <a:sym typeface="Montserrat"/>
              </a:rPr>
              <a:t>sales = 1.01 + 2.45 * advertising expenditure</a:t>
            </a:r>
            <a:endParaRPr>
              <a:solidFill>
                <a:schemeClr val="dk2"/>
              </a:solidFill>
              <a:latin typeface="Montserrat"/>
              <a:ea typeface="Montserrat"/>
              <a:cs typeface="Montserrat"/>
              <a:sym typeface="Montserrat"/>
            </a:endParaRPr>
          </a:p>
        </p:txBody>
      </p:sp>
      <p:sp>
        <p:nvSpPr>
          <p:cNvPr id="1108" name="Google Shape;1108;p73"/>
          <p:cNvSpPr/>
          <p:nvPr/>
        </p:nvSpPr>
        <p:spPr>
          <a:xfrm>
            <a:off x="4698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109" name="Google Shape;1109;p73"/>
          <p:cNvSpPr/>
          <p:nvPr/>
        </p:nvSpPr>
        <p:spPr>
          <a:xfrm>
            <a:off x="469821" y="23752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110" name="Google Shape;1110;p73"/>
          <p:cNvSpPr txBox="1"/>
          <p:nvPr/>
        </p:nvSpPr>
        <p:spPr>
          <a:xfrm>
            <a:off x="759000" y="2279350"/>
            <a:ext cx="5983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If we have zero marketing expenditure:</a:t>
            </a:r>
            <a:endParaRPr>
              <a:solidFill>
                <a:schemeClr val="dk1"/>
              </a:solidFill>
              <a:latin typeface="Montserrat"/>
              <a:ea typeface="Montserrat"/>
              <a:cs typeface="Montserrat"/>
              <a:sym typeface="Montserrat"/>
            </a:endParaRPr>
          </a:p>
        </p:txBody>
      </p:sp>
      <p:sp>
        <p:nvSpPr>
          <p:cNvPr id="1111" name="Google Shape;1111;p73"/>
          <p:cNvSpPr txBox="1"/>
          <p:nvPr/>
        </p:nvSpPr>
        <p:spPr>
          <a:xfrm>
            <a:off x="1858000" y="2869900"/>
            <a:ext cx="4343700" cy="4002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b="1">
                <a:solidFill>
                  <a:srgbClr val="12549B"/>
                </a:solidFill>
                <a:latin typeface="Montserrat"/>
                <a:ea typeface="Montserrat"/>
                <a:cs typeface="Montserrat"/>
                <a:sym typeface="Montserrat"/>
              </a:rPr>
              <a:t>sales = 1.01 + 2.45 * 0 = 1.01</a:t>
            </a:r>
            <a:endParaRPr>
              <a:solidFill>
                <a:schemeClr val="dk2"/>
              </a:solidFill>
              <a:latin typeface="Montserrat"/>
              <a:ea typeface="Montserrat"/>
              <a:cs typeface="Montserrat"/>
              <a:sym typeface="Montserrat"/>
            </a:endParaRPr>
          </a:p>
        </p:txBody>
      </p:sp>
      <p:sp>
        <p:nvSpPr>
          <p:cNvPr id="1112" name="Google Shape;1112;p73"/>
          <p:cNvSpPr txBox="1"/>
          <p:nvPr/>
        </p:nvSpPr>
        <p:spPr>
          <a:xfrm>
            <a:off x="759000" y="1082987"/>
            <a:ext cx="5983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Consider the following model for our context:</a:t>
            </a:r>
            <a:endParaRPr b="1" i="0" u="none" strike="noStrike" cap="none">
              <a:solidFill>
                <a:srgbClr val="12549B"/>
              </a:solidFill>
              <a:latin typeface="Montserrat"/>
              <a:ea typeface="Montserrat"/>
              <a:cs typeface="Montserrat"/>
              <a:sym typeface="Montserrat"/>
            </a:endParaRPr>
          </a:p>
        </p:txBody>
      </p:sp>
      <p:sp>
        <p:nvSpPr>
          <p:cNvPr id="1113" name="Google Shape;1113;p73"/>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4"/>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4"/>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Coefficient Interpretation</a:t>
            </a:r>
            <a:endParaRPr sz="2100" b="1">
              <a:solidFill>
                <a:srgbClr val="0F3FA8"/>
              </a:solidFill>
              <a:latin typeface="Montserrat"/>
              <a:ea typeface="Montserrat"/>
              <a:cs typeface="Montserrat"/>
              <a:sym typeface="Montserrat"/>
            </a:endParaRPr>
          </a:p>
        </p:txBody>
      </p:sp>
      <p:sp>
        <p:nvSpPr>
          <p:cNvPr id="1120" name="Google Shape;1120;p74"/>
          <p:cNvSpPr txBox="1"/>
          <p:nvPr/>
        </p:nvSpPr>
        <p:spPr>
          <a:xfrm>
            <a:off x="1858000" y="1688800"/>
            <a:ext cx="4343700" cy="4002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b="1">
                <a:solidFill>
                  <a:srgbClr val="12549B"/>
                </a:solidFill>
                <a:latin typeface="Montserrat"/>
                <a:ea typeface="Montserrat"/>
                <a:cs typeface="Montserrat"/>
                <a:sym typeface="Montserrat"/>
              </a:rPr>
              <a:t>sales = 1.01 + 2.45 * advertising expenditure</a:t>
            </a:r>
            <a:endParaRPr>
              <a:solidFill>
                <a:schemeClr val="dk2"/>
              </a:solidFill>
              <a:latin typeface="Montserrat"/>
              <a:ea typeface="Montserrat"/>
              <a:cs typeface="Montserrat"/>
              <a:sym typeface="Montserrat"/>
            </a:endParaRPr>
          </a:p>
        </p:txBody>
      </p:sp>
      <p:sp>
        <p:nvSpPr>
          <p:cNvPr id="1121" name="Google Shape;1121;p74"/>
          <p:cNvSpPr/>
          <p:nvPr/>
        </p:nvSpPr>
        <p:spPr>
          <a:xfrm>
            <a:off x="4698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122" name="Google Shape;1122;p74"/>
          <p:cNvSpPr/>
          <p:nvPr/>
        </p:nvSpPr>
        <p:spPr>
          <a:xfrm>
            <a:off x="469821" y="23752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123" name="Google Shape;1123;p74"/>
          <p:cNvSpPr txBox="1"/>
          <p:nvPr/>
        </p:nvSpPr>
        <p:spPr>
          <a:xfrm>
            <a:off x="759000" y="2279350"/>
            <a:ext cx="5983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If we have zero marketing expenditure:</a:t>
            </a:r>
            <a:endParaRPr>
              <a:solidFill>
                <a:schemeClr val="dk1"/>
              </a:solidFill>
              <a:latin typeface="Montserrat"/>
              <a:ea typeface="Montserrat"/>
              <a:cs typeface="Montserrat"/>
              <a:sym typeface="Montserrat"/>
            </a:endParaRPr>
          </a:p>
        </p:txBody>
      </p:sp>
      <p:sp>
        <p:nvSpPr>
          <p:cNvPr id="1124" name="Google Shape;1124;p74"/>
          <p:cNvSpPr txBox="1"/>
          <p:nvPr/>
        </p:nvSpPr>
        <p:spPr>
          <a:xfrm>
            <a:off x="1858000" y="2869900"/>
            <a:ext cx="4343700" cy="4002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b="1">
                <a:solidFill>
                  <a:srgbClr val="12549B"/>
                </a:solidFill>
                <a:latin typeface="Montserrat"/>
                <a:ea typeface="Montserrat"/>
                <a:cs typeface="Montserrat"/>
                <a:sym typeface="Montserrat"/>
              </a:rPr>
              <a:t>sales = 1.01 + 2.45 * 0 = 1.01</a:t>
            </a:r>
            <a:endParaRPr>
              <a:solidFill>
                <a:schemeClr val="dk2"/>
              </a:solidFill>
              <a:latin typeface="Montserrat"/>
              <a:ea typeface="Montserrat"/>
              <a:cs typeface="Montserrat"/>
              <a:sym typeface="Montserrat"/>
            </a:endParaRPr>
          </a:p>
        </p:txBody>
      </p:sp>
      <p:sp>
        <p:nvSpPr>
          <p:cNvPr id="1125" name="Google Shape;1125;p74"/>
          <p:cNvSpPr/>
          <p:nvPr/>
        </p:nvSpPr>
        <p:spPr>
          <a:xfrm>
            <a:off x="469821" y="35563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126" name="Google Shape;1126;p74"/>
          <p:cNvSpPr txBox="1"/>
          <p:nvPr/>
        </p:nvSpPr>
        <p:spPr>
          <a:xfrm>
            <a:off x="759000" y="3460450"/>
            <a:ext cx="5983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Makes </a:t>
            </a:r>
            <a:r>
              <a:rPr lang="en" b="1">
                <a:solidFill>
                  <a:srgbClr val="12549B"/>
                </a:solidFill>
                <a:latin typeface="Montserrat"/>
                <a:ea typeface="Montserrat"/>
                <a:cs typeface="Montserrat"/>
                <a:sym typeface="Montserrat"/>
              </a:rPr>
              <a:t>business sense</a:t>
            </a:r>
            <a:r>
              <a:rPr lang="en">
                <a:solidFill>
                  <a:schemeClr val="dk1"/>
                </a:solidFill>
                <a:latin typeface="Montserrat"/>
                <a:ea typeface="Montserrat"/>
                <a:cs typeface="Montserrat"/>
                <a:sym typeface="Montserrat"/>
              </a:rPr>
              <a:t> — we can have </a:t>
            </a:r>
            <a:r>
              <a:rPr lang="en" b="1">
                <a:solidFill>
                  <a:srgbClr val="12549B"/>
                </a:solidFill>
                <a:latin typeface="Montserrat"/>
                <a:ea typeface="Montserrat"/>
                <a:cs typeface="Montserrat"/>
                <a:sym typeface="Montserrat"/>
              </a:rPr>
              <a:t>organic sales.</a:t>
            </a:r>
            <a:endParaRPr>
              <a:solidFill>
                <a:schemeClr val="dk1"/>
              </a:solidFill>
              <a:latin typeface="Montserrat"/>
              <a:ea typeface="Montserrat"/>
              <a:cs typeface="Montserrat"/>
              <a:sym typeface="Montserrat"/>
            </a:endParaRPr>
          </a:p>
        </p:txBody>
      </p:sp>
      <p:sp>
        <p:nvSpPr>
          <p:cNvPr id="1127" name="Google Shape;1127;p74"/>
          <p:cNvSpPr txBox="1"/>
          <p:nvPr/>
        </p:nvSpPr>
        <p:spPr>
          <a:xfrm>
            <a:off x="759000" y="1082987"/>
            <a:ext cx="5983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Consider the following model for our context:</a:t>
            </a:r>
            <a:endParaRPr b="1" i="0" u="none" strike="noStrike" cap="none">
              <a:solidFill>
                <a:srgbClr val="12549B"/>
              </a:solidFill>
              <a:latin typeface="Montserrat"/>
              <a:ea typeface="Montserrat"/>
              <a:cs typeface="Montserrat"/>
              <a:sym typeface="Montserrat"/>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p75"/>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75"/>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Coefficient Interpretation</a:t>
            </a:r>
            <a:endParaRPr sz="2100" b="1">
              <a:solidFill>
                <a:srgbClr val="0F3FA8"/>
              </a:solidFill>
              <a:latin typeface="Montserrat"/>
              <a:ea typeface="Montserrat"/>
              <a:cs typeface="Montserrat"/>
              <a:sym typeface="Montserrat"/>
            </a:endParaRPr>
          </a:p>
        </p:txBody>
      </p:sp>
      <p:sp>
        <p:nvSpPr>
          <p:cNvPr id="1134" name="Google Shape;1134;p75"/>
          <p:cNvSpPr/>
          <p:nvPr/>
        </p:nvSpPr>
        <p:spPr>
          <a:xfrm>
            <a:off x="4698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135" name="Google Shape;1135;p75"/>
          <p:cNvSpPr txBox="1"/>
          <p:nvPr/>
        </p:nvSpPr>
        <p:spPr>
          <a:xfrm>
            <a:off x="759000" y="1082987"/>
            <a:ext cx="5983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Consider the following model for our context:</a:t>
            </a:r>
            <a:endParaRPr b="1" i="0" u="none" strike="noStrike" cap="none">
              <a:solidFill>
                <a:srgbClr val="12549B"/>
              </a:solidFill>
              <a:latin typeface="Montserrat"/>
              <a:ea typeface="Montserrat"/>
              <a:cs typeface="Montserrat"/>
              <a:sym typeface="Montserrat"/>
            </a:endParaRPr>
          </a:p>
        </p:txBody>
      </p:sp>
      <p:sp>
        <p:nvSpPr>
          <p:cNvPr id="1136" name="Google Shape;1136;p75"/>
          <p:cNvSpPr/>
          <p:nvPr/>
        </p:nvSpPr>
        <p:spPr>
          <a:xfrm>
            <a:off x="469821" y="23752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137" name="Google Shape;1137;p75"/>
          <p:cNvSpPr txBox="1"/>
          <p:nvPr/>
        </p:nvSpPr>
        <p:spPr>
          <a:xfrm>
            <a:off x="759000" y="2279350"/>
            <a:ext cx="5983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If we have zero marketing expenditure:</a:t>
            </a:r>
            <a:endParaRPr>
              <a:solidFill>
                <a:schemeClr val="dk1"/>
              </a:solidFill>
              <a:latin typeface="Montserrat"/>
              <a:ea typeface="Montserrat"/>
              <a:cs typeface="Montserrat"/>
              <a:sym typeface="Montserrat"/>
            </a:endParaRPr>
          </a:p>
        </p:txBody>
      </p:sp>
      <p:sp>
        <p:nvSpPr>
          <p:cNvPr id="1138" name="Google Shape;1138;p75"/>
          <p:cNvSpPr/>
          <p:nvPr/>
        </p:nvSpPr>
        <p:spPr>
          <a:xfrm>
            <a:off x="469821" y="35563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139" name="Google Shape;1139;p75"/>
          <p:cNvSpPr txBox="1"/>
          <p:nvPr/>
        </p:nvSpPr>
        <p:spPr>
          <a:xfrm>
            <a:off x="759000" y="3460450"/>
            <a:ext cx="5983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Makes </a:t>
            </a:r>
            <a:r>
              <a:rPr lang="en" b="1">
                <a:solidFill>
                  <a:srgbClr val="12549B"/>
                </a:solidFill>
                <a:latin typeface="Montserrat"/>
                <a:ea typeface="Montserrat"/>
                <a:cs typeface="Montserrat"/>
                <a:sym typeface="Montserrat"/>
              </a:rPr>
              <a:t>business sense</a:t>
            </a:r>
            <a:r>
              <a:rPr lang="en">
                <a:solidFill>
                  <a:schemeClr val="dk1"/>
                </a:solidFill>
                <a:latin typeface="Montserrat"/>
                <a:ea typeface="Montserrat"/>
                <a:cs typeface="Montserrat"/>
                <a:sym typeface="Montserrat"/>
              </a:rPr>
              <a:t> — we can have </a:t>
            </a:r>
            <a:r>
              <a:rPr lang="en" b="1">
                <a:solidFill>
                  <a:srgbClr val="12549B"/>
                </a:solidFill>
                <a:latin typeface="Montserrat"/>
                <a:ea typeface="Montserrat"/>
                <a:cs typeface="Montserrat"/>
                <a:sym typeface="Montserrat"/>
              </a:rPr>
              <a:t>organic sales.</a:t>
            </a:r>
            <a:endParaRPr>
              <a:solidFill>
                <a:schemeClr val="dk1"/>
              </a:solidFill>
              <a:latin typeface="Montserrat"/>
              <a:ea typeface="Montserrat"/>
              <a:cs typeface="Montserrat"/>
              <a:sym typeface="Montserrat"/>
            </a:endParaRPr>
          </a:p>
        </p:txBody>
      </p:sp>
      <p:sp>
        <p:nvSpPr>
          <p:cNvPr id="1140" name="Google Shape;1140;p75"/>
          <p:cNvSpPr/>
          <p:nvPr/>
        </p:nvSpPr>
        <p:spPr>
          <a:xfrm>
            <a:off x="1858000" y="4051000"/>
            <a:ext cx="4343700" cy="3849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lt1"/>
                </a:solidFill>
                <a:latin typeface="Montserrat"/>
                <a:ea typeface="Montserrat"/>
                <a:cs typeface="Montserrat"/>
                <a:sym typeface="Montserrat"/>
              </a:rPr>
              <a:t>What if the business context changes?</a:t>
            </a:r>
            <a:endParaRPr>
              <a:solidFill>
                <a:schemeClr val="lt1"/>
              </a:solidFill>
              <a:latin typeface="Montserrat"/>
              <a:ea typeface="Montserrat"/>
              <a:cs typeface="Montserrat"/>
              <a:sym typeface="Montserrat"/>
            </a:endParaRPr>
          </a:p>
        </p:txBody>
      </p:sp>
      <p:sp>
        <p:nvSpPr>
          <p:cNvPr id="1141" name="Google Shape;1141;p75"/>
          <p:cNvSpPr txBox="1"/>
          <p:nvPr/>
        </p:nvSpPr>
        <p:spPr>
          <a:xfrm>
            <a:off x="1858000" y="1688800"/>
            <a:ext cx="4343700" cy="4002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b="1">
                <a:solidFill>
                  <a:srgbClr val="12549B"/>
                </a:solidFill>
                <a:latin typeface="Montserrat"/>
                <a:ea typeface="Montserrat"/>
                <a:cs typeface="Montserrat"/>
                <a:sym typeface="Montserrat"/>
              </a:rPr>
              <a:t>sales = 1.01 + 2.45 * advertising expenditure</a:t>
            </a:r>
            <a:endParaRPr>
              <a:solidFill>
                <a:schemeClr val="dk2"/>
              </a:solidFill>
              <a:latin typeface="Montserrat"/>
              <a:ea typeface="Montserrat"/>
              <a:cs typeface="Montserrat"/>
              <a:sym typeface="Montserrat"/>
            </a:endParaRPr>
          </a:p>
        </p:txBody>
      </p:sp>
      <p:sp>
        <p:nvSpPr>
          <p:cNvPr id="1142" name="Google Shape;1142;p75"/>
          <p:cNvSpPr txBox="1"/>
          <p:nvPr/>
        </p:nvSpPr>
        <p:spPr>
          <a:xfrm>
            <a:off x="1858000" y="2869900"/>
            <a:ext cx="4343700" cy="4002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b="1">
                <a:solidFill>
                  <a:srgbClr val="12549B"/>
                </a:solidFill>
                <a:latin typeface="Montserrat"/>
                <a:ea typeface="Montserrat"/>
                <a:cs typeface="Montserrat"/>
                <a:sym typeface="Montserrat"/>
              </a:rPr>
              <a:t>sales = 1.01 + 2.45 * 0 = 1.01</a:t>
            </a:r>
            <a:endParaRPr>
              <a:solidFill>
                <a:schemeClr val="dk2"/>
              </a:solidFill>
              <a:latin typeface="Montserrat"/>
              <a:ea typeface="Montserrat"/>
              <a:cs typeface="Montserrat"/>
              <a:sym typeface="Montserrat"/>
            </a:endParaRPr>
          </a:p>
        </p:txBody>
      </p:sp>
      <p:sp>
        <p:nvSpPr>
          <p:cNvPr id="1143" name="Google Shape;1143;p75"/>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147"/>
        <p:cNvGrpSpPr/>
        <p:nvPr/>
      </p:nvGrpSpPr>
      <p:grpSpPr>
        <a:xfrm>
          <a:off x="0" y="0"/>
          <a:ext cx="0" cy="0"/>
          <a:chOff x="0" y="0"/>
          <a:chExt cx="0" cy="0"/>
        </a:xfrm>
      </p:grpSpPr>
      <p:sp>
        <p:nvSpPr>
          <p:cNvPr id="1148" name="Google Shape;1148;p76"/>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76"/>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Coefficient Interpretation</a:t>
            </a:r>
            <a:endParaRPr sz="2100" b="1">
              <a:solidFill>
                <a:srgbClr val="0F3FA8"/>
              </a:solidFill>
              <a:latin typeface="Montserrat"/>
              <a:ea typeface="Montserrat"/>
              <a:cs typeface="Montserrat"/>
              <a:sym typeface="Montserrat"/>
            </a:endParaRPr>
          </a:p>
        </p:txBody>
      </p:sp>
      <p:sp>
        <p:nvSpPr>
          <p:cNvPr id="1150" name="Google Shape;1150;p76"/>
          <p:cNvSpPr txBox="1"/>
          <p:nvPr/>
        </p:nvSpPr>
        <p:spPr>
          <a:xfrm>
            <a:off x="1430500" y="1653961"/>
            <a:ext cx="5022300" cy="4002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b="1">
                <a:solidFill>
                  <a:srgbClr val="12549B"/>
                </a:solidFill>
                <a:latin typeface="Montserrat"/>
                <a:ea typeface="Montserrat"/>
                <a:cs typeface="Montserrat"/>
                <a:sym typeface="Montserrat"/>
              </a:rPr>
              <a:t>house price = 291.07 + 105.45 * square footage</a:t>
            </a:r>
            <a:endParaRPr b="1">
              <a:solidFill>
                <a:srgbClr val="12549B"/>
              </a:solidFill>
              <a:latin typeface="Montserrat"/>
              <a:ea typeface="Montserrat"/>
              <a:cs typeface="Montserrat"/>
              <a:sym typeface="Montserrat"/>
            </a:endParaRPr>
          </a:p>
        </p:txBody>
      </p:sp>
      <p:sp>
        <p:nvSpPr>
          <p:cNvPr id="1151" name="Google Shape;1151;p76"/>
          <p:cNvSpPr/>
          <p:nvPr/>
        </p:nvSpPr>
        <p:spPr>
          <a:xfrm>
            <a:off x="469821" y="1187058"/>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152" name="Google Shape;1152;p76"/>
          <p:cNvSpPr txBox="1"/>
          <p:nvPr/>
        </p:nvSpPr>
        <p:spPr>
          <a:xfrm>
            <a:off x="759000" y="1067725"/>
            <a:ext cx="7396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Consider the case of predicting the price of a house using the following model:</a:t>
            </a:r>
            <a:endParaRPr b="1" i="0" u="none" strike="noStrike" cap="none">
              <a:solidFill>
                <a:srgbClr val="12549B"/>
              </a:solidFill>
              <a:latin typeface="Montserrat"/>
              <a:ea typeface="Montserrat"/>
              <a:cs typeface="Montserrat"/>
              <a:sym typeface="Montserrat"/>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56"/>
        <p:cNvGrpSpPr/>
        <p:nvPr/>
      </p:nvGrpSpPr>
      <p:grpSpPr>
        <a:xfrm>
          <a:off x="0" y="0"/>
          <a:ext cx="0" cy="0"/>
          <a:chOff x="0" y="0"/>
          <a:chExt cx="0" cy="0"/>
        </a:xfrm>
      </p:grpSpPr>
      <p:sp>
        <p:nvSpPr>
          <p:cNvPr id="1157" name="Google Shape;1157;p77"/>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77"/>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Coefficient Interpretation</a:t>
            </a:r>
            <a:endParaRPr sz="2100" b="1">
              <a:solidFill>
                <a:srgbClr val="0F3FA8"/>
              </a:solidFill>
              <a:latin typeface="Montserrat"/>
              <a:ea typeface="Montserrat"/>
              <a:cs typeface="Montserrat"/>
              <a:sym typeface="Montserrat"/>
            </a:endParaRPr>
          </a:p>
        </p:txBody>
      </p:sp>
      <p:sp>
        <p:nvSpPr>
          <p:cNvPr id="1159" name="Google Shape;1159;p77"/>
          <p:cNvSpPr/>
          <p:nvPr/>
        </p:nvSpPr>
        <p:spPr>
          <a:xfrm>
            <a:off x="469821" y="1187058"/>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160" name="Google Shape;1160;p77"/>
          <p:cNvSpPr/>
          <p:nvPr/>
        </p:nvSpPr>
        <p:spPr>
          <a:xfrm>
            <a:off x="469821" y="2617834"/>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161" name="Google Shape;1161;p77"/>
          <p:cNvSpPr txBox="1"/>
          <p:nvPr/>
        </p:nvSpPr>
        <p:spPr>
          <a:xfrm>
            <a:off x="759000" y="2483125"/>
            <a:ext cx="77016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For a </a:t>
            </a:r>
            <a:r>
              <a:rPr lang="en" sz="1300" b="1">
                <a:solidFill>
                  <a:srgbClr val="12549B"/>
                </a:solidFill>
                <a:latin typeface="Montserrat"/>
                <a:ea typeface="Montserrat"/>
                <a:cs typeface="Montserrat"/>
                <a:sym typeface="Montserrat"/>
              </a:rPr>
              <a:t>unit increase</a:t>
            </a:r>
            <a:r>
              <a:rPr lang="en" sz="1300">
                <a:solidFill>
                  <a:schemeClr val="dk1"/>
                </a:solidFill>
                <a:latin typeface="Montserrat"/>
                <a:ea typeface="Montserrat"/>
                <a:cs typeface="Montserrat"/>
                <a:sym typeface="Montserrat"/>
              </a:rPr>
              <a:t> in square footage, the price of the house increases by </a:t>
            </a:r>
            <a:r>
              <a:rPr lang="en" sz="1300" b="1">
                <a:solidFill>
                  <a:srgbClr val="12549B"/>
                </a:solidFill>
                <a:latin typeface="Montserrat"/>
                <a:ea typeface="Montserrat"/>
                <a:cs typeface="Montserrat"/>
                <a:sym typeface="Montserrat"/>
              </a:rPr>
              <a:t>105.45 units.</a:t>
            </a:r>
            <a:endParaRPr sz="1300">
              <a:solidFill>
                <a:schemeClr val="dk1"/>
              </a:solidFill>
              <a:latin typeface="Montserrat"/>
              <a:ea typeface="Montserrat"/>
              <a:cs typeface="Montserrat"/>
              <a:sym typeface="Montserrat"/>
            </a:endParaRPr>
          </a:p>
        </p:txBody>
      </p:sp>
      <p:sp>
        <p:nvSpPr>
          <p:cNvPr id="1162" name="Google Shape;1162;p77"/>
          <p:cNvSpPr/>
          <p:nvPr/>
        </p:nvSpPr>
        <p:spPr>
          <a:xfrm>
            <a:off x="1430500" y="3161025"/>
            <a:ext cx="5022300" cy="7986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lt1"/>
                </a:solidFill>
                <a:latin typeface="Montserrat"/>
                <a:ea typeface="Montserrat"/>
                <a:cs typeface="Montserrat"/>
                <a:sym typeface="Montserrat"/>
              </a:rPr>
              <a:t>This </a:t>
            </a:r>
            <a:r>
              <a:rPr lang="en" sz="1300" b="1">
                <a:solidFill>
                  <a:schemeClr val="lt1"/>
                </a:solidFill>
                <a:latin typeface="Montserrat"/>
                <a:ea typeface="Montserrat"/>
                <a:cs typeface="Montserrat"/>
                <a:sym typeface="Montserrat"/>
              </a:rPr>
              <a:t>interpretation </a:t>
            </a:r>
            <a:r>
              <a:rPr lang="en" sz="1300">
                <a:solidFill>
                  <a:schemeClr val="lt1"/>
                </a:solidFill>
                <a:latin typeface="Montserrat"/>
                <a:ea typeface="Montserrat"/>
                <a:cs typeface="Montserrat"/>
                <a:sym typeface="Montserrat"/>
              </a:rPr>
              <a:t>is </a:t>
            </a:r>
            <a:r>
              <a:rPr lang="en" sz="1300" b="1">
                <a:solidFill>
                  <a:schemeClr val="lt1"/>
                </a:solidFill>
                <a:latin typeface="Montserrat"/>
                <a:ea typeface="Montserrat"/>
                <a:cs typeface="Montserrat"/>
                <a:sym typeface="Montserrat"/>
              </a:rPr>
              <a:t>valid ONLY IF</a:t>
            </a:r>
            <a:r>
              <a:rPr lang="en" sz="1300">
                <a:solidFill>
                  <a:schemeClr val="lt1"/>
                </a:solidFill>
                <a:latin typeface="Montserrat"/>
                <a:ea typeface="Montserrat"/>
                <a:cs typeface="Montserrat"/>
                <a:sym typeface="Montserrat"/>
              </a:rPr>
              <a:t> the </a:t>
            </a:r>
            <a:r>
              <a:rPr lang="en" sz="1300" b="1">
                <a:solidFill>
                  <a:schemeClr val="lt1"/>
                </a:solidFill>
                <a:latin typeface="Montserrat"/>
                <a:ea typeface="Montserrat"/>
                <a:cs typeface="Montserrat"/>
                <a:sym typeface="Montserrat"/>
              </a:rPr>
              <a:t>assumptions </a:t>
            </a:r>
            <a:r>
              <a:rPr lang="en" sz="1300">
                <a:solidFill>
                  <a:schemeClr val="lt1"/>
                </a:solidFill>
                <a:latin typeface="Montserrat"/>
                <a:ea typeface="Montserrat"/>
                <a:cs typeface="Montserrat"/>
                <a:sym typeface="Montserrat"/>
              </a:rPr>
              <a:t>of linear regression hold </a:t>
            </a:r>
            <a:r>
              <a:rPr lang="en" sz="1300" b="1">
                <a:solidFill>
                  <a:schemeClr val="lt1"/>
                </a:solidFill>
                <a:latin typeface="Montserrat"/>
                <a:ea typeface="Montserrat"/>
                <a:cs typeface="Montserrat"/>
                <a:sym typeface="Montserrat"/>
              </a:rPr>
              <a:t>true.</a:t>
            </a:r>
            <a:endParaRPr sz="1300">
              <a:solidFill>
                <a:schemeClr val="lt1"/>
              </a:solidFill>
              <a:latin typeface="Montserrat"/>
              <a:ea typeface="Montserrat"/>
              <a:cs typeface="Montserrat"/>
              <a:sym typeface="Montserrat"/>
            </a:endParaRPr>
          </a:p>
        </p:txBody>
      </p:sp>
      <p:sp>
        <p:nvSpPr>
          <p:cNvPr id="1163" name="Google Shape;1163;p77"/>
          <p:cNvSpPr txBox="1"/>
          <p:nvPr/>
        </p:nvSpPr>
        <p:spPr>
          <a:xfrm>
            <a:off x="1430500" y="1653961"/>
            <a:ext cx="5022300" cy="3849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house price = 291.07 + 105.45 * square footage</a:t>
            </a:r>
            <a:endParaRPr sz="1300" b="1">
              <a:solidFill>
                <a:srgbClr val="12549B"/>
              </a:solidFill>
              <a:latin typeface="Montserrat"/>
              <a:ea typeface="Montserrat"/>
              <a:cs typeface="Montserrat"/>
              <a:sym typeface="Montserrat"/>
            </a:endParaRPr>
          </a:p>
        </p:txBody>
      </p:sp>
      <p:sp>
        <p:nvSpPr>
          <p:cNvPr id="1164" name="Google Shape;1164;p77"/>
          <p:cNvSpPr txBox="1"/>
          <p:nvPr/>
        </p:nvSpPr>
        <p:spPr>
          <a:xfrm>
            <a:off x="759000" y="1067725"/>
            <a:ext cx="7396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Consider the case of predicting the price of a house using the following model:</a:t>
            </a:r>
            <a:endParaRPr sz="1300" b="1" i="0" u="none" strike="noStrike" cap="none">
              <a:solidFill>
                <a:srgbClr val="12549B"/>
              </a:solidFill>
              <a:latin typeface="Montserrat"/>
              <a:ea typeface="Montserrat"/>
              <a:cs typeface="Montserrat"/>
              <a:sym typeface="Montserrat"/>
            </a:endParaRPr>
          </a:p>
        </p:txBody>
      </p:sp>
      <p:sp>
        <p:nvSpPr>
          <p:cNvPr id="1165" name="Google Shape;1165;p77"/>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69"/>
        <p:cNvGrpSpPr/>
        <p:nvPr/>
      </p:nvGrpSpPr>
      <p:grpSpPr>
        <a:xfrm>
          <a:off x="0" y="0"/>
          <a:ext cx="0" cy="0"/>
          <a:chOff x="0" y="0"/>
          <a:chExt cx="0" cy="0"/>
        </a:xfrm>
      </p:grpSpPr>
      <p:sp>
        <p:nvSpPr>
          <p:cNvPr id="1170" name="Google Shape;1170;p78"/>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78"/>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Coefficient Interpretation</a:t>
            </a:r>
            <a:endParaRPr sz="2100" b="1">
              <a:solidFill>
                <a:srgbClr val="0F3FA8"/>
              </a:solidFill>
              <a:latin typeface="Montserrat"/>
              <a:ea typeface="Montserrat"/>
              <a:cs typeface="Montserrat"/>
              <a:sym typeface="Montserrat"/>
            </a:endParaRPr>
          </a:p>
        </p:txBody>
      </p:sp>
      <p:sp>
        <p:nvSpPr>
          <p:cNvPr id="1172" name="Google Shape;1172;p78"/>
          <p:cNvSpPr/>
          <p:nvPr/>
        </p:nvSpPr>
        <p:spPr>
          <a:xfrm>
            <a:off x="469821" y="1187058"/>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173" name="Google Shape;1173;p78"/>
          <p:cNvSpPr/>
          <p:nvPr/>
        </p:nvSpPr>
        <p:spPr>
          <a:xfrm>
            <a:off x="469821" y="2441734"/>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174" name="Google Shape;1174;p78"/>
          <p:cNvSpPr txBox="1"/>
          <p:nvPr/>
        </p:nvSpPr>
        <p:spPr>
          <a:xfrm>
            <a:off x="819824" y="2345875"/>
            <a:ext cx="5983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In the case of zero square footage:</a:t>
            </a:r>
            <a:endParaRPr sz="1300">
              <a:solidFill>
                <a:schemeClr val="dk1"/>
              </a:solidFill>
              <a:latin typeface="Montserrat"/>
              <a:ea typeface="Montserrat"/>
              <a:cs typeface="Montserrat"/>
              <a:sym typeface="Montserrat"/>
            </a:endParaRPr>
          </a:p>
        </p:txBody>
      </p:sp>
      <p:sp>
        <p:nvSpPr>
          <p:cNvPr id="1175" name="Google Shape;1175;p78"/>
          <p:cNvSpPr txBox="1"/>
          <p:nvPr/>
        </p:nvSpPr>
        <p:spPr>
          <a:xfrm>
            <a:off x="1430500" y="1653961"/>
            <a:ext cx="5022300" cy="3849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house price = 291.07 + 105.45 * square footage</a:t>
            </a:r>
            <a:endParaRPr sz="1300" b="1">
              <a:solidFill>
                <a:srgbClr val="12549B"/>
              </a:solidFill>
              <a:latin typeface="Montserrat"/>
              <a:ea typeface="Montserrat"/>
              <a:cs typeface="Montserrat"/>
              <a:sym typeface="Montserrat"/>
            </a:endParaRPr>
          </a:p>
        </p:txBody>
      </p:sp>
      <p:sp>
        <p:nvSpPr>
          <p:cNvPr id="1176" name="Google Shape;1176;p78"/>
          <p:cNvSpPr txBox="1"/>
          <p:nvPr/>
        </p:nvSpPr>
        <p:spPr>
          <a:xfrm>
            <a:off x="759000" y="1067725"/>
            <a:ext cx="7396200" cy="400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Montserrat"/>
                <a:ea typeface="Montserrat"/>
                <a:cs typeface="Montserrat"/>
                <a:sym typeface="Montserrat"/>
              </a:rPr>
              <a:t>Consider the case of predicting the price of a house using the following model:</a:t>
            </a:r>
            <a:endParaRPr b="1" i="0" u="none" strike="noStrike" cap="none">
              <a:solidFill>
                <a:srgbClr val="12549B"/>
              </a:solidFill>
              <a:latin typeface="Montserrat"/>
              <a:ea typeface="Montserrat"/>
              <a:cs typeface="Montserrat"/>
              <a:sym typeface="Montserrat"/>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180"/>
        <p:cNvGrpSpPr/>
        <p:nvPr/>
      </p:nvGrpSpPr>
      <p:grpSpPr>
        <a:xfrm>
          <a:off x="0" y="0"/>
          <a:ext cx="0" cy="0"/>
          <a:chOff x="0" y="0"/>
          <a:chExt cx="0" cy="0"/>
        </a:xfrm>
      </p:grpSpPr>
      <p:sp>
        <p:nvSpPr>
          <p:cNvPr id="1181" name="Google Shape;1181;p79"/>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79"/>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Coefficient Interpretation</a:t>
            </a:r>
            <a:endParaRPr sz="2100" b="1">
              <a:solidFill>
                <a:srgbClr val="0F3FA8"/>
              </a:solidFill>
              <a:latin typeface="Montserrat"/>
              <a:ea typeface="Montserrat"/>
              <a:cs typeface="Montserrat"/>
              <a:sym typeface="Montserrat"/>
            </a:endParaRPr>
          </a:p>
        </p:txBody>
      </p:sp>
      <p:sp>
        <p:nvSpPr>
          <p:cNvPr id="1183" name="Google Shape;1183;p79"/>
          <p:cNvSpPr/>
          <p:nvPr/>
        </p:nvSpPr>
        <p:spPr>
          <a:xfrm>
            <a:off x="469821" y="1187058"/>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184" name="Google Shape;1184;p79"/>
          <p:cNvSpPr/>
          <p:nvPr/>
        </p:nvSpPr>
        <p:spPr>
          <a:xfrm>
            <a:off x="469821" y="2441734"/>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185" name="Google Shape;1185;p79"/>
          <p:cNvSpPr txBox="1"/>
          <p:nvPr/>
        </p:nvSpPr>
        <p:spPr>
          <a:xfrm>
            <a:off x="1430500" y="2885150"/>
            <a:ext cx="5022300" cy="3849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house price = 291.07 + 1056.45 * 0 = 291.07</a:t>
            </a:r>
            <a:endParaRPr sz="1300" b="1">
              <a:solidFill>
                <a:srgbClr val="12549B"/>
              </a:solidFill>
              <a:latin typeface="Montserrat"/>
              <a:ea typeface="Montserrat"/>
              <a:cs typeface="Montserrat"/>
              <a:sym typeface="Montserrat"/>
            </a:endParaRPr>
          </a:p>
        </p:txBody>
      </p:sp>
      <p:sp>
        <p:nvSpPr>
          <p:cNvPr id="1186" name="Google Shape;1186;p79"/>
          <p:cNvSpPr/>
          <p:nvPr/>
        </p:nvSpPr>
        <p:spPr>
          <a:xfrm>
            <a:off x="469821" y="3581334"/>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187" name="Google Shape;1187;p79"/>
          <p:cNvSpPr txBox="1"/>
          <p:nvPr/>
        </p:nvSpPr>
        <p:spPr>
          <a:xfrm>
            <a:off x="819825" y="3485475"/>
            <a:ext cx="5983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b="1">
                <a:solidFill>
                  <a:srgbClr val="C0504D"/>
                </a:solidFill>
                <a:latin typeface="Montserrat"/>
                <a:ea typeface="Montserrat"/>
                <a:cs typeface="Montserrat"/>
                <a:sym typeface="Montserrat"/>
              </a:rPr>
              <a:t>Doesn’t make business sense!</a:t>
            </a:r>
            <a:endParaRPr sz="1300">
              <a:solidFill>
                <a:schemeClr val="dk1"/>
              </a:solidFill>
              <a:latin typeface="Montserrat"/>
              <a:ea typeface="Montserrat"/>
              <a:cs typeface="Montserrat"/>
              <a:sym typeface="Montserrat"/>
            </a:endParaRPr>
          </a:p>
        </p:txBody>
      </p:sp>
      <p:sp>
        <p:nvSpPr>
          <p:cNvPr id="1188" name="Google Shape;1188;p79"/>
          <p:cNvSpPr txBox="1"/>
          <p:nvPr/>
        </p:nvSpPr>
        <p:spPr>
          <a:xfrm>
            <a:off x="819824" y="2345875"/>
            <a:ext cx="5983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In the case of zero square footage:</a:t>
            </a:r>
            <a:endParaRPr sz="1300">
              <a:solidFill>
                <a:schemeClr val="dk1"/>
              </a:solidFill>
              <a:latin typeface="Montserrat"/>
              <a:ea typeface="Montserrat"/>
              <a:cs typeface="Montserrat"/>
              <a:sym typeface="Montserrat"/>
            </a:endParaRPr>
          </a:p>
        </p:txBody>
      </p:sp>
      <p:sp>
        <p:nvSpPr>
          <p:cNvPr id="1189" name="Google Shape;1189;p79"/>
          <p:cNvSpPr txBox="1"/>
          <p:nvPr/>
        </p:nvSpPr>
        <p:spPr>
          <a:xfrm>
            <a:off x="1430500" y="1653961"/>
            <a:ext cx="5022300" cy="3849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house price = 291.07 + 105.45 * square footage</a:t>
            </a:r>
            <a:endParaRPr sz="1300" b="1">
              <a:solidFill>
                <a:srgbClr val="12549B"/>
              </a:solidFill>
              <a:latin typeface="Montserrat"/>
              <a:ea typeface="Montserrat"/>
              <a:cs typeface="Montserrat"/>
              <a:sym typeface="Montserrat"/>
            </a:endParaRPr>
          </a:p>
        </p:txBody>
      </p:sp>
      <p:sp>
        <p:nvSpPr>
          <p:cNvPr id="1190" name="Google Shape;1190;p79"/>
          <p:cNvSpPr txBox="1"/>
          <p:nvPr/>
        </p:nvSpPr>
        <p:spPr>
          <a:xfrm>
            <a:off x="759000" y="1067725"/>
            <a:ext cx="7396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Consider the case of predicting the price of a house using the following model:</a:t>
            </a:r>
            <a:endParaRPr sz="1300" b="1" i="0" u="none" strike="noStrike" cap="none">
              <a:solidFill>
                <a:srgbClr val="12549B"/>
              </a:solidFill>
              <a:latin typeface="Montserrat"/>
              <a:ea typeface="Montserrat"/>
              <a:cs typeface="Montserrat"/>
              <a:sym typeface="Montserrat"/>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1194"/>
        <p:cNvGrpSpPr/>
        <p:nvPr/>
      </p:nvGrpSpPr>
      <p:grpSpPr>
        <a:xfrm>
          <a:off x="0" y="0"/>
          <a:ext cx="0" cy="0"/>
          <a:chOff x="0" y="0"/>
          <a:chExt cx="0" cy="0"/>
        </a:xfrm>
      </p:grpSpPr>
      <p:sp>
        <p:nvSpPr>
          <p:cNvPr id="1195" name="Google Shape;1195;p80"/>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80"/>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Coefficient Interpretation</a:t>
            </a:r>
            <a:endParaRPr sz="2100" b="1">
              <a:solidFill>
                <a:srgbClr val="0F3FA8"/>
              </a:solidFill>
              <a:latin typeface="Montserrat"/>
              <a:ea typeface="Montserrat"/>
              <a:cs typeface="Montserrat"/>
              <a:sym typeface="Montserrat"/>
            </a:endParaRPr>
          </a:p>
        </p:txBody>
      </p:sp>
      <p:sp>
        <p:nvSpPr>
          <p:cNvPr id="1197" name="Google Shape;1197;p80"/>
          <p:cNvSpPr/>
          <p:nvPr/>
        </p:nvSpPr>
        <p:spPr>
          <a:xfrm>
            <a:off x="469821" y="1187058"/>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198" name="Google Shape;1198;p80"/>
          <p:cNvSpPr/>
          <p:nvPr/>
        </p:nvSpPr>
        <p:spPr>
          <a:xfrm>
            <a:off x="469821" y="2441734"/>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199" name="Google Shape;1199;p80"/>
          <p:cNvSpPr/>
          <p:nvPr/>
        </p:nvSpPr>
        <p:spPr>
          <a:xfrm>
            <a:off x="469821" y="3581334"/>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200" name="Google Shape;1200;p80"/>
          <p:cNvSpPr/>
          <p:nvPr/>
        </p:nvSpPr>
        <p:spPr>
          <a:xfrm>
            <a:off x="1430500" y="4024750"/>
            <a:ext cx="5022300" cy="3849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lt1"/>
                </a:solidFill>
                <a:latin typeface="Montserrat"/>
                <a:ea typeface="Montserrat"/>
                <a:cs typeface="Montserrat"/>
                <a:sym typeface="Montserrat"/>
              </a:rPr>
              <a:t>y-intercept doesn’t always make business sense.</a:t>
            </a:r>
            <a:endParaRPr sz="1300">
              <a:solidFill>
                <a:schemeClr val="lt1"/>
              </a:solidFill>
              <a:latin typeface="Montserrat"/>
              <a:ea typeface="Montserrat"/>
              <a:cs typeface="Montserrat"/>
              <a:sym typeface="Montserrat"/>
            </a:endParaRPr>
          </a:p>
        </p:txBody>
      </p:sp>
      <p:sp>
        <p:nvSpPr>
          <p:cNvPr id="1201" name="Google Shape;1201;p80"/>
          <p:cNvSpPr txBox="1"/>
          <p:nvPr/>
        </p:nvSpPr>
        <p:spPr>
          <a:xfrm>
            <a:off x="1430500" y="2885150"/>
            <a:ext cx="5022300" cy="3849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house price = 291.07 + 1056.45 * 0 = 291.07</a:t>
            </a:r>
            <a:endParaRPr sz="1300" b="1">
              <a:solidFill>
                <a:srgbClr val="12549B"/>
              </a:solidFill>
              <a:latin typeface="Montserrat"/>
              <a:ea typeface="Montserrat"/>
              <a:cs typeface="Montserrat"/>
              <a:sym typeface="Montserrat"/>
            </a:endParaRPr>
          </a:p>
        </p:txBody>
      </p:sp>
      <p:sp>
        <p:nvSpPr>
          <p:cNvPr id="1202" name="Google Shape;1202;p80"/>
          <p:cNvSpPr txBox="1"/>
          <p:nvPr/>
        </p:nvSpPr>
        <p:spPr>
          <a:xfrm>
            <a:off x="819825" y="3485475"/>
            <a:ext cx="5983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b="1">
                <a:solidFill>
                  <a:srgbClr val="C0504D"/>
                </a:solidFill>
                <a:latin typeface="Montserrat"/>
                <a:ea typeface="Montserrat"/>
                <a:cs typeface="Montserrat"/>
                <a:sym typeface="Montserrat"/>
              </a:rPr>
              <a:t>Doesn’t make business sense!</a:t>
            </a:r>
            <a:endParaRPr sz="1300">
              <a:solidFill>
                <a:schemeClr val="dk1"/>
              </a:solidFill>
              <a:latin typeface="Montserrat"/>
              <a:ea typeface="Montserrat"/>
              <a:cs typeface="Montserrat"/>
              <a:sym typeface="Montserrat"/>
            </a:endParaRPr>
          </a:p>
        </p:txBody>
      </p:sp>
      <p:sp>
        <p:nvSpPr>
          <p:cNvPr id="1203" name="Google Shape;1203;p80"/>
          <p:cNvSpPr txBox="1"/>
          <p:nvPr/>
        </p:nvSpPr>
        <p:spPr>
          <a:xfrm>
            <a:off x="819824" y="2345875"/>
            <a:ext cx="5983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In the case of zero square footage:</a:t>
            </a:r>
            <a:endParaRPr sz="1300">
              <a:solidFill>
                <a:schemeClr val="dk1"/>
              </a:solidFill>
              <a:latin typeface="Montserrat"/>
              <a:ea typeface="Montserrat"/>
              <a:cs typeface="Montserrat"/>
              <a:sym typeface="Montserrat"/>
            </a:endParaRPr>
          </a:p>
        </p:txBody>
      </p:sp>
      <p:sp>
        <p:nvSpPr>
          <p:cNvPr id="1204" name="Google Shape;1204;p80"/>
          <p:cNvSpPr txBox="1"/>
          <p:nvPr/>
        </p:nvSpPr>
        <p:spPr>
          <a:xfrm>
            <a:off x="1430500" y="1653961"/>
            <a:ext cx="5022300" cy="3849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house price = 291.07 + 105.45 * square footage</a:t>
            </a:r>
            <a:endParaRPr sz="1300" b="1">
              <a:solidFill>
                <a:srgbClr val="12549B"/>
              </a:solidFill>
              <a:latin typeface="Montserrat"/>
              <a:ea typeface="Montserrat"/>
              <a:cs typeface="Montserrat"/>
              <a:sym typeface="Montserrat"/>
            </a:endParaRPr>
          </a:p>
        </p:txBody>
      </p:sp>
      <p:sp>
        <p:nvSpPr>
          <p:cNvPr id="1205" name="Google Shape;1205;p80"/>
          <p:cNvSpPr txBox="1"/>
          <p:nvPr/>
        </p:nvSpPr>
        <p:spPr>
          <a:xfrm>
            <a:off x="759000" y="1067725"/>
            <a:ext cx="7396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Consider the case of predicting the price of a house using the following model:</a:t>
            </a:r>
            <a:endParaRPr sz="1300" b="1" i="0" u="none" strike="noStrike" cap="none">
              <a:solidFill>
                <a:srgbClr val="12549B"/>
              </a:solidFill>
              <a:latin typeface="Montserrat"/>
              <a:ea typeface="Montserrat"/>
              <a:cs typeface="Montserrat"/>
              <a:sym typeface="Montserrat"/>
            </a:endParaRPr>
          </a:p>
        </p:txBody>
      </p:sp>
      <p:sp>
        <p:nvSpPr>
          <p:cNvPr id="1206" name="Google Shape;1206;p80"/>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81"/>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81"/>
          <p:cNvSpPr/>
          <p:nvPr/>
        </p:nvSpPr>
        <p:spPr>
          <a:xfrm>
            <a:off x="472946" y="13091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213" name="Google Shape;1213;p81"/>
          <p:cNvSpPr txBox="1"/>
          <p:nvPr/>
        </p:nvSpPr>
        <p:spPr>
          <a:xfrm>
            <a:off x="759000" y="1098250"/>
            <a:ext cx="51681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We observed one line that described the relationship between sales and advertising expenditure.</a:t>
            </a:r>
            <a:endParaRPr sz="1300">
              <a:solidFill>
                <a:schemeClr val="dk1"/>
              </a:solidFill>
              <a:latin typeface="Montserrat"/>
              <a:ea typeface="Montserrat"/>
              <a:cs typeface="Montserrat"/>
              <a:sym typeface="Montserrat"/>
            </a:endParaRPr>
          </a:p>
        </p:txBody>
      </p:sp>
      <p:sp>
        <p:nvSpPr>
          <p:cNvPr id="1214" name="Google Shape;1214;p81"/>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a:t>
            </a:r>
            <a:endParaRPr sz="2100" b="1">
              <a:solidFill>
                <a:srgbClr val="0F3FA8"/>
              </a:solidFill>
              <a:latin typeface="Montserrat"/>
              <a:ea typeface="Montserrat"/>
              <a:cs typeface="Montserrat"/>
              <a:sym typeface="Montserrat"/>
            </a:endParaRPr>
          </a:p>
        </p:txBody>
      </p:sp>
      <p:pic>
        <p:nvPicPr>
          <p:cNvPr id="1215" name="Google Shape;1215;p81"/>
          <p:cNvPicPr preferRelativeResize="0"/>
          <p:nvPr/>
        </p:nvPicPr>
        <p:blipFill>
          <a:blip r:embed="rId3">
            <a:alphaModFix/>
          </a:blip>
          <a:stretch>
            <a:fillRect/>
          </a:stretch>
        </p:blipFill>
        <p:spPr>
          <a:xfrm>
            <a:off x="6498125" y="959550"/>
            <a:ext cx="2334175" cy="167088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9"/>
        <p:cNvGrpSpPr/>
        <p:nvPr/>
      </p:nvGrpSpPr>
      <p:grpSpPr>
        <a:xfrm>
          <a:off x="0" y="0"/>
          <a:ext cx="0" cy="0"/>
          <a:chOff x="0" y="0"/>
          <a:chExt cx="0" cy="0"/>
        </a:xfrm>
      </p:grpSpPr>
      <p:sp>
        <p:nvSpPr>
          <p:cNvPr id="140" name="Google Shape;140;p21"/>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Problem Space</a:t>
            </a:r>
            <a:endParaRPr sz="2100" b="1">
              <a:solidFill>
                <a:srgbClr val="0F3FA8"/>
              </a:solidFill>
              <a:latin typeface="Montserrat"/>
              <a:ea typeface="Montserrat"/>
              <a:cs typeface="Montserrat"/>
              <a:sym typeface="Montserrat"/>
            </a:endParaRPr>
          </a:p>
        </p:txBody>
      </p:sp>
      <p:sp>
        <p:nvSpPr>
          <p:cNvPr id="141" name="Google Shape;141;p21"/>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1"/>
          <p:cNvSpPr/>
          <p:nvPr/>
        </p:nvSpPr>
        <p:spPr>
          <a:xfrm>
            <a:off x="3985325" y="2563875"/>
            <a:ext cx="448800" cy="431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143" name="Google Shape;143;p21"/>
          <p:cNvSpPr txBox="1"/>
          <p:nvPr/>
        </p:nvSpPr>
        <p:spPr>
          <a:xfrm>
            <a:off x="3706288" y="2989200"/>
            <a:ext cx="1015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222222"/>
                </a:solidFill>
                <a:latin typeface="Montserrat SemiBold"/>
                <a:ea typeface="Montserrat SemiBold"/>
                <a:cs typeface="Montserrat SemiBold"/>
                <a:sym typeface="Montserrat SemiBold"/>
              </a:rPr>
              <a:t>Predicting a Number</a:t>
            </a:r>
            <a:endParaRPr sz="1000">
              <a:solidFill>
                <a:srgbClr val="222222"/>
              </a:solidFill>
              <a:latin typeface="Montserrat SemiBold"/>
              <a:ea typeface="Montserrat SemiBold"/>
              <a:cs typeface="Montserrat SemiBold"/>
              <a:sym typeface="Montserrat SemiBold"/>
            </a:endParaRPr>
          </a:p>
        </p:txBody>
      </p:sp>
      <p:sp>
        <p:nvSpPr>
          <p:cNvPr id="144" name="Google Shape;144;p21"/>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
        <p:nvSpPr>
          <p:cNvPr id="145" name="Google Shape;145;p21"/>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219"/>
        <p:cNvGrpSpPr/>
        <p:nvPr/>
      </p:nvGrpSpPr>
      <p:grpSpPr>
        <a:xfrm>
          <a:off x="0" y="0"/>
          <a:ext cx="0" cy="0"/>
          <a:chOff x="0" y="0"/>
          <a:chExt cx="0" cy="0"/>
        </a:xfrm>
      </p:grpSpPr>
      <p:sp>
        <p:nvSpPr>
          <p:cNvPr id="1220" name="Google Shape;1220;p82"/>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82"/>
          <p:cNvSpPr/>
          <p:nvPr/>
        </p:nvSpPr>
        <p:spPr>
          <a:xfrm>
            <a:off x="472946" y="13091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222" name="Google Shape;1222;p82"/>
          <p:cNvSpPr txBox="1"/>
          <p:nvPr/>
        </p:nvSpPr>
        <p:spPr>
          <a:xfrm>
            <a:off x="759000" y="1098250"/>
            <a:ext cx="51681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We observed one line that described the relationship between sales and advertising expenditure.</a:t>
            </a:r>
            <a:endParaRPr sz="1300">
              <a:solidFill>
                <a:schemeClr val="dk1"/>
              </a:solidFill>
              <a:latin typeface="Montserrat"/>
              <a:ea typeface="Montserrat"/>
              <a:cs typeface="Montserrat"/>
              <a:sym typeface="Montserrat"/>
            </a:endParaRPr>
          </a:p>
        </p:txBody>
      </p:sp>
      <p:sp>
        <p:nvSpPr>
          <p:cNvPr id="1223" name="Google Shape;1223;p82"/>
          <p:cNvSpPr/>
          <p:nvPr/>
        </p:nvSpPr>
        <p:spPr>
          <a:xfrm>
            <a:off x="472946" y="18799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224" name="Google Shape;1224;p82"/>
          <p:cNvSpPr txBox="1"/>
          <p:nvPr/>
        </p:nvSpPr>
        <p:spPr>
          <a:xfrm>
            <a:off x="759000" y="1784050"/>
            <a:ext cx="51681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But we can draw multiple lines!</a:t>
            </a:r>
            <a:endParaRPr sz="1300">
              <a:solidFill>
                <a:schemeClr val="dk1"/>
              </a:solidFill>
              <a:latin typeface="Montserrat"/>
              <a:ea typeface="Montserrat"/>
              <a:cs typeface="Montserrat"/>
              <a:sym typeface="Montserrat"/>
            </a:endParaRPr>
          </a:p>
        </p:txBody>
      </p:sp>
      <p:sp>
        <p:nvSpPr>
          <p:cNvPr id="1225" name="Google Shape;1225;p82"/>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a:t>
            </a:r>
            <a:endParaRPr sz="2100" b="1">
              <a:solidFill>
                <a:srgbClr val="0F3FA8"/>
              </a:solidFill>
              <a:latin typeface="Montserrat"/>
              <a:ea typeface="Montserrat"/>
              <a:cs typeface="Montserrat"/>
              <a:sym typeface="Montserrat"/>
            </a:endParaRPr>
          </a:p>
        </p:txBody>
      </p:sp>
      <p:pic>
        <p:nvPicPr>
          <p:cNvPr id="1226" name="Google Shape;1226;p82"/>
          <p:cNvPicPr preferRelativeResize="0"/>
          <p:nvPr/>
        </p:nvPicPr>
        <p:blipFill>
          <a:blip r:embed="rId3">
            <a:alphaModFix/>
          </a:blip>
          <a:stretch>
            <a:fillRect/>
          </a:stretch>
        </p:blipFill>
        <p:spPr>
          <a:xfrm>
            <a:off x="6490525" y="959550"/>
            <a:ext cx="2349375" cy="167087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230"/>
        <p:cNvGrpSpPr/>
        <p:nvPr/>
      </p:nvGrpSpPr>
      <p:grpSpPr>
        <a:xfrm>
          <a:off x="0" y="0"/>
          <a:ext cx="0" cy="0"/>
          <a:chOff x="0" y="0"/>
          <a:chExt cx="0" cy="0"/>
        </a:xfrm>
      </p:grpSpPr>
      <p:sp>
        <p:nvSpPr>
          <p:cNvPr id="1231" name="Google Shape;1231;p83"/>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83"/>
          <p:cNvSpPr/>
          <p:nvPr/>
        </p:nvSpPr>
        <p:spPr>
          <a:xfrm>
            <a:off x="472946" y="13091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233" name="Google Shape;1233;p83"/>
          <p:cNvSpPr txBox="1"/>
          <p:nvPr/>
        </p:nvSpPr>
        <p:spPr>
          <a:xfrm>
            <a:off x="759000" y="1098250"/>
            <a:ext cx="51681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We observed one line that described the relationship between sales and advertising expenditure.</a:t>
            </a:r>
            <a:endParaRPr sz="1300">
              <a:solidFill>
                <a:schemeClr val="dk1"/>
              </a:solidFill>
              <a:latin typeface="Montserrat"/>
              <a:ea typeface="Montserrat"/>
              <a:cs typeface="Montserrat"/>
              <a:sym typeface="Montserrat"/>
            </a:endParaRPr>
          </a:p>
        </p:txBody>
      </p:sp>
      <p:sp>
        <p:nvSpPr>
          <p:cNvPr id="1234" name="Google Shape;1234;p83"/>
          <p:cNvSpPr/>
          <p:nvPr/>
        </p:nvSpPr>
        <p:spPr>
          <a:xfrm>
            <a:off x="472946" y="18799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235" name="Google Shape;1235;p83"/>
          <p:cNvSpPr txBox="1"/>
          <p:nvPr/>
        </p:nvSpPr>
        <p:spPr>
          <a:xfrm>
            <a:off x="759000" y="1784050"/>
            <a:ext cx="51681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But we can draw multiple lines!</a:t>
            </a:r>
            <a:endParaRPr sz="1300">
              <a:solidFill>
                <a:schemeClr val="dk1"/>
              </a:solidFill>
              <a:latin typeface="Montserrat"/>
              <a:ea typeface="Montserrat"/>
              <a:cs typeface="Montserrat"/>
              <a:sym typeface="Montserrat"/>
            </a:endParaRPr>
          </a:p>
        </p:txBody>
      </p:sp>
      <p:sp>
        <p:nvSpPr>
          <p:cNvPr id="1236" name="Google Shape;1236;p83"/>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a:t>
            </a:r>
            <a:endParaRPr sz="2100" b="1">
              <a:solidFill>
                <a:srgbClr val="0F3FA8"/>
              </a:solidFill>
              <a:latin typeface="Montserrat"/>
              <a:ea typeface="Montserrat"/>
              <a:cs typeface="Montserrat"/>
              <a:sym typeface="Montserrat"/>
            </a:endParaRPr>
          </a:p>
        </p:txBody>
      </p:sp>
      <p:pic>
        <p:nvPicPr>
          <p:cNvPr id="1237" name="Google Shape;1237;p83"/>
          <p:cNvPicPr preferRelativeResize="0"/>
          <p:nvPr/>
        </p:nvPicPr>
        <p:blipFill>
          <a:blip r:embed="rId3">
            <a:alphaModFix/>
          </a:blip>
          <a:stretch>
            <a:fillRect/>
          </a:stretch>
        </p:blipFill>
        <p:spPr>
          <a:xfrm>
            <a:off x="6490525" y="980788"/>
            <a:ext cx="2349375" cy="162840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sp>
        <p:nvSpPr>
          <p:cNvPr id="1242" name="Google Shape;1242;p84"/>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84"/>
          <p:cNvSpPr/>
          <p:nvPr/>
        </p:nvSpPr>
        <p:spPr>
          <a:xfrm>
            <a:off x="472946" y="13091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244" name="Google Shape;1244;p84"/>
          <p:cNvSpPr txBox="1"/>
          <p:nvPr/>
        </p:nvSpPr>
        <p:spPr>
          <a:xfrm>
            <a:off x="759000" y="1098250"/>
            <a:ext cx="51681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We observed one line that described the relationship between sales and advertising expenditure.</a:t>
            </a:r>
            <a:endParaRPr sz="1300">
              <a:solidFill>
                <a:schemeClr val="dk1"/>
              </a:solidFill>
              <a:latin typeface="Montserrat"/>
              <a:ea typeface="Montserrat"/>
              <a:cs typeface="Montserrat"/>
              <a:sym typeface="Montserrat"/>
            </a:endParaRPr>
          </a:p>
        </p:txBody>
      </p:sp>
      <p:sp>
        <p:nvSpPr>
          <p:cNvPr id="1245" name="Google Shape;1245;p84"/>
          <p:cNvSpPr/>
          <p:nvPr/>
        </p:nvSpPr>
        <p:spPr>
          <a:xfrm>
            <a:off x="472946" y="18799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246" name="Google Shape;1246;p84"/>
          <p:cNvSpPr txBox="1"/>
          <p:nvPr/>
        </p:nvSpPr>
        <p:spPr>
          <a:xfrm>
            <a:off x="759000" y="1784050"/>
            <a:ext cx="51681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But we can draw multiple lines!</a:t>
            </a:r>
            <a:endParaRPr sz="1300">
              <a:solidFill>
                <a:schemeClr val="dk1"/>
              </a:solidFill>
              <a:latin typeface="Montserrat"/>
              <a:ea typeface="Montserrat"/>
              <a:cs typeface="Montserrat"/>
              <a:sym typeface="Montserrat"/>
            </a:endParaRPr>
          </a:p>
        </p:txBody>
      </p:sp>
      <p:pic>
        <p:nvPicPr>
          <p:cNvPr id="1247" name="Google Shape;1247;p84"/>
          <p:cNvPicPr preferRelativeResize="0"/>
          <p:nvPr/>
        </p:nvPicPr>
        <p:blipFill>
          <a:blip r:embed="rId3">
            <a:alphaModFix/>
          </a:blip>
          <a:stretch>
            <a:fillRect/>
          </a:stretch>
        </p:blipFill>
        <p:spPr>
          <a:xfrm>
            <a:off x="6496963" y="980799"/>
            <a:ext cx="2336509" cy="1628400"/>
          </a:xfrm>
          <a:prstGeom prst="rect">
            <a:avLst/>
          </a:prstGeom>
          <a:noFill/>
          <a:ln>
            <a:noFill/>
          </a:ln>
        </p:spPr>
      </p:pic>
      <p:sp>
        <p:nvSpPr>
          <p:cNvPr id="1248" name="Google Shape;1248;p84"/>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a:t>
            </a:r>
            <a:endParaRPr sz="2100" b="1">
              <a:solidFill>
                <a:srgbClr val="0F3FA8"/>
              </a:solidFill>
              <a:latin typeface="Montserrat"/>
              <a:ea typeface="Montserrat"/>
              <a:cs typeface="Montserrat"/>
              <a:sym typeface="Montserrat"/>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1252"/>
        <p:cNvGrpSpPr/>
        <p:nvPr/>
      </p:nvGrpSpPr>
      <p:grpSpPr>
        <a:xfrm>
          <a:off x="0" y="0"/>
          <a:ext cx="0" cy="0"/>
          <a:chOff x="0" y="0"/>
          <a:chExt cx="0" cy="0"/>
        </a:xfrm>
      </p:grpSpPr>
      <p:sp>
        <p:nvSpPr>
          <p:cNvPr id="1253" name="Google Shape;1253;p85"/>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85"/>
          <p:cNvSpPr/>
          <p:nvPr/>
        </p:nvSpPr>
        <p:spPr>
          <a:xfrm>
            <a:off x="472946" y="13091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255" name="Google Shape;1255;p85"/>
          <p:cNvSpPr txBox="1"/>
          <p:nvPr/>
        </p:nvSpPr>
        <p:spPr>
          <a:xfrm>
            <a:off x="759000" y="1098250"/>
            <a:ext cx="51681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We observed one line that described the relationship between sales and advertising expenditure.</a:t>
            </a:r>
            <a:endParaRPr sz="1300">
              <a:solidFill>
                <a:schemeClr val="dk1"/>
              </a:solidFill>
              <a:latin typeface="Montserrat"/>
              <a:ea typeface="Montserrat"/>
              <a:cs typeface="Montserrat"/>
              <a:sym typeface="Montserrat"/>
            </a:endParaRPr>
          </a:p>
        </p:txBody>
      </p:sp>
      <p:sp>
        <p:nvSpPr>
          <p:cNvPr id="1256" name="Google Shape;1256;p85"/>
          <p:cNvSpPr/>
          <p:nvPr/>
        </p:nvSpPr>
        <p:spPr>
          <a:xfrm>
            <a:off x="472946" y="18799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257" name="Google Shape;1257;p85"/>
          <p:cNvSpPr txBox="1"/>
          <p:nvPr/>
        </p:nvSpPr>
        <p:spPr>
          <a:xfrm>
            <a:off x="759000" y="1784050"/>
            <a:ext cx="51681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But we can draw multiple lines!</a:t>
            </a:r>
            <a:endParaRPr sz="1300">
              <a:solidFill>
                <a:schemeClr val="dk1"/>
              </a:solidFill>
              <a:latin typeface="Montserrat"/>
              <a:ea typeface="Montserrat"/>
              <a:cs typeface="Montserrat"/>
              <a:sym typeface="Montserrat"/>
            </a:endParaRPr>
          </a:p>
        </p:txBody>
      </p:sp>
      <p:pic>
        <p:nvPicPr>
          <p:cNvPr id="1258" name="Google Shape;1258;p85"/>
          <p:cNvPicPr preferRelativeResize="0"/>
          <p:nvPr/>
        </p:nvPicPr>
        <p:blipFill>
          <a:blip r:embed="rId3">
            <a:alphaModFix/>
          </a:blip>
          <a:stretch>
            <a:fillRect/>
          </a:stretch>
        </p:blipFill>
        <p:spPr>
          <a:xfrm>
            <a:off x="6496963" y="980799"/>
            <a:ext cx="2336509" cy="1628400"/>
          </a:xfrm>
          <a:prstGeom prst="rect">
            <a:avLst/>
          </a:prstGeom>
          <a:noFill/>
          <a:ln>
            <a:noFill/>
          </a:ln>
        </p:spPr>
      </p:pic>
      <p:sp>
        <p:nvSpPr>
          <p:cNvPr id="1259" name="Google Shape;1259;p85"/>
          <p:cNvSpPr/>
          <p:nvPr/>
        </p:nvSpPr>
        <p:spPr>
          <a:xfrm>
            <a:off x="759000" y="2663525"/>
            <a:ext cx="4511400" cy="3849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chemeClr val="lt1"/>
                </a:solidFill>
                <a:latin typeface="Montserrat"/>
                <a:ea typeface="Montserrat"/>
                <a:cs typeface="Montserrat"/>
                <a:sym typeface="Montserrat"/>
              </a:rPr>
              <a:t>Which line do we choose?</a:t>
            </a:r>
            <a:endParaRPr>
              <a:solidFill>
                <a:schemeClr val="lt1"/>
              </a:solidFill>
              <a:latin typeface="Montserrat"/>
              <a:ea typeface="Montserrat"/>
              <a:cs typeface="Montserrat"/>
              <a:sym typeface="Montserrat"/>
            </a:endParaRPr>
          </a:p>
        </p:txBody>
      </p:sp>
      <p:sp>
        <p:nvSpPr>
          <p:cNvPr id="1260" name="Google Shape;1260;p85"/>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a:t>
            </a:r>
            <a:endParaRPr sz="2100" b="1">
              <a:solidFill>
                <a:srgbClr val="0F3FA8"/>
              </a:solidFill>
              <a:latin typeface="Montserrat"/>
              <a:ea typeface="Montserrat"/>
              <a:cs typeface="Montserrat"/>
              <a:sym typeface="Montserrat"/>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86"/>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
              <a:t>74</a:t>
            </a:fld>
            <a:endParaRPr/>
          </a:p>
        </p:txBody>
      </p:sp>
      <p:sp>
        <p:nvSpPr>
          <p:cNvPr id="1266" name="Google Shape;1266;p86"/>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86"/>
          <p:cNvSpPr/>
          <p:nvPr/>
        </p:nvSpPr>
        <p:spPr>
          <a:xfrm>
            <a:off x="138675" y="4747250"/>
            <a:ext cx="6675300" cy="19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86"/>
          <p:cNvSpPr/>
          <p:nvPr/>
        </p:nvSpPr>
        <p:spPr>
          <a:xfrm>
            <a:off x="472946" y="13091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269" name="Google Shape;1269;p86"/>
          <p:cNvSpPr txBox="1"/>
          <p:nvPr/>
        </p:nvSpPr>
        <p:spPr>
          <a:xfrm>
            <a:off x="759000" y="1098250"/>
            <a:ext cx="45621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We first need to understand the </a:t>
            </a:r>
            <a:r>
              <a:rPr lang="en" sz="1300" b="1">
                <a:solidFill>
                  <a:schemeClr val="dk1"/>
                </a:solidFill>
                <a:latin typeface="Montserrat"/>
                <a:ea typeface="Montserrat"/>
                <a:cs typeface="Montserrat"/>
                <a:sym typeface="Montserrat"/>
              </a:rPr>
              <a:t>difference </a:t>
            </a:r>
            <a:r>
              <a:rPr lang="en" sz="1300">
                <a:solidFill>
                  <a:schemeClr val="dk1"/>
                </a:solidFill>
                <a:latin typeface="Montserrat"/>
                <a:ea typeface="Montserrat"/>
                <a:cs typeface="Montserrat"/>
                <a:sym typeface="Montserrat"/>
              </a:rPr>
              <a:t>between these </a:t>
            </a:r>
            <a:r>
              <a:rPr lang="en" sz="1300" b="1">
                <a:solidFill>
                  <a:schemeClr val="dk1"/>
                </a:solidFill>
                <a:latin typeface="Montserrat"/>
                <a:ea typeface="Montserrat"/>
                <a:cs typeface="Montserrat"/>
                <a:sym typeface="Montserrat"/>
              </a:rPr>
              <a:t>lines.</a:t>
            </a:r>
            <a:endParaRPr sz="1300" b="1">
              <a:solidFill>
                <a:schemeClr val="dk1"/>
              </a:solidFill>
              <a:latin typeface="Montserrat"/>
              <a:ea typeface="Montserrat"/>
              <a:cs typeface="Montserrat"/>
              <a:sym typeface="Montserrat"/>
            </a:endParaRPr>
          </a:p>
        </p:txBody>
      </p:sp>
      <p:sp>
        <p:nvSpPr>
          <p:cNvPr id="1270" name="Google Shape;1270;p86"/>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a:t>
            </a:r>
            <a:endParaRPr sz="2100" b="1">
              <a:solidFill>
                <a:srgbClr val="0F3FA8"/>
              </a:solidFill>
              <a:latin typeface="Montserrat"/>
              <a:ea typeface="Montserrat"/>
              <a:cs typeface="Montserrat"/>
              <a:sym typeface="Montserrat"/>
            </a:endParaRPr>
          </a:p>
        </p:txBody>
      </p:sp>
      <p:pic>
        <p:nvPicPr>
          <p:cNvPr id="1271" name="Google Shape;1271;p86"/>
          <p:cNvPicPr preferRelativeResize="0"/>
          <p:nvPr/>
        </p:nvPicPr>
        <p:blipFill>
          <a:blip r:embed="rId3">
            <a:alphaModFix/>
          </a:blip>
          <a:stretch>
            <a:fillRect/>
          </a:stretch>
        </p:blipFill>
        <p:spPr>
          <a:xfrm>
            <a:off x="6496963" y="980799"/>
            <a:ext cx="2336509" cy="16284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275"/>
        <p:cNvGrpSpPr/>
        <p:nvPr/>
      </p:nvGrpSpPr>
      <p:grpSpPr>
        <a:xfrm>
          <a:off x="0" y="0"/>
          <a:ext cx="0" cy="0"/>
          <a:chOff x="0" y="0"/>
          <a:chExt cx="0" cy="0"/>
        </a:xfrm>
      </p:grpSpPr>
      <p:sp>
        <p:nvSpPr>
          <p:cNvPr id="1276" name="Google Shape;1276;p87"/>
          <p:cNvSpPr txBox="1">
            <a:spLocks noGrp="1"/>
          </p:cNvSpPr>
          <p:nvPr>
            <p:ph type="sldNum" idx="12"/>
          </p:nvPr>
        </p:nvSpPr>
        <p:spPr>
          <a:xfrm>
            <a:off x="8832299" y="4946907"/>
            <a:ext cx="365400" cy="217200"/>
          </a:xfrm>
          <a:prstGeom prst="rect">
            <a:avLst/>
          </a:prstGeom>
        </p:spPr>
        <p:txBody>
          <a:bodyPr spcFirstLastPara="1" wrap="square" lIns="91425" tIns="91425" rIns="91425" bIns="91425" anchor="ctr" anchorCtr="0">
            <a:normAutofit fontScale="25000" lnSpcReduction="20000"/>
          </a:bodyPr>
          <a:lstStyle/>
          <a:p>
            <a:pPr marL="0" lvl="0" indent="0" algn="r" rtl="0">
              <a:spcBef>
                <a:spcPts val="0"/>
              </a:spcBef>
              <a:spcAft>
                <a:spcPts val="0"/>
              </a:spcAft>
              <a:buNone/>
            </a:pPr>
            <a:fld id="{00000000-1234-1234-1234-123412341234}" type="slidenum">
              <a:rPr lang="en"/>
              <a:t>75</a:t>
            </a:fld>
            <a:endParaRPr/>
          </a:p>
        </p:txBody>
      </p:sp>
      <p:sp>
        <p:nvSpPr>
          <p:cNvPr id="1277" name="Google Shape;1277;p87"/>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87"/>
          <p:cNvSpPr/>
          <p:nvPr/>
        </p:nvSpPr>
        <p:spPr>
          <a:xfrm>
            <a:off x="138675" y="4747250"/>
            <a:ext cx="6675300" cy="1932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87"/>
          <p:cNvSpPr/>
          <p:nvPr/>
        </p:nvSpPr>
        <p:spPr>
          <a:xfrm>
            <a:off x="472946" y="13091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280" name="Google Shape;1280;p87"/>
          <p:cNvSpPr txBox="1"/>
          <p:nvPr/>
        </p:nvSpPr>
        <p:spPr>
          <a:xfrm>
            <a:off x="759000" y="1098250"/>
            <a:ext cx="45621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We first need to understand the </a:t>
            </a:r>
            <a:r>
              <a:rPr lang="en" sz="1300" b="1">
                <a:solidFill>
                  <a:schemeClr val="dk1"/>
                </a:solidFill>
                <a:latin typeface="Montserrat"/>
                <a:ea typeface="Montserrat"/>
                <a:cs typeface="Montserrat"/>
                <a:sym typeface="Montserrat"/>
              </a:rPr>
              <a:t>difference </a:t>
            </a:r>
            <a:r>
              <a:rPr lang="en" sz="1300">
                <a:solidFill>
                  <a:schemeClr val="dk1"/>
                </a:solidFill>
                <a:latin typeface="Montserrat"/>
                <a:ea typeface="Montserrat"/>
                <a:cs typeface="Montserrat"/>
                <a:sym typeface="Montserrat"/>
              </a:rPr>
              <a:t>between these </a:t>
            </a:r>
            <a:r>
              <a:rPr lang="en" sz="1300" b="1">
                <a:solidFill>
                  <a:schemeClr val="dk1"/>
                </a:solidFill>
                <a:latin typeface="Montserrat"/>
                <a:ea typeface="Montserrat"/>
                <a:cs typeface="Montserrat"/>
                <a:sym typeface="Montserrat"/>
              </a:rPr>
              <a:t>lines.</a:t>
            </a:r>
            <a:endParaRPr sz="1300" b="1">
              <a:solidFill>
                <a:schemeClr val="dk1"/>
              </a:solidFill>
              <a:latin typeface="Montserrat"/>
              <a:ea typeface="Montserrat"/>
              <a:cs typeface="Montserrat"/>
              <a:sym typeface="Montserrat"/>
            </a:endParaRPr>
          </a:p>
        </p:txBody>
      </p:sp>
      <p:sp>
        <p:nvSpPr>
          <p:cNvPr id="1281" name="Google Shape;1281;p87"/>
          <p:cNvSpPr/>
          <p:nvPr/>
        </p:nvSpPr>
        <p:spPr>
          <a:xfrm>
            <a:off x="472946" y="19949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282" name="Google Shape;1282;p87"/>
          <p:cNvSpPr txBox="1"/>
          <p:nvPr/>
        </p:nvSpPr>
        <p:spPr>
          <a:xfrm>
            <a:off x="759000" y="1784050"/>
            <a:ext cx="45621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We have actual data points (actual sales) and predicted data points (model’s predicted sales).</a:t>
            </a:r>
            <a:endParaRPr sz="1300">
              <a:solidFill>
                <a:schemeClr val="dk1"/>
              </a:solidFill>
              <a:latin typeface="Montserrat"/>
              <a:ea typeface="Montserrat"/>
              <a:cs typeface="Montserrat"/>
              <a:sym typeface="Montserrat"/>
            </a:endParaRPr>
          </a:p>
        </p:txBody>
      </p:sp>
      <p:sp>
        <p:nvSpPr>
          <p:cNvPr id="1283" name="Google Shape;1283;p87"/>
          <p:cNvSpPr/>
          <p:nvPr/>
        </p:nvSpPr>
        <p:spPr>
          <a:xfrm>
            <a:off x="759000" y="2663525"/>
            <a:ext cx="4511400" cy="3849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lt1"/>
                </a:solidFill>
                <a:latin typeface="Montserrat"/>
                <a:ea typeface="Montserrat"/>
                <a:cs typeface="Montserrat"/>
                <a:sym typeface="Montserrat"/>
              </a:rPr>
              <a:t>Prediction Error = Actual Value - Predicted Value</a:t>
            </a:r>
            <a:endParaRPr sz="1300">
              <a:solidFill>
                <a:schemeClr val="lt1"/>
              </a:solidFill>
              <a:latin typeface="Montserrat"/>
              <a:ea typeface="Montserrat"/>
              <a:cs typeface="Montserrat"/>
              <a:sym typeface="Montserrat"/>
            </a:endParaRPr>
          </a:p>
        </p:txBody>
      </p:sp>
      <p:sp>
        <p:nvSpPr>
          <p:cNvPr id="1284" name="Google Shape;1284;p87"/>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a:t>
            </a:r>
            <a:endParaRPr sz="2100" b="1">
              <a:solidFill>
                <a:srgbClr val="0F3FA8"/>
              </a:solidFill>
              <a:latin typeface="Montserrat"/>
              <a:ea typeface="Montserrat"/>
              <a:cs typeface="Montserrat"/>
              <a:sym typeface="Montserrat"/>
            </a:endParaRPr>
          </a:p>
        </p:txBody>
      </p:sp>
      <p:pic>
        <p:nvPicPr>
          <p:cNvPr id="1285" name="Google Shape;1285;p87"/>
          <p:cNvPicPr preferRelativeResize="0"/>
          <p:nvPr/>
        </p:nvPicPr>
        <p:blipFill>
          <a:blip r:embed="rId3">
            <a:alphaModFix/>
          </a:blip>
          <a:stretch>
            <a:fillRect/>
          </a:stretch>
        </p:blipFill>
        <p:spPr>
          <a:xfrm>
            <a:off x="6496963" y="980799"/>
            <a:ext cx="2336509" cy="16284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289"/>
        <p:cNvGrpSpPr/>
        <p:nvPr/>
      </p:nvGrpSpPr>
      <p:grpSpPr>
        <a:xfrm>
          <a:off x="0" y="0"/>
          <a:ext cx="0" cy="0"/>
          <a:chOff x="0" y="0"/>
          <a:chExt cx="0" cy="0"/>
        </a:xfrm>
      </p:grpSpPr>
      <p:sp>
        <p:nvSpPr>
          <p:cNvPr id="1290" name="Google Shape;1290;p88"/>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88"/>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a:t>
            </a:r>
            <a:endParaRPr sz="2100" b="1">
              <a:solidFill>
                <a:srgbClr val="0F3FA8"/>
              </a:solidFill>
              <a:latin typeface="Montserrat"/>
              <a:ea typeface="Montserrat"/>
              <a:cs typeface="Montserrat"/>
              <a:sym typeface="Montserrat"/>
            </a:endParaRPr>
          </a:p>
        </p:txBody>
      </p:sp>
      <p:pic>
        <p:nvPicPr>
          <p:cNvPr id="1292" name="Google Shape;1292;p88"/>
          <p:cNvPicPr preferRelativeResize="0"/>
          <p:nvPr/>
        </p:nvPicPr>
        <p:blipFill>
          <a:blip r:embed="rId3">
            <a:alphaModFix/>
          </a:blip>
          <a:stretch>
            <a:fillRect/>
          </a:stretch>
        </p:blipFill>
        <p:spPr>
          <a:xfrm>
            <a:off x="2435375" y="984500"/>
            <a:ext cx="2081125" cy="1802789"/>
          </a:xfrm>
          <a:prstGeom prst="rect">
            <a:avLst/>
          </a:prstGeom>
          <a:noFill/>
          <a:ln>
            <a:noFill/>
          </a:ln>
        </p:spPr>
      </p:pic>
      <p:pic>
        <p:nvPicPr>
          <p:cNvPr id="1293" name="Google Shape;1293;p88"/>
          <p:cNvPicPr preferRelativeResize="0"/>
          <p:nvPr/>
        </p:nvPicPr>
        <p:blipFill>
          <a:blip r:embed="rId4">
            <a:alphaModFix/>
          </a:blip>
          <a:stretch>
            <a:fillRect/>
          </a:stretch>
        </p:blipFill>
        <p:spPr>
          <a:xfrm>
            <a:off x="246325" y="959700"/>
            <a:ext cx="2081125" cy="1828275"/>
          </a:xfrm>
          <a:prstGeom prst="rect">
            <a:avLst/>
          </a:prstGeom>
          <a:noFill/>
          <a:ln>
            <a:noFill/>
          </a:ln>
        </p:spPr>
      </p:pic>
      <p:pic>
        <p:nvPicPr>
          <p:cNvPr id="1294" name="Google Shape;1294;p88"/>
          <p:cNvPicPr preferRelativeResize="0"/>
          <p:nvPr/>
        </p:nvPicPr>
        <p:blipFill>
          <a:blip r:embed="rId5">
            <a:alphaModFix/>
          </a:blip>
          <a:stretch>
            <a:fillRect/>
          </a:stretch>
        </p:blipFill>
        <p:spPr>
          <a:xfrm>
            <a:off x="4624425" y="959700"/>
            <a:ext cx="2081125" cy="1802789"/>
          </a:xfrm>
          <a:prstGeom prst="rect">
            <a:avLst/>
          </a:prstGeom>
          <a:noFill/>
          <a:ln>
            <a:noFill/>
          </a:ln>
        </p:spPr>
      </p:pic>
      <p:pic>
        <p:nvPicPr>
          <p:cNvPr id="1295" name="Google Shape;1295;p88"/>
          <p:cNvPicPr preferRelativeResize="0"/>
          <p:nvPr/>
        </p:nvPicPr>
        <p:blipFill>
          <a:blip r:embed="rId6">
            <a:alphaModFix/>
          </a:blip>
          <a:stretch>
            <a:fillRect/>
          </a:stretch>
        </p:blipFill>
        <p:spPr>
          <a:xfrm>
            <a:off x="6811861" y="959700"/>
            <a:ext cx="2052138" cy="18028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1299"/>
        <p:cNvGrpSpPr/>
        <p:nvPr/>
      </p:nvGrpSpPr>
      <p:grpSpPr>
        <a:xfrm>
          <a:off x="0" y="0"/>
          <a:ext cx="0" cy="0"/>
          <a:chOff x="0" y="0"/>
          <a:chExt cx="0" cy="0"/>
        </a:xfrm>
      </p:grpSpPr>
      <p:sp>
        <p:nvSpPr>
          <p:cNvPr id="1300" name="Google Shape;1300;p89"/>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89"/>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a:t>
            </a:r>
            <a:endParaRPr sz="2100" b="1">
              <a:solidFill>
                <a:srgbClr val="0F3FA8"/>
              </a:solidFill>
              <a:latin typeface="Montserrat"/>
              <a:ea typeface="Montserrat"/>
              <a:cs typeface="Montserrat"/>
              <a:sym typeface="Montserrat"/>
            </a:endParaRPr>
          </a:p>
        </p:txBody>
      </p:sp>
      <p:pic>
        <p:nvPicPr>
          <p:cNvPr id="1302" name="Google Shape;1302;p89"/>
          <p:cNvPicPr preferRelativeResize="0"/>
          <p:nvPr/>
        </p:nvPicPr>
        <p:blipFill>
          <a:blip r:embed="rId3">
            <a:alphaModFix/>
          </a:blip>
          <a:stretch>
            <a:fillRect/>
          </a:stretch>
        </p:blipFill>
        <p:spPr>
          <a:xfrm>
            <a:off x="2435375" y="984500"/>
            <a:ext cx="2081125" cy="1802789"/>
          </a:xfrm>
          <a:prstGeom prst="rect">
            <a:avLst/>
          </a:prstGeom>
          <a:noFill/>
          <a:ln>
            <a:noFill/>
          </a:ln>
        </p:spPr>
      </p:pic>
      <p:pic>
        <p:nvPicPr>
          <p:cNvPr id="1303" name="Google Shape;1303;p89"/>
          <p:cNvPicPr preferRelativeResize="0"/>
          <p:nvPr/>
        </p:nvPicPr>
        <p:blipFill>
          <a:blip r:embed="rId4">
            <a:alphaModFix/>
          </a:blip>
          <a:stretch>
            <a:fillRect/>
          </a:stretch>
        </p:blipFill>
        <p:spPr>
          <a:xfrm>
            <a:off x="246325" y="959700"/>
            <a:ext cx="2081125" cy="1828275"/>
          </a:xfrm>
          <a:prstGeom prst="rect">
            <a:avLst/>
          </a:prstGeom>
          <a:noFill/>
          <a:ln>
            <a:noFill/>
          </a:ln>
        </p:spPr>
      </p:pic>
      <p:pic>
        <p:nvPicPr>
          <p:cNvPr id="1304" name="Google Shape;1304;p89"/>
          <p:cNvPicPr preferRelativeResize="0"/>
          <p:nvPr/>
        </p:nvPicPr>
        <p:blipFill>
          <a:blip r:embed="rId5">
            <a:alphaModFix/>
          </a:blip>
          <a:stretch>
            <a:fillRect/>
          </a:stretch>
        </p:blipFill>
        <p:spPr>
          <a:xfrm>
            <a:off x="4624425" y="959700"/>
            <a:ext cx="2081125" cy="1802789"/>
          </a:xfrm>
          <a:prstGeom prst="rect">
            <a:avLst/>
          </a:prstGeom>
          <a:noFill/>
          <a:ln>
            <a:noFill/>
          </a:ln>
        </p:spPr>
      </p:pic>
      <p:pic>
        <p:nvPicPr>
          <p:cNvPr id="1305" name="Google Shape;1305;p89"/>
          <p:cNvPicPr preferRelativeResize="0"/>
          <p:nvPr/>
        </p:nvPicPr>
        <p:blipFill>
          <a:blip r:embed="rId6">
            <a:alphaModFix/>
          </a:blip>
          <a:stretch>
            <a:fillRect/>
          </a:stretch>
        </p:blipFill>
        <p:spPr>
          <a:xfrm>
            <a:off x="6811861" y="959700"/>
            <a:ext cx="2052138" cy="1802800"/>
          </a:xfrm>
          <a:prstGeom prst="rect">
            <a:avLst/>
          </a:prstGeom>
          <a:noFill/>
          <a:ln>
            <a:noFill/>
          </a:ln>
        </p:spPr>
      </p:pic>
      <p:sp>
        <p:nvSpPr>
          <p:cNvPr id="1306" name="Google Shape;1306;p89"/>
          <p:cNvSpPr/>
          <p:nvPr/>
        </p:nvSpPr>
        <p:spPr>
          <a:xfrm>
            <a:off x="472946" y="35189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307" name="Google Shape;1307;p89"/>
          <p:cNvSpPr txBox="1"/>
          <p:nvPr/>
        </p:nvSpPr>
        <p:spPr>
          <a:xfrm>
            <a:off x="759000" y="3423100"/>
            <a:ext cx="54633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There are multiple data points to consider.</a:t>
            </a:r>
            <a:endParaRPr sz="1300">
              <a:solidFill>
                <a:schemeClr val="dk1"/>
              </a:solidFill>
              <a:latin typeface="Montserrat"/>
              <a:ea typeface="Montserrat"/>
              <a:cs typeface="Montserrat"/>
              <a:sym typeface="Montserrat"/>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90"/>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3" name="Google Shape;1313;p90"/>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a:t>
            </a:r>
            <a:endParaRPr sz="2100" b="1">
              <a:solidFill>
                <a:srgbClr val="0F3FA8"/>
              </a:solidFill>
              <a:latin typeface="Montserrat"/>
              <a:ea typeface="Montserrat"/>
              <a:cs typeface="Montserrat"/>
              <a:sym typeface="Montserrat"/>
            </a:endParaRPr>
          </a:p>
        </p:txBody>
      </p:sp>
      <p:pic>
        <p:nvPicPr>
          <p:cNvPr id="1314" name="Google Shape;1314;p90"/>
          <p:cNvPicPr preferRelativeResize="0"/>
          <p:nvPr/>
        </p:nvPicPr>
        <p:blipFill>
          <a:blip r:embed="rId3">
            <a:alphaModFix/>
          </a:blip>
          <a:stretch>
            <a:fillRect/>
          </a:stretch>
        </p:blipFill>
        <p:spPr>
          <a:xfrm>
            <a:off x="2435375" y="984500"/>
            <a:ext cx="2081125" cy="1802789"/>
          </a:xfrm>
          <a:prstGeom prst="rect">
            <a:avLst/>
          </a:prstGeom>
          <a:noFill/>
          <a:ln>
            <a:noFill/>
          </a:ln>
        </p:spPr>
      </p:pic>
      <p:pic>
        <p:nvPicPr>
          <p:cNvPr id="1315" name="Google Shape;1315;p90"/>
          <p:cNvPicPr preferRelativeResize="0"/>
          <p:nvPr/>
        </p:nvPicPr>
        <p:blipFill>
          <a:blip r:embed="rId4">
            <a:alphaModFix/>
          </a:blip>
          <a:stretch>
            <a:fillRect/>
          </a:stretch>
        </p:blipFill>
        <p:spPr>
          <a:xfrm>
            <a:off x="246325" y="959700"/>
            <a:ext cx="2081125" cy="1828275"/>
          </a:xfrm>
          <a:prstGeom prst="rect">
            <a:avLst/>
          </a:prstGeom>
          <a:noFill/>
          <a:ln>
            <a:noFill/>
          </a:ln>
        </p:spPr>
      </p:pic>
      <p:pic>
        <p:nvPicPr>
          <p:cNvPr id="1316" name="Google Shape;1316;p90"/>
          <p:cNvPicPr preferRelativeResize="0"/>
          <p:nvPr/>
        </p:nvPicPr>
        <p:blipFill>
          <a:blip r:embed="rId5">
            <a:alphaModFix/>
          </a:blip>
          <a:stretch>
            <a:fillRect/>
          </a:stretch>
        </p:blipFill>
        <p:spPr>
          <a:xfrm>
            <a:off x="4624425" y="959700"/>
            <a:ext cx="2081125" cy="1802789"/>
          </a:xfrm>
          <a:prstGeom prst="rect">
            <a:avLst/>
          </a:prstGeom>
          <a:noFill/>
          <a:ln>
            <a:noFill/>
          </a:ln>
        </p:spPr>
      </p:pic>
      <p:pic>
        <p:nvPicPr>
          <p:cNvPr id="1317" name="Google Shape;1317;p90"/>
          <p:cNvPicPr preferRelativeResize="0"/>
          <p:nvPr/>
        </p:nvPicPr>
        <p:blipFill>
          <a:blip r:embed="rId6">
            <a:alphaModFix/>
          </a:blip>
          <a:stretch>
            <a:fillRect/>
          </a:stretch>
        </p:blipFill>
        <p:spPr>
          <a:xfrm>
            <a:off x="6811861" y="959700"/>
            <a:ext cx="2052138" cy="1802800"/>
          </a:xfrm>
          <a:prstGeom prst="rect">
            <a:avLst/>
          </a:prstGeom>
          <a:noFill/>
          <a:ln>
            <a:noFill/>
          </a:ln>
        </p:spPr>
      </p:pic>
      <p:sp>
        <p:nvSpPr>
          <p:cNvPr id="1318" name="Google Shape;1318;p90"/>
          <p:cNvSpPr/>
          <p:nvPr/>
        </p:nvSpPr>
        <p:spPr>
          <a:xfrm>
            <a:off x="472946" y="35189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319" name="Google Shape;1319;p90"/>
          <p:cNvSpPr txBox="1"/>
          <p:nvPr/>
        </p:nvSpPr>
        <p:spPr>
          <a:xfrm>
            <a:off x="759000" y="3423100"/>
            <a:ext cx="54633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There are multiple data points to consider.</a:t>
            </a:r>
            <a:endParaRPr sz="1300">
              <a:solidFill>
                <a:schemeClr val="dk1"/>
              </a:solidFill>
              <a:latin typeface="Montserrat"/>
              <a:ea typeface="Montserrat"/>
              <a:cs typeface="Montserrat"/>
              <a:sym typeface="Montserrat"/>
            </a:endParaRPr>
          </a:p>
        </p:txBody>
      </p:sp>
      <p:sp>
        <p:nvSpPr>
          <p:cNvPr id="1320" name="Google Shape;1320;p90"/>
          <p:cNvSpPr/>
          <p:nvPr/>
        </p:nvSpPr>
        <p:spPr>
          <a:xfrm>
            <a:off x="472946" y="40135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321" name="Google Shape;1321;p90"/>
          <p:cNvSpPr txBox="1"/>
          <p:nvPr/>
        </p:nvSpPr>
        <p:spPr>
          <a:xfrm>
            <a:off x="759000" y="3917650"/>
            <a:ext cx="54633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Take the aggregate of the errors across the data points.</a:t>
            </a:r>
            <a:endParaRPr sz="1300">
              <a:solidFill>
                <a:schemeClr val="dk1"/>
              </a:solidFill>
              <a:latin typeface="Montserrat"/>
              <a:ea typeface="Montserrat"/>
              <a:cs typeface="Montserrat"/>
              <a:sym typeface="Montserrat"/>
            </a:endParaRPr>
          </a:p>
        </p:txBody>
      </p:sp>
      <p:sp>
        <p:nvSpPr>
          <p:cNvPr id="1322" name="Google Shape;1322;p90"/>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91"/>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91"/>
          <p:cNvSpPr/>
          <p:nvPr/>
        </p:nvSpPr>
        <p:spPr>
          <a:xfrm>
            <a:off x="472946" y="3549258"/>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329" name="Google Shape;1329;p91"/>
          <p:cNvSpPr txBox="1"/>
          <p:nvPr/>
        </p:nvSpPr>
        <p:spPr>
          <a:xfrm>
            <a:off x="759000" y="3338350"/>
            <a:ext cx="59466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The </a:t>
            </a:r>
            <a:r>
              <a:rPr lang="en" sz="1300" b="1">
                <a:solidFill>
                  <a:srgbClr val="12549B"/>
                </a:solidFill>
                <a:latin typeface="Montserrat"/>
                <a:ea typeface="Montserrat"/>
                <a:cs typeface="Montserrat"/>
                <a:sym typeface="Montserrat"/>
              </a:rPr>
              <a:t>line</a:t>
            </a:r>
            <a:r>
              <a:rPr lang="en" sz="1300">
                <a:solidFill>
                  <a:srgbClr val="12549B"/>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with the </a:t>
            </a:r>
            <a:r>
              <a:rPr lang="en" sz="1300" b="1">
                <a:solidFill>
                  <a:srgbClr val="12549B"/>
                </a:solidFill>
                <a:latin typeface="Montserrat"/>
                <a:ea typeface="Montserrat"/>
                <a:cs typeface="Montserrat"/>
                <a:sym typeface="Montserrat"/>
              </a:rPr>
              <a:t>least aggregate error</a:t>
            </a:r>
            <a:r>
              <a:rPr lang="en" sz="1300">
                <a:solidFill>
                  <a:schemeClr val="dk1"/>
                </a:solidFill>
                <a:latin typeface="Montserrat"/>
                <a:ea typeface="Montserrat"/>
                <a:cs typeface="Montserrat"/>
                <a:sym typeface="Montserrat"/>
              </a:rPr>
              <a:t> across all data points is the one</a:t>
            </a:r>
            <a:r>
              <a:rPr lang="en" sz="1300" b="1">
                <a:solidFill>
                  <a:schemeClr val="dk1"/>
                </a:solidFill>
                <a:latin typeface="Montserrat"/>
                <a:ea typeface="Montserrat"/>
                <a:cs typeface="Montserrat"/>
                <a:sym typeface="Montserrat"/>
              </a:rPr>
              <a:t> </a:t>
            </a:r>
            <a:r>
              <a:rPr lang="en" sz="1300" b="1">
                <a:solidFill>
                  <a:srgbClr val="12549B"/>
                </a:solidFill>
                <a:latin typeface="Montserrat"/>
                <a:ea typeface="Montserrat"/>
                <a:cs typeface="Montserrat"/>
                <a:sym typeface="Montserrat"/>
              </a:rPr>
              <a:t>we want.</a:t>
            </a:r>
            <a:endParaRPr sz="1300" b="1">
              <a:solidFill>
                <a:srgbClr val="12549B"/>
              </a:solidFill>
              <a:latin typeface="Montserrat"/>
              <a:ea typeface="Montserrat"/>
              <a:cs typeface="Montserrat"/>
              <a:sym typeface="Montserrat"/>
            </a:endParaRPr>
          </a:p>
        </p:txBody>
      </p:sp>
      <p:sp>
        <p:nvSpPr>
          <p:cNvPr id="1330" name="Google Shape;1330;p91"/>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a:t>
            </a:r>
            <a:endParaRPr sz="2100" b="1">
              <a:solidFill>
                <a:srgbClr val="0F3FA8"/>
              </a:solidFill>
              <a:latin typeface="Montserrat"/>
              <a:ea typeface="Montserrat"/>
              <a:cs typeface="Montserrat"/>
              <a:sym typeface="Montserrat"/>
            </a:endParaRPr>
          </a:p>
        </p:txBody>
      </p:sp>
      <p:pic>
        <p:nvPicPr>
          <p:cNvPr id="1331" name="Google Shape;1331;p91"/>
          <p:cNvPicPr preferRelativeResize="0"/>
          <p:nvPr/>
        </p:nvPicPr>
        <p:blipFill>
          <a:blip r:embed="rId3">
            <a:alphaModFix/>
          </a:blip>
          <a:stretch>
            <a:fillRect/>
          </a:stretch>
        </p:blipFill>
        <p:spPr>
          <a:xfrm>
            <a:off x="2435375" y="984500"/>
            <a:ext cx="2081125" cy="1802789"/>
          </a:xfrm>
          <a:prstGeom prst="rect">
            <a:avLst/>
          </a:prstGeom>
          <a:noFill/>
          <a:ln>
            <a:noFill/>
          </a:ln>
        </p:spPr>
      </p:pic>
      <p:pic>
        <p:nvPicPr>
          <p:cNvPr id="1332" name="Google Shape;1332;p91"/>
          <p:cNvPicPr preferRelativeResize="0"/>
          <p:nvPr/>
        </p:nvPicPr>
        <p:blipFill>
          <a:blip r:embed="rId4">
            <a:alphaModFix/>
          </a:blip>
          <a:stretch>
            <a:fillRect/>
          </a:stretch>
        </p:blipFill>
        <p:spPr>
          <a:xfrm>
            <a:off x="246325" y="959700"/>
            <a:ext cx="2081125" cy="1828275"/>
          </a:xfrm>
          <a:prstGeom prst="rect">
            <a:avLst/>
          </a:prstGeom>
          <a:noFill/>
          <a:ln>
            <a:noFill/>
          </a:ln>
        </p:spPr>
      </p:pic>
      <p:pic>
        <p:nvPicPr>
          <p:cNvPr id="1333" name="Google Shape;1333;p91"/>
          <p:cNvPicPr preferRelativeResize="0"/>
          <p:nvPr/>
        </p:nvPicPr>
        <p:blipFill>
          <a:blip r:embed="rId5">
            <a:alphaModFix/>
          </a:blip>
          <a:stretch>
            <a:fillRect/>
          </a:stretch>
        </p:blipFill>
        <p:spPr>
          <a:xfrm>
            <a:off x="4624425" y="959700"/>
            <a:ext cx="2081125" cy="1802789"/>
          </a:xfrm>
          <a:prstGeom prst="rect">
            <a:avLst/>
          </a:prstGeom>
          <a:noFill/>
          <a:ln>
            <a:noFill/>
          </a:ln>
        </p:spPr>
      </p:pic>
      <p:pic>
        <p:nvPicPr>
          <p:cNvPr id="1334" name="Google Shape;1334;p91"/>
          <p:cNvPicPr preferRelativeResize="0"/>
          <p:nvPr/>
        </p:nvPicPr>
        <p:blipFill>
          <a:blip r:embed="rId6">
            <a:alphaModFix/>
          </a:blip>
          <a:stretch>
            <a:fillRect/>
          </a:stretch>
        </p:blipFill>
        <p:spPr>
          <a:xfrm>
            <a:off x="6811861" y="959700"/>
            <a:ext cx="2052138" cy="1802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2"/>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2"/>
          <p:cNvSpPr/>
          <p:nvPr/>
        </p:nvSpPr>
        <p:spPr>
          <a:xfrm>
            <a:off x="3985325" y="2563875"/>
            <a:ext cx="448800" cy="431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152" name="Google Shape;152;p22"/>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Problem Space</a:t>
            </a:r>
            <a:endParaRPr sz="2100" b="1">
              <a:solidFill>
                <a:srgbClr val="0F3FA8"/>
              </a:solidFill>
              <a:latin typeface="Montserrat"/>
              <a:ea typeface="Montserrat"/>
              <a:cs typeface="Montserrat"/>
              <a:sym typeface="Montserrat"/>
            </a:endParaRPr>
          </a:p>
        </p:txBody>
      </p:sp>
      <p:sp>
        <p:nvSpPr>
          <p:cNvPr id="153" name="Google Shape;153;p22"/>
          <p:cNvSpPr txBox="1"/>
          <p:nvPr/>
        </p:nvSpPr>
        <p:spPr>
          <a:xfrm>
            <a:off x="3706288" y="2989200"/>
            <a:ext cx="1015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222222"/>
                </a:solidFill>
                <a:latin typeface="Montserrat SemiBold"/>
                <a:ea typeface="Montserrat SemiBold"/>
                <a:cs typeface="Montserrat SemiBold"/>
                <a:sym typeface="Montserrat SemiBold"/>
              </a:rPr>
              <a:t>Predicting a Number</a:t>
            </a:r>
            <a:endParaRPr sz="1000">
              <a:solidFill>
                <a:srgbClr val="222222"/>
              </a:solidFill>
              <a:latin typeface="Montserrat SemiBold"/>
              <a:ea typeface="Montserrat SemiBold"/>
              <a:cs typeface="Montserrat SemiBold"/>
              <a:sym typeface="Montserrat SemiBold"/>
            </a:endParaRPr>
          </a:p>
        </p:txBody>
      </p:sp>
      <p:sp>
        <p:nvSpPr>
          <p:cNvPr id="154" name="Google Shape;154;p22"/>
          <p:cNvSpPr/>
          <p:nvPr/>
        </p:nvSpPr>
        <p:spPr>
          <a:xfrm>
            <a:off x="2025404" y="1679974"/>
            <a:ext cx="304200" cy="292500"/>
          </a:xfrm>
          <a:prstGeom prst="ellipse">
            <a:avLst/>
          </a:prstGeom>
          <a:solidFill>
            <a:srgbClr val="FFAB40"/>
          </a:solidFill>
          <a:ln w="2857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155" name="Google Shape;155;p22"/>
          <p:cNvSpPr/>
          <p:nvPr/>
        </p:nvSpPr>
        <p:spPr>
          <a:xfrm>
            <a:off x="3213676" y="1804367"/>
            <a:ext cx="197400" cy="1899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156" name="Google Shape;156;p22"/>
          <p:cNvSpPr/>
          <p:nvPr/>
        </p:nvSpPr>
        <p:spPr>
          <a:xfrm>
            <a:off x="1597176" y="1126654"/>
            <a:ext cx="197400" cy="1899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157" name="Google Shape;157;p22"/>
          <p:cNvSpPr/>
          <p:nvPr/>
        </p:nvSpPr>
        <p:spPr>
          <a:xfrm>
            <a:off x="786701" y="2248854"/>
            <a:ext cx="197400" cy="1899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cxnSp>
        <p:nvCxnSpPr>
          <p:cNvPr id="158" name="Google Shape;158;p22"/>
          <p:cNvCxnSpPr>
            <a:stCxn id="154" idx="1"/>
            <a:endCxn id="156" idx="5"/>
          </p:cNvCxnSpPr>
          <p:nvPr/>
        </p:nvCxnSpPr>
        <p:spPr>
          <a:xfrm rot="10800000">
            <a:off x="1765753" y="1288710"/>
            <a:ext cx="304200" cy="434100"/>
          </a:xfrm>
          <a:prstGeom prst="straightConnector1">
            <a:avLst/>
          </a:prstGeom>
          <a:noFill/>
          <a:ln w="9525" cap="flat" cmpd="sng">
            <a:solidFill>
              <a:srgbClr val="F6B26B"/>
            </a:solidFill>
            <a:prstDash val="dash"/>
            <a:round/>
            <a:headEnd type="none" w="med" len="med"/>
            <a:tailEnd type="none" w="med" len="med"/>
          </a:ln>
        </p:spPr>
      </p:cxnSp>
      <p:cxnSp>
        <p:nvCxnSpPr>
          <p:cNvPr id="159" name="Google Shape;159;p22"/>
          <p:cNvCxnSpPr>
            <a:stCxn id="154" idx="3"/>
            <a:endCxn id="157" idx="7"/>
          </p:cNvCxnSpPr>
          <p:nvPr/>
        </p:nvCxnSpPr>
        <p:spPr>
          <a:xfrm flipH="1">
            <a:off x="955153" y="1929639"/>
            <a:ext cx="1114800" cy="347100"/>
          </a:xfrm>
          <a:prstGeom prst="straightConnector1">
            <a:avLst/>
          </a:prstGeom>
          <a:noFill/>
          <a:ln w="9525" cap="flat" cmpd="sng">
            <a:solidFill>
              <a:srgbClr val="F6B26B"/>
            </a:solidFill>
            <a:prstDash val="dash"/>
            <a:round/>
            <a:headEnd type="none" w="med" len="med"/>
            <a:tailEnd type="none" w="med" len="med"/>
          </a:ln>
        </p:spPr>
      </p:cxnSp>
      <p:cxnSp>
        <p:nvCxnSpPr>
          <p:cNvPr id="160" name="Google Shape;160;p22"/>
          <p:cNvCxnSpPr>
            <a:endCxn id="155" idx="2"/>
          </p:cNvCxnSpPr>
          <p:nvPr/>
        </p:nvCxnSpPr>
        <p:spPr>
          <a:xfrm>
            <a:off x="2329576" y="1826117"/>
            <a:ext cx="884100" cy="73200"/>
          </a:xfrm>
          <a:prstGeom prst="straightConnector1">
            <a:avLst/>
          </a:prstGeom>
          <a:noFill/>
          <a:ln w="9525" cap="flat" cmpd="sng">
            <a:solidFill>
              <a:srgbClr val="F6B26B"/>
            </a:solidFill>
            <a:prstDash val="dash"/>
            <a:round/>
            <a:headEnd type="none" w="med" len="med"/>
            <a:tailEnd type="none" w="med" len="med"/>
          </a:ln>
        </p:spPr>
      </p:cxnSp>
      <p:sp>
        <p:nvSpPr>
          <p:cNvPr id="161" name="Google Shape;161;p22"/>
          <p:cNvSpPr txBox="1"/>
          <p:nvPr/>
        </p:nvSpPr>
        <p:spPr>
          <a:xfrm>
            <a:off x="2861113" y="1423525"/>
            <a:ext cx="885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E69138"/>
                </a:solidFill>
                <a:latin typeface="Montserrat SemiBold"/>
                <a:ea typeface="Montserrat SemiBold"/>
                <a:cs typeface="Montserrat SemiBold"/>
                <a:sym typeface="Montserrat SemiBold"/>
              </a:rPr>
              <a:t>Price Optimization</a:t>
            </a:r>
            <a:endParaRPr sz="800">
              <a:solidFill>
                <a:srgbClr val="E69138"/>
              </a:solidFill>
              <a:latin typeface="Montserrat SemiBold"/>
              <a:ea typeface="Montserrat SemiBold"/>
              <a:cs typeface="Montserrat SemiBold"/>
              <a:sym typeface="Montserrat SemiBold"/>
            </a:endParaRPr>
          </a:p>
        </p:txBody>
      </p:sp>
      <p:sp>
        <p:nvSpPr>
          <p:cNvPr id="162" name="Google Shape;162;p22"/>
          <p:cNvSpPr txBox="1"/>
          <p:nvPr/>
        </p:nvSpPr>
        <p:spPr>
          <a:xfrm>
            <a:off x="1137125" y="749450"/>
            <a:ext cx="1117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E69138"/>
                </a:solidFill>
                <a:latin typeface="Montserrat SemiBold"/>
                <a:ea typeface="Montserrat SemiBold"/>
                <a:cs typeface="Montserrat SemiBold"/>
                <a:sym typeface="Montserrat SemiBold"/>
              </a:rPr>
              <a:t>Sales Forecasting and Optimization</a:t>
            </a:r>
            <a:endParaRPr sz="800">
              <a:solidFill>
                <a:srgbClr val="E69138"/>
              </a:solidFill>
              <a:latin typeface="Montserrat SemiBold"/>
              <a:ea typeface="Montserrat SemiBold"/>
              <a:cs typeface="Montserrat SemiBold"/>
              <a:sym typeface="Montserrat SemiBold"/>
            </a:endParaRPr>
          </a:p>
        </p:txBody>
      </p:sp>
      <p:sp>
        <p:nvSpPr>
          <p:cNvPr id="163" name="Google Shape;163;p22"/>
          <p:cNvSpPr txBox="1"/>
          <p:nvPr/>
        </p:nvSpPr>
        <p:spPr>
          <a:xfrm>
            <a:off x="334001" y="2438750"/>
            <a:ext cx="1102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E69138"/>
                </a:solidFill>
                <a:latin typeface="Montserrat SemiBold"/>
                <a:ea typeface="Montserrat SemiBold"/>
                <a:cs typeface="Montserrat SemiBold"/>
                <a:sym typeface="Montserrat SemiBold"/>
              </a:rPr>
              <a:t>Customer Lifetime Value Prediction</a:t>
            </a:r>
            <a:endParaRPr sz="800">
              <a:solidFill>
                <a:srgbClr val="E69138"/>
              </a:solidFill>
              <a:latin typeface="Montserrat SemiBold"/>
              <a:ea typeface="Montserrat SemiBold"/>
              <a:cs typeface="Montserrat SemiBold"/>
              <a:sym typeface="Montserrat SemiBold"/>
            </a:endParaRPr>
          </a:p>
        </p:txBody>
      </p:sp>
      <p:sp>
        <p:nvSpPr>
          <p:cNvPr id="164" name="Google Shape;164;p22"/>
          <p:cNvSpPr txBox="1"/>
          <p:nvPr/>
        </p:nvSpPr>
        <p:spPr>
          <a:xfrm>
            <a:off x="1735000" y="1979363"/>
            <a:ext cx="885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222222"/>
                </a:solidFill>
                <a:latin typeface="Montserrat SemiBold"/>
                <a:ea typeface="Montserrat SemiBold"/>
                <a:cs typeface="Montserrat SemiBold"/>
                <a:sym typeface="Montserrat SemiBold"/>
              </a:rPr>
              <a:t>Retail</a:t>
            </a:r>
            <a:endParaRPr sz="800">
              <a:solidFill>
                <a:srgbClr val="222222"/>
              </a:solidFill>
              <a:latin typeface="Montserrat SemiBold"/>
              <a:ea typeface="Montserrat SemiBold"/>
              <a:cs typeface="Montserrat SemiBold"/>
              <a:sym typeface="Montserrat SemiBold"/>
            </a:endParaRPr>
          </a:p>
        </p:txBody>
      </p:sp>
      <p:sp>
        <p:nvSpPr>
          <p:cNvPr id="165" name="Google Shape;165;p22"/>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
        <p:nvSpPr>
          <p:cNvPr id="166" name="Google Shape;166;p22"/>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338"/>
        <p:cNvGrpSpPr/>
        <p:nvPr/>
      </p:nvGrpSpPr>
      <p:grpSpPr>
        <a:xfrm>
          <a:off x="0" y="0"/>
          <a:ext cx="0" cy="0"/>
          <a:chOff x="0" y="0"/>
          <a:chExt cx="0" cy="0"/>
        </a:xfrm>
      </p:grpSpPr>
      <p:sp>
        <p:nvSpPr>
          <p:cNvPr id="1339" name="Google Shape;1339;p92"/>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92"/>
          <p:cNvSpPr/>
          <p:nvPr/>
        </p:nvSpPr>
        <p:spPr>
          <a:xfrm>
            <a:off x="472946" y="3549258"/>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341" name="Google Shape;1341;p92"/>
          <p:cNvSpPr txBox="1"/>
          <p:nvPr/>
        </p:nvSpPr>
        <p:spPr>
          <a:xfrm>
            <a:off x="759000" y="3338350"/>
            <a:ext cx="59466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The </a:t>
            </a:r>
            <a:r>
              <a:rPr lang="en" sz="1300" b="1">
                <a:solidFill>
                  <a:srgbClr val="12549B"/>
                </a:solidFill>
                <a:latin typeface="Montserrat"/>
                <a:ea typeface="Montserrat"/>
                <a:cs typeface="Montserrat"/>
                <a:sym typeface="Montserrat"/>
              </a:rPr>
              <a:t>line</a:t>
            </a:r>
            <a:r>
              <a:rPr lang="en" sz="1300">
                <a:solidFill>
                  <a:srgbClr val="12549B"/>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with the </a:t>
            </a:r>
            <a:r>
              <a:rPr lang="en" sz="1300" b="1">
                <a:solidFill>
                  <a:srgbClr val="12549B"/>
                </a:solidFill>
                <a:latin typeface="Montserrat"/>
                <a:ea typeface="Montserrat"/>
                <a:cs typeface="Montserrat"/>
                <a:sym typeface="Montserrat"/>
              </a:rPr>
              <a:t>least aggregate error</a:t>
            </a:r>
            <a:r>
              <a:rPr lang="en" sz="1300">
                <a:solidFill>
                  <a:schemeClr val="dk1"/>
                </a:solidFill>
                <a:latin typeface="Montserrat"/>
                <a:ea typeface="Montserrat"/>
                <a:cs typeface="Montserrat"/>
                <a:sym typeface="Montserrat"/>
              </a:rPr>
              <a:t> across all data points is the one</a:t>
            </a:r>
            <a:r>
              <a:rPr lang="en" sz="1300" b="1">
                <a:solidFill>
                  <a:schemeClr val="dk1"/>
                </a:solidFill>
                <a:latin typeface="Montserrat"/>
                <a:ea typeface="Montserrat"/>
                <a:cs typeface="Montserrat"/>
                <a:sym typeface="Montserrat"/>
              </a:rPr>
              <a:t> </a:t>
            </a:r>
            <a:r>
              <a:rPr lang="en" sz="1300" b="1">
                <a:solidFill>
                  <a:srgbClr val="12549B"/>
                </a:solidFill>
                <a:latin typeface="Montserrat"/>
                <a:ea typeface="Montserrat"/>
                <a:cs typeface="Montserrat"/>
                <a:sym typeface="Montserrat"/>
              </a:rPr>
              <a:t>we want.</a:t>
            </a:r>
            <a:endParaRPr sz="1300" b="1">
              <a:solidFill>
                <a:srgbClr val="12549B"/>
              </a:solidFill>
              <a:latin typeface="Montserrat"/>
              <a:ea typeface="Montserrat"/>
              <a:cs typeface="Montserrat"/>
              <a:sym typeface="Montserrat"/>
            </a:endParaRPr>
          </a:p>
        </p:txBody>
      </p:sp>
      <p:sp>
        <p:nvSpPr>
          <p:cNvPr id="1342" name="Google Shape;1342;p92"/>
          <p:cNvSpPr/>
          <p:nvPr/>
        </p:nvSpPr>
        <p:spPr>
          <a:xfrm>
            <a:off x="1110050" y="4172649"/>
            <a:ext cx="4511400" cy="3849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lt1"/>
                </a:solidFill>
                <a:latin typeface="Montserrat"/>
                <a:ea typeface="Montserrat"/>
                <a:cs typeface="Montserrat"/>
                <a:sym typeface="Montserrat"/>
              </a:rPr>
              <a:t>This is called the </a:t>
            </a:r>
            <a:r>
              <a:rPr lang="en" sz="1300" b="1">
                <a:solidFill>
                  <a:schemeClr val="lt1"/>
                </a:solidFill>
                <a:latin typeface="Montserrat"/>
                <a:ea typeface="Montserrat"/>
                <a:cs typeface="Montserrat"/>
                <a:sym typeface="Montserrat"/>
              </a:rPr>
              <a:t>best-fit line.</a:t>
            </a:r>
            <a:endParaRPr sz="1300" b="1">
              <a:solidFill>
                <a:schemeClr val="lt1"/>
              </a:solidFill>
              <a:latin typeface="Montserrat"/>
              <a:ea typeface="Montserrat"/>
              <a:cs typeface="Montserrat"/>
              <a:sym typeface="Montserrat"/>
            </a:endParaRPr>
          </a:p>
        </p:txBody>
      </p:sp>
      <p:sp>
        <p:nvSpPr>
          <p:cNvPr id="1343" name="Google Shape;1343;p92"/>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a:t>
            </a:r>
            <a:endParaRPr sz="2100" b="1">
              <a:solidFill>
                <a:srgbClr val="0F3FA8"/>
              </a:solidFill>
              <a:latin typeface="Montserrat"/>
              <a:ea typeface="Montserrat"/>
              <a:cs typeface="Montserrat"/>
              <a:sym typeface="Montserrat"/>
            </a:endParaRPr>
          </a:p>
        </p:txBody>
      </p:sp>
      <p:pic>
        <p:nvPicPr>
          <p:cNvPr id="1344" name="Google Shape;1344;p92"/>
          <p:cNvPicPr preferRelativeResize="0"/>
          <p:nvPr/>
        </p:nvPicPr>
        <p:blipFill>
          <a:blip r:embed="rId3">
            <a:alphaModFix/>
          </a:blip>
          <a:stretch>
            <a:fillRect/>
          </a:stretch>
        </p:blipFill>
        <p:spPr>
          <a:xfrm>
            <a:off x="2435375" y="984500"/>
            <a:ext cx="2081125" cy="1802789"/>
          </a:xfrm>
          <a:prstGeom prst="rect">
            <a:avLst/>
          </a:prstGeom>
          <a:noFill/>
          <a:ln>
            <a:noFill/>
          </a:ln>
        </p:spPr>
      </p:pic>
      <p:pic>
        <p:nvPicPr>
          <p:cNvPr id="1345" name="Google Shape;1345;p92"/>
          <p:cNvPicPr preferRelativeResize="0"/>
          <p:nvPr/>
        </p:nvPicPr>
        <p:blipFill>
          <a:blip r:embed="rId4">
            <a:alphaModFix/>
          </a:blip>
          <a:stretch>
            <a:fillRect/>
          </a:stretch>
        </p:blipFill>
        <p:spPr>
          <a:xfrm>
            <a:off x="246325" y="959700"/>
            <a:ext cx="2081125" cy="1828275"/>
          </a:xfrm>
          <a:prstGeom prst="rect">
            <a:avLst/>
          </a:prstGeom>
          <a:noFill/>
          <a:ln>
            <a:noFill/>
          </a:ln>
        </p:spPr>
      </p:pic>
      <p:pic>
        <p:nvPicPr>
          <p:cNvPr id="1346" name="Google Shape;1346;p92"/>
          <p:cNvPicPr preferRelativeResize="0"/>
          <p:nvPr/>
        </p:nvPicPr>
        <p:blipFill>
          <a:blip r:embed="rId5">
            <a:alphaModFix/>
          </a:blip>
          <a:stretch>
            <a:fillRect/>
          </a:stretch>
        </p:blipFill>
        <p:spPr>
          <a:xfrm>
            <a:off x="4624425" y="959700"/>
            <a:ext cx="2081125" cy="1802789"/>
          </a:xfrm>
          <a:prstGeom prst="rect">
            <a:avLst/>
          </a:prstGeom>
          <a:noFill/>
          <a:ln>
            <a:noFill/>
          </a:ln>
        </p:spPr>
      </p:pic>
      <p:pic>
        <p:nvPicPr>
          <p:cNvPr id="1347" name="Google Shape;1347;p92"/>
          <p:cNvPicPr preferRelativeResize="0"/>
          <p:nvPr/>
        </p:nvPicPr>
        <p:blipFill>
          <a:blip r:embed="rId6">
            <a:alphaModFix/>
          </a:blip>
          <a:stretch>
            <a:fillRect/>
          </a:stretch>
        </p:blipFill>
        <p:spPr>
          <a:xfrm>
            <a:off x="6811861" y="959700"/>
            <a:ext cx="2052138" cy="1802800"/>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pic>
        <p:nvPicPr>
          <p:cNvPr id="1352" name="Google Shape;1352;p93"/>
          <p:cNvPicPr preferRelativeResize="0"/>
          <p:nvPr/>
        </p:nvPicPr>
        <p:blipFill>
          <a:blip r:embed="rId3">
            <a:alphaModFix/>
          </a:blip>
          <a:stretch>
            <a:fillRect/>
          </a:stretch>
        </p:blipFill>
        <p:spPr>
          <a:xfrm>
            <a:off x="6498125" y="769700"/>
            <a:ext cx="2334175" cy="2050563"/>
          </a:xfrm>
          <a:prstGeom prst="rect">
            <a:avLst/>
          </a:prstGeom>
          <a:noFill/>
          <a:ln>
            <a:noFill/>
          </a:ln>
        </p:spPr>
      </p:pic>
      <p:sp>
        <p:nvSpPr>
          <p:cNvPr id="1353" name="Google Shape;1353;p93"/>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93"/>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 Computation</a:t>
            </a:r>
            <a:endParaRPr sz="2100" b="1">
              <a:solidFill>
                <a:srgbClr val="0F3FA8"/>
              </a:solidFill>
              <a:latin typeface="Montserrat"/>
              <a:ea typeface="Montserrat"/>
              <a:cs typeface="Montserrat"/>
              <a:sym typeface="Montserrat"/>
            </a:endParaRPr>
          </a:p>
        </p:txBody>
      </p:sp>
      <p:sp>
        <p:nvSpPr>
          <p:cNvPr id="1355" name="Google Shape;1355;p93"/>
          <p:cNvSpPr/>
          <p:nvPr/>
        </p:nvSpPr>
        <p:spPr>
          <a:xfrm>
            <a:off x="4593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356" name="Google Shape;1356;p93"/>
          <p:cNvSpPr txBox="1"/>
          <p:nvPr/>
        </p:nvSpPr>
        <p:spPr>
          <a:xfrm>
            <a:off x="759000" y="1098250"/>
            <a:ext cx="5023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How to find the error?</a:t>
            </a:r>
            <a:endParaRPr sz="1300">
              <a:solidFill>
                <a:schemeClr val="dk1"/>
              </a:solidFill>
              <a:latin typeface="Montserrat"/>
              <a:ea typeface="Montserrat"/>
              <a:cs typeface="Montserrat"/>
              <a:sym typeface="Montserra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360"/>
        <p:cNvGrpSpPr/>
        <p:nvPr/>
      </p:nvGrpSpPr>
      <p:grpSpPr>
        <a:xfrm>
          <a:off x="0" y="0"/>
          <a:ext cx="0" cy="0"/>
          <a:chOff x="0" y="0"/>
          <a:chExt cx="0" cy="0"/>
        </a:xfrm>
      </p:grpSpPr>
      <p:sp>
        <p:nvSpPr>
          <p:cNvPr id="1361" name="Google Shape;1361;p94"/>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94"/>
          <p:cNvSpPr/>
          <p:nvPr/>
        </p:nvSpPr>
        <p:spPr>
          <a:xfrm>
            <a:off x="4593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363" name="Google Shape;1363;p94"/>
          <p:cNvSpPr txBox="1"/>
          <p:nvPr/>
        </p:nvSpPr>
        <p:spPr>
          <a:xfrm>
            <a:off x="759000" y="1098250"/>
            <a:ext cx="5023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How to find the error?</a:t>
            </a:r>
            <a:endParaRPr sz="1300">
              <a:solidFill>
                <a:schemeClr val="dk1"/>
              </a:solidFill>
              <a:latin typeface="Montserrat"/>
              <a:ea typeface="Montserrat"/>
              <a:cs typeface="Montserrat"/>
              <a:sym typeface="Montserrat"/>
            </a:endParaRPr>
          </a:p>
        </p:txBody>
      </p:sp>
      <p:pic>
        <p:nvPicPr>
          <p:cNvPr id="1364" name="Google Shape;1364;p94"/>
          <p:cNvPicPr preferRelativeResize="0"/>
          <p:nvPr/>
        </p:nvPicPr>
        <p:blipFill>
          <a:blip r:embed="rId3">
            <a:alphaModFix/>
          </a:blip>
          <a:stretch>
            <a:fillRect/>
          </a:stretch>
        </p:blipFill>
        <p:spPr>
          <a:xfrm>
            <a:off x="1631975" y="1565050"/>
            <a:ext cx="2816125" cy="1059875"/>
          </a:xfrm>
          <a:prstGeom prst="rect">
            <a:avLst/>
          </a:prstGeom>
          <a:noFill/>
          <a:ln>
            <a:noFill/>
          </a:ln>
        </p:spPr>
      </p:pic>
      <p:cxnSp>
        <p:nvCxnSpPr>
          <p:cNvPr id="1365" name="Google Shape;1365;p94"/>
          <p:cNvCxnSpPr>
            <a:endCxn id="1366" idx="3"/>
          </p:cNvCxnSpPr>
          <p:nvPr/>
        </p:nvCxnSpPr>
        <p:spPr>
          <a:xfrm rot="5400000">
            <a:off x="2874450" y="2449350"/>
            <a:ext cx="745800" cy="509700"/>
          </a:xfrm>
          <a:prstGeom prst="bentConnector2">
            <a:avLst/>
          </a:prstGeom>
          <a:noFill/>
          <a:ln w="9525" cap="flat" cmpd="sng">
            <a:solidFill>
              <a:schemeClr val="dk2"/>
            </a:solidFill>
            <a:prstDash val="dot"/>
            <a:round/>
            <a:headEnd type="none" w="med" len="med"/>
            <a:tailEnd type="triangle" w="med" len="med"/>
          </a:ln>
        </p:spPr>
      </p:cxnSp>
      <p:cxnSp>
        <p:nvCxnSpPr>
          <p:cNvPr id="1367" name="Google Shape;1367;p94"/>
          <p:cNvCxnSpPr>
            <a:endCxn id="1368" idx="1"/>
          </p:cNvCxnSpPr>
          <p:nvPr/>
        </p:nvCxnSpPr>
        <p:spPr>
          <a:xfrm rot="-5400000" flipH="1">
            <a:off x="3930025" y="2420250"/>
            <a:ext cx="753300" cy="560400"/>
          </a:xfrm>
          <a:prstGeom prst="bentConnector2">
            <a:avLst/>
          </a:prstGeom>
          <a:noFill/>
          <a:ln w="9525" cap="flat" cmpd="sng">
            <a:solidFill>
              <a:schemeClr val="dk2"/>
            </a:solidFill>
            <a:prstDash val="dot"/>
            <a:round/>
            <a:headEnd type="none" w="med" len="med"/>
            <a:tailEnd type="triangle" w="med" len="med"/>
          </a:ln>
        </p:spPr>
      </p:cxnSp>
      <p:sp>
        <p:nvSpPr>
          <p:cNvPr id="1366" name="Google Shape;1366;p94"/>
          <p:cNvSpPr txBox="1"/>
          <p:nvPr/>
        </p:nvSpPr>
        <p:spPr>
          <a:xfrm>
            <a:off x="1934100" y="2769600"/>
            <a:ext cx="10584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Actual Value</a:t>
            </a:r>
            <a:endParaRPr sz="1300">
              <a:solidFill>
                <a:schemeClr val="dk1"/>
              </a:solidFill>
              <a:latin typeface="Montserrat"/>
              <a:ea typeface="Montserrat"/>
              <a:cs typeface="Montserrat"/>
              <a:sym typeface="Montserrat"/>
            </a:endParaRPr>
          </a:p>
        </p:txBody>
      </p:sp>
      <p:sp>
        <p:nvSpPr>
          <p:cNvPr id="1368" name="Google Shape;1368;p94"/>
          <p:cNvSpPr txBox="1"/>
          <p:nvPr/>
        </p:nvSpPr>
        <p:spPr>
          <a:xfrm>
            <a:off x="4586875" y="2769600"/>
            <a:ext cx="10584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Predicted Value</a:t>
            </a:r>
            <a:endParaRPr sz="1300">
              <a:solidFill>
                <a:schemeClr val="dk1"/>
              </a:solidFill>
              <a:latin typeface="Montserrat"/>
              <a:ea typeface="Montserrat"/>
              <a:cs typeface="Montserrat"/>
              <a:sym typeface="Montserrat"/>
            </a:endParaRPr>
          </a:p>
        </p:txBody>
      </p:sp>
      <p:sp>
        <p:nvSpPr>
          <p:cNvPr id="1369" name="Google Shape;1369;p94"/>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 Computation</a:t>
            </a:r>
            <a:endParaRPr sz="2100" b="1">
              <a:solidFill>
                <a:srgbClr val="0F3FA8"/>
              </a:solidFill>
              <a:latin typeface="Montserrat"/>
              <a:ea typeface="Montserrat"/>
              <a:cs typeface="Montserrat"/>
              <a:sym typeface="Montserrat"/>
            </a:endParaRPr>
          </a:p>
        </p:txBody>
      </p:sp>
      <p:pic>
        <p:nvPicPr>
          <p:cNvPr id="1370" name="Google Shape;1370;p94"/>
          <p:cNvPicPr preferRelativeResize="0"/>
          <p:nvPr/>
        </p:nvPicPr>
        <p:blipFill>
          <a:blip r:embed="rId4">
            <a:alphaModFix/>
          </a:blip>
          <a:stretch>
            <a:fillRect/>
          </a:stretch>
        </p:blipFill>
        <p:spPr>
          <a:xfrm>
            <a:off x="6498125" y="769700"/>
            <a:ext cx="2334175" cy="2050563"/>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374"/>
        <p:cNvGrpSpPr/>
        <p:nvPr/>
      </p:nvGrpSpPr>
      <p:grpSpPr>
        <a:xfrm>
          <a:off x="0" y="0"/>
          <a:ext cx="0" cy="0"/>
          <a:chOff x="0" y="0"/>
          <a:chExt cx="0" cy="0"/>
        </a:xfrm>
      </p:grpSpPr>
      <p:sp>
        <p:nvSpPr>
          <p:cNvPr id="1375" name="Google Shape;1375;p95"/>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95"/>
          <p:cNvSpPr/>
          <p:nvPr/>
        </p:nvSpPr>
        <p:spPr>
          <a:xfrm>
            <a:off x="459321" y="898062"/>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377" name="Google Shape;1377;p95"/>
          <p:cNvSpPr txBox="1"/>
          <p:nvPr/>
        </p:nvSpPr>
        <p:spPr>
          <a:xfrm>
            <a:off x="759000" y="802203"/>
            <a:ext cx="5023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How to find the error?</a:t>
            </a:r>
            <a:endParaRPr sz="1300">
              <a:solidFill>
                <a:schemeClr val="dk1"/>
              </a:solidFill>
              <a:latin typeface="Montserrat"/>
              <a:ea typeface="Montserrat"/>
              <a:cs typeface="Montserrat"/>
              <a:sym typeface="Montserrat"/>
            </a:endParaRPr>
          </a:p>
        </p:txBody>
      </p:sp>
      <p:pic>
        <p:nvPicPr>
          <p:cNvPr id="1378" name="Google Shape;1378;p95"/>
          <p:cNvPicPr preferRelativeResize="0"/>
          <p:nvPr/>
        </p:nvPicPr>
        <p:blipFill>
          <a:blip r:embed="rId3">
            <a:alphaModFix/>
          </a:blip>
          <a:stretch>
            <a:fillRect/>
          </a:stretch>
        </p:blipFill>
        <p:spPr>
          <a:xfrm>
            <a:off x="1631975" y="1269003"/>
            <a:ext cx="2816125" cy="1059875"/>
          </a:xfrm>
          <a:prstGeom prst="rect">
            <a:avLst/>
          </a:prstGeom>
          <a:noFill/>
          <a:ln>
            <a:noFill/>
          </a:ln>
        </p:spPr>
      </p:pic>
      <p:cxnSp>
        <p:nvCxnSpPr>
          <p:cNvPr id="1379" name="Google Shape;1379;p95"/>
          <p:cNvCxnSpPr>
            <a:endCxn id="1380" idx="3"/>
          </p:cNvCxnSpPr>
          <p:nvPr/>
        </p:nvCxnSpPr>
        <p:spPr>
          <a:xfrm rot="5400000">
            <a:off x="2874450" y="2153303"/>
            <a:ext cx="745800" cy="509700"/>
          </a:xfrm>
          <a:prstGeom prst="bentConnector2">
            <a:avLst/>
          </a:prstGeom>
          <a:noFill/>
          <a:ln w="9525" cap="flat" cmpd="sng">
            <a:solidFill>
              <a:schemeClr val="dk2"/>
            </a:solidFill>
            <a:prstDash val="dot"/>
            <a:round/>
            <a:headEnd type="none" w="med" len="med"/>
            <a:tailEnd type="triangle" w="med" len="med"/>
          </a:ln>
        </p:spPr>
      </p:cxnSp>
      <p:cxnSp>
        <p:nvCxnSpPr>
          <p:cNvPr id="1381" name="Google Shape;1381;p95"/>
          <p:cNvCxnSpPr>
            <a:endCxn id="1382" idx="1"/>
          </p:cNvCxnSpPr>
          <p:nvPr/>
        </p:nvCxnSpPr>
        <p:spPr>
          <a:xfrm rot="-5400000" flipH="1">
            <a:off x="3930025" y="2124203"/>
            <a:ext cx="753300" cy="560400"/>
          </a:xfrm>
          <a:prstGeom prst="bentConnector2">
            <a:avLst/>
          </a:prstGeom>
          <a:noFill/>
          <a:ln w="9525" cap="flat" cmpd="sng">
            <a:solidFill>
              <a:schemeClr val="dk2"/>
            </a:solidFill>
            <a:prstDash val="dot"/>
            <a:round/>
            <a:headEnd type="none" w="med" len="med"/>
            <a:tailEnd type="triangle" w="med" len="med"/>
          </a:ln>
        </p:spPr>
      </p:cxnSp>
      <p:sp>
        <p:nvSpPr>
          <p:cNvPr id="1380" name="Google Shape;1380;p95"/>
          <p:cNvSpPr txBox="1"/>
          <p:nvPr/>
        </p:nvSpPr>
        <p:spPr>
          <a:xfrm>
            <a:off x="1934100" y="2473553"/>
            <a:ext cx="10584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Actual Value</a:t>
            </a:r>
            <a:endParaRPr sz="1300">
              <a:solidFill>
                <a:schemeClr val="dk1"/>
              </a:solidFill>
              <a:latin typeface="Montserrat"/>
              <a:ea typeface="Montserrat"/>
              <a:cs typeface="Montserrat"/>
              <a:sym typeface="Montserrat"/>
            </a:endParaRPr>
          </a:p>
        </p:txBody>
      </p:sp>
      <p:sp>
        <p:nvSpPr>
          <p:cNvPr id="1382" name="Google Shape;1382;p95"/>
          <p:cNvSpPr txBox="1"/>
          <p:nvPr/>
        </p:nvSpPr>
        <p:spPr>
          <a:xfrm>
            <a:off x="4586875" y="2473553"/>
            <a:ext cx="1058400" cy="6150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Predicted Value</a:t>
            </a:r>
            <a:endParaRPr sz="1300">
              <a:solidFill>
                <a:schemeClr val="dk1"/>
              </a:solidFill>
              <a:latin typeface="Montserrat"/>
              <a:ea typeface="Montserrat"/>
              <a:cs typeface="Montserrat"/>
              <a:sym typeface="Montserrat"/>
            </a:endParaRPr>
          </a:p>
        </p:txBody>
      </p:sp>
      <p:sp>
        <p:nvSpPr>
          <p:cNvPr id="1383" name="Google Shape;1383;p95"/>
          <p:cNvSpPr/>
          <p:nvPr/>
        </p:nvSpPr>
        <p:spPr>
          <a:xfrm>
            <a:off x="459321" y="3566562"/>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384" name="Google Shape;1384;p95"/>
          <p:cNvSpPr txBox="1"/>
          <p:nvPr/>
        </p:nvSpPr>
        <p:spPr>
          <a:xfrm>
            <a:off x="759000" y="3355653"/>
            <a:ext cx="50238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Difference</a:t>
            </a:r>
            <a:r>
              <a:rPr lang="en" sz="1300">
                <a:solidFill>
                  <a:srgbClr val="12549B"/>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between actual and predicted values can be </a:t>
            </a:r>
            <a:r>
              <a:rPr lang="en" sz="1300" b="1">
                <a:solidFill>
                  <a:srgbClr val="12549B"/>
                </a:solidFill>
                <a:latin typeface="Montserrat"/>
                <a:ea typeface="Montserrat"/>
                <a:cs typeface="Montserrat"/>
                <a:sym typeface="Montserrat"/>
              </a:rPr>
              <a:t>positive</a:t>
            </a:r>
            <a:r>
              <a:rPr lang="en" sz="1300">
                <a:solidFill>
                  <a:srgbClr val="12549B"/>
                </a:solidFill>
                <a:latin typeface="Montserrat"/>
                <a:ea typeface="Montserrat"/>
                <a:cs typeface="Montserrat"/>
                <a:sym typeface="Montserrat"/>
              </a:rPr>
              <a:t> </a:t>
            </a:r>
            <a:r>
              <a:rPr lang="en" sz="1300">
                <a:solidFill>
                  <a:schemeClr val="dk1"/>
                </a:solidFill>
                <a:latin typeface="Montserrat"/>
                <a:ea typeface="Montserrat"/>
                <a:cs typeface="Montserrat"/>
                <a:sym typeface="Montserrat"/>
              </a:rPr>
              <a:t>or </a:t>
            </a:r>
            <a:r>
              <a:rPr lang="en" sz="1300" b="1">
                <a:solidFill>
                  <a:srgbClr val="12549B"/>
                </a:solidFill>
                <a:latin typeface="Montserrat"/>
                <a:ea typeface="Montserrat"/>
                <a:cs typeface="Montserrat"/>
                <a:sym typeface="Montserrat"/>
              </a:rPr>
              <a:t>negative</a:t>
            </a:r>
            <a:endParaRPr sz="1300" b="1">
              <a:solidFill>
                <a:srgbClr val="12549B"/>
              </a:solidFill>
              <a:latin typeface="Montserrat"/>
              <a:ea typeface="Montserrat"/>
              <a:cs typeface="Montserrat"/>
              <a:sym typeface="Montserrat"/>
            </a:endParaRPr>
          </a:p>
        </p:txBody>
      </p:sp>
      <p:sp>
        <p:nvSpPr>
          <p:cNvPr id="1385" name="Google Shape;1385;p95"/>
          <p:cNvSpPr/>
          <p:nvPr/>
        </p:nvSpPr>
        <p:spPr>
          <a:xfrm>
            <a:off x="459321" y="4137312"/>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386" name="Google Shape;1386;p95"/>
          <p:cNvSpPr txBox="1"/>
          <p:nvPr/>
        </p:nvSpPr>
        <p:spPr>
          <a:xfrm>
            <a:off x="759000" y="4041453"/>
            <a:ext cx="5023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Century Gothic"/>
                <a:ea typeface="Century Gothic"/>
                <a:cs typeface="Century Gothic"/>
                <a:sym typeface="Century Gothic"/>
              </a:rPr>
              <a:t>D</a:t>
            </a:r>
            <a:r>
              <a:rPr lang="en" sz="1300">
                <a:solidFill>
                  <a:schemeClr val="dk1"/>
                </a:solidFill>
                <a:latin typeface="Montserrat"/>
                <a:ea typeface="Montserrat"/>
                <a:cs typeface="Montserrat"/>
                <a:sym typeface="Montserrat"/>
              </a:rPr>
              <a:t>irect addition will give a false picture of low overall error</a:t>
            </a:r>
            <a:endParaRPr sz="1300">
              <a:solidFill>
                <a:schemeClr val="dk1"/>
              </a:solidFill>
              <a:latin typeface="Montserrat"/>
              <a:ea typeface="Montserrat"/>
              <a:cs typeface="Montserrat"/>
              <a:sym typeface="Montserrat"/>
            </a:endParaRPr>
          </a:p>
        </p:txBody>
      </p:sp>
      <p:sp>
        <p:nvSpPr>
          <p:cNvPr id="1387" name="Google Shape;1387;p95"/>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 Computation</a:t>
            </a:r>
            <a:endParaRPr sz="2100" b="1">
              <a:solidFill>
                <a:srgbClr val="0F3FA8"/>
              </a:solidFill>
              <a:latin typeface="Montserrat"/>
              <a:ea typeface="Montserrat"/>
              <a:cs typeface="Montserrat"/>
              <a:sym typeface="Montserrat"/>
            </a:endParaRPr>
          </a:p>
        </p:txBody>
      </p:sp>
      <p:pic>
        <p:nvPicPr>
          <p:cNvPr id="1388" name="Google Shape;1388;p95"/>
          <p:cNvPicPr preferRelativeResize="0"/>
          <p:nvPr/>
        </p:nvPicPr>
        <p:blipFill>
          <a:blip r:embed="rId4">
            <a:alphaModFix/>
          </a:blip>
          <a:stretch>
            <a:fillRect/>
          </a:stretch>
        </p:blipFill>
        <p:spPr>
          <a:xfrm>
            <a:off x="6498125" y="769700"/>
            <a:ext cx="2334175" cy="2050563"/>
          </a:xfrm>
          <a:prstGeom prst="rect">
            <a:avLst/>
          </a:prstGeom>
          <a:noFill/>
          <a:ln>
            <a:noFill/>
          </a:ln>
        </p:spPr>
      </p:pic>
      <p:sp>
        <p:nvSpPr>
          <p:cNvPr id="1389" name="Google Shape;1389;p95"/>
          <p:cNvSpPr txBox="1"/>
          <p:nvPr/>
        </p:nvSpPr>
        <p:spPr>
          <a:xfrm>
            <a:off x="2759850" y="45661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393"/>
        <p:cNvGrpSpPr/>
        <p:nvPr/>
      </p:nvGrpSpPr>
      <p:grpSpPr>
        <a:xfrm>
          <a:off x="0" y="0"/>
          <a:ext cx="0" cy="0"/>
          <a:chOff x="0" y="0"/>
          <a:chExt cx="0" cy="0"/>
        </a:xfrm>
      </p:grpSpPr>
      <p:pic>
        <p:nvPicPr>
          <p:cNvPr id="1394" name="Google Shape;1394;p96"/>
          <p:cNvPicPr preferRelativeResize="0"/>
          <p:nvPr/>
        </p:nvPicPr>
        <p:blipFill>
          <a:blip r:embed="rId3">
            <a:alphaModFix/>
          </a:blip>
          <a:stretch>
            <a:fillRect/>
          </a:stretch>
        </p:blipFill>
        <p:spPr>
          <a:xfrm>
            <a:off x="1541250" y="1550400"/>
            <a:ext cx="2979501" cy="1079675"/>
          </a:xfrm>
          <a:prstGeom prst="rect">
            <a:avLst/>
          </a:prstGeom>
          <a:noFill/>
          <a:ln>
            <a:noFill/>
          </a:ln>
        </p:spPr>
      </p:pic>
      <p:sp>
        <p:nvSpPr>
          <p:cNvPr id="1395" name="Google Shape;1395;p96"/>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96"/>
          <p:cNvSpPr/>
          <p:nvPr/>
        </p:nvSpPr>
        <p:spPr>
          <a:xfrm>
            <a:off x="4593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397" name="Google Shape;1397;p96"/>
          <p:cNvSpPr txBox="1"/>
          <p:nvPr/>
        </p:nvSpPr>
        <p:spPr>
          <a:xfrm>
            <a:off x="759000" y="1098250"/>
            <a:ext cx="5023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Take </a:t>
            </a:r>
            <a:r>
              <a:rPr lang="en" sz="1300" b="1">
                <a:solidFill>
                  <a:srgbClr val="12549B"/>
                </a:solidFill>
                <a:latin typeface="Montserrat"/>
                <a:ea typeface="Montserrat"/>
                <a:cs typeface="Montserrat"/>
                <a:sym typeface="Montserrat"/>
              </a:rPr>
              <a:t>absolute values</a:t>
            </a:r>
            <a:endParaRPr sz="1300" b="1">
              <a:solidFill>
                <a:srgbClr val="12549B"/>
              </a:solidFill>
              <a:latin typeface="Montserrat"/>
              <a:ea typeface="Montserrat"/>
              <a:cs typeface="Montserrat"/>
              <a:sym typeface="Montserrat"/>
            </a:endParaRPr>
          </a:p>
        </p:txBody>
      </p:sp>
      <p:sp>
        <p:nvSpPr>
          <p:cNvPr id="1398" name="Google Shape;1398;p96"/>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 Computation</a:t>
            </a:r>
            <a:endParaRPr sz="2100" b="1">
              <a:solidFill>
                <a:srgbClr val="0F3FA8"/>
              </a:solidFill>
              <a:latin typeface="Montserrat"/>
              <a:ea typeface="Montserrat"/>
              <a:cs typeface="Montserrat"/>
              <a:sym typeface="Montserrat"/>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402"/>
        <p:cNvGrpSpPr/>
        <p:nvPr/>
      </p:nvGrpSpPr>
      <p:grpSpPr>
        <a:xfrm>
          <a:off x="0" y="0"/>
          <a:ext cx="0" cy="0"/>
          <a:chOff x="0" y="0"/>
          <a:chExt cx="0" cy="0"/>
        </a:xfrm>
      </p:grpSpPr>
      <p:pic>
        <p:nvPicPr>
          <p:cNvPr id="1403" name="Google Shape;1403;p97"/>
          <p:cNvPicPr preferRelativeResize="0"/>
          <p:nvPr/>
        </p:nvPicPr>
        <p:blipFill>
          <a:blip r:embed="rId3">
            <a:alphaModFix/>
          </a:blip>
          <a:stretch>
            <a:fillRect/>
          </a:stretch>
        </p:blipFill>
        <p:spPr>
          <a:xfrm>
            <a:off x="1541250" y="1550400"/>
            <a:ext cx="2979501" cy="1079675"/>
          </a:xfrm>
          <a:prstGeom prst="rect">
            <a:avLst/>
          </a:prstGeom>
          <a:noFill/>
          <a:ln>
            <a:noFill/>
          </a:ln>
        </p:spPr>
      </p:pic>
      <p:sp>
        <p:nvSpPr>
          <p:cNvPr id="1404" name="Google Shape;1404;p97"/>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97"/>
          <p:cNvSpPr/>
          <p:nvPr/>
        </p:nvSpPr>
        <p:spPr>
          <a:xfrm>
            <a:off x="4593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pic>
        <p:nvPicPr>
          <p:cNvPr id="1406" name="Google Shape;1406;p97"/>
          <p:cNvPicPr preferRelativeResize="0"/>
          <p:nvPr/>
        </p:nvPicPr>
        <p:blipFill>
          <a:blip r:embed="rId4">
            <a:alphaModFix/>
          </a:blip>
          <a:stretch>
            <a:fillRect/>
          </a:stretch>
        </p:blipFill>
        <p:spPr>
          <a:xfrm>
            <a:off x="1103000" y="2964275"/>
            <a:ext cx="3855976" cy="1079675"/>
          </a:xfrm>
          <a:prstGeom prst="rect">
            <a:avLst/>
          </a:prstGeom>
          <a:noFill/>
          <a:ln>
            <a:noFill/>
          </a:ln>
        </p:spPr>
      </p:pic>
      <p:sp>
        <p:nvSpPr>
          <p:cNvPr id="1407" name="Google Shape;1407;p97"/>
          <p:cNvSpPr/>
          <p:nvPr/>
        </p:nvSpPr>
        <p:spPr>
          <a:xfrm>
            <a:off x="2918950" y="2616575"/>
            <a:ext cx="224100" cy="401700"/>
          </a:xfrm>
          <a:prstGeom prst="downArrow">
            <a:avLst>
              <a:gd name="adj1" fmla="val 50000"/>
              <a:gd name="adj2" fmla="val 50000"/>
            </a:avLst>
          </a:prstGeom>
          <a:solidFill>
            <a:srgbClr val="0F3F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408" name="Google Shape;1408;p97"/>
          <p:cNvSpPr txBox="1"/>
          <p:nvPr/>
        </p:nvSpPr>
        <p:spPr>
          <a:xfrm>
            <a:off x="759000" y="1098250"/>
            <a:ext cx="5023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Take </a:t>
            </a:r>
            <a:r>
              <a:rPr lang="en" sz="1300" b="1">
                <a:solidFill>
                  <a:srgbClr val="12549B"/>
                </a:solidFill>
                <a:latin typeface="Montserrat"/>
                <a:ea typeface="Montserrat"/>
                <a:cs typeface="Montserrat"/>
                <a:sym typeface="Montserrat"/>
              </a:rPr>
              <a:t>absolute values</a:t>
            </a:r>
            <a:endParaRPr sz="1300">
              <a:solidFill>
                <a:schemeClr val="dk1"/>
              </a:solidFill>
              <a:latin typeface="Montserrat"/>
              <a:ea typeface="Montserrat"/>
              <a:cs typeface="Montserrat"/>
              <a:sym typeface="Montserrat"/>
            </a:endParaRPr>
          </a:p>
        </p:txBody>
      </p:sp>
      <p:sp>
        <p:nvSpPr>
          <p:cNvPr id="1409" name="Google Shape;1409;p97"/>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 Computation</a:t>
            </a:r>
            <a:endParaRPr sz="2100" b="1">
              <a:solidFill>
                <a:srgbClr val="0F3FA8"/>
              </a:solidFill>
              <a:latin typeface="Montserrat"/>
              <a:ea typeface="Montserrat"/>
              <a:cs typeface="Montserrat"/>
              <a:sym typeface="Montserra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pic>
        <p:nvPicPr>
          <p:cNvPr id="1414" name="Google Shape;1414;p98"/>
          <p:cNvPicPr preferRelativeResize="0"/>
          <p:nvPr/>
        </p:nvPicPr>
        <p:blipFill>
          <a:blip r:embed="rId3">
            <a:alphaModFix/>
          </a:blip>
          <a:stretch>
            <a:fillRect/>
          </a:stretch>
        </p:blipFill>
        <p:spPr>
          <a:xfrm>
            <a:off x="1541250" y="1383069"/>
            <a:ext cx="2979501" cy="1079675"/>
          </a:xfrm>
          <a:prstGeom prst="rect">
            <a:avLst/>
          </a:prstGeom>
          <a:noFill/>
          <a:ln>
            <a:noFill/>
          </a:ln>
        </p:spPr>
      </p:pic>
      <p:sp>
        <p:nvSpPr>
          <p:cNvPr id="1415" name="Google Shape;1415;p98"/>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98"/>
          <p:cNvSpPr/>
          <p:nvPr/>
        </p:nvSpPr>
        <p:spPr>
          <a:xfrm>
            <a:off x="459321" y="1026778"/>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pic>
        <p:nvPicPr>
          <p:cNvPr id="1417" name="Google Shape;1417;p98"/>
          <p:cNvPicPr preferRelativeResize="0"/>
          <p:nvPr/>
        </p:nvPicPr>
        <p:blipFill>
          <a:blip r:embed="rId4">
            <a:alphaModFix/>
          </a:blip>
          <a:stretch>
            <a:fillRect/>
          </a:stretch>
        </p:blipFill>
        <p:spPr>
          <a:xfrm>
            <a:off x="1103000" y="2796944"/>
            <a:ext cx="3855976" cy="1079675"/>
          </a:xfrm>
          <a:prstGeom prst="rect">
            <a:avLst/>
          </a:prstGeom>
          <a:noFill/>
          <a:ln>
            <a:noFill/>
          </a:ln>
        </p:spPr>
      </p:pic>
      <p:sp>
        <p:nvSpPr>
          <p:cNvPr id="1418" name="Google Shape;1418;p98"/>
          <p:cNvSpPr/>
          <p:nvPr/>
        </p:nvSpPr>
        <p:spPr>
          <a:xfrm>
            <a:off x="2918950" y="2449244"/>
            <a:ext cx="224100" cy="401700"/>
          </a:xfrm>
          <a:prstGeom prst="downArrow">
            <a:avLst>
              <a:gd name="adj1" fmla="val 50000"/>
              <a:gd name="adj2" fmla="val 50000"/>
            </a:avLst>
          </a:prstGeom>
          <a:solidFill>
            <a:srgbClr val="0F3F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419" name="Google Shape;1419;p98"/>
          <p:cNvSpPr/>
          <p:nvPr/>
        </p:nvSpPr>
        <p:spPr>
          <a:xfrm>
            <a:off x="759000" y="4100569"/>
            <a:ext cx="4511400" cy="3849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a:solidFill>
                  <a:schemeClr val="lt1"/>
                </a:solidFill>
                <a:latin typeface="Montserrat"/>
                <a:ea typeface="Montserrat"/>
                <a:cs typeface="Montserrat"/>
                <a:sym typeface="Montserrat"/>
              </a:rPr>
              <a:t>How to minimize the error? </a:t>
            </a:r>
            <a:endParaRPr sz="1300">
              <a:solidFill>
                <a:schemeClr val="lt1"/>
              </a:solidFill>
              <a:latin typeface="Montserrat"/>
              <a:ea typeface="Montserrat"/>
              <a:cs typeface="Montserrat"/>
              <a:sym typeface="Montserrat"/>
            </a:endParaRPr>
          </a:p>
        </p:txBody>
      </p:sp>
      <p:sp>
        <p:nvSpPr>
          <p:cNvPr id="1420" name="Google Shape;1420;p98"/>
          <p:cNvSpPr txBox="1"/>
          <p:nvPr/>
        </p:nvSpPr>
        <p:spPr>
          <a:xfrm>
            <a:off x="759000" y="930919"/>
            <a:ext cx="50238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Take </a:t>
            </a:r>
            <a:r>
              <a:rPr lang="en" sz="1300" b="1">
                <a:solidFill>
                  <a:srgbClr val="12549B"/>
                </a:solidFill>
                <a:latin typeface="Montserrat"/>
                <a:ea typeface="Montserrat"/>
                <a:cs typeface="Montserrat"/>
                <a:sym typeface="Montserrat"/>
              </a:rPr>
              <a:t>absolute values</a:t>
            </a:r>
            <a:endParaRPr sz="1300">
              <a:solidFill>
                <a:schemeClr val="dk1"/>
              </a:solidFill>
              <a:latin typeface="Montserrat"/>
              <a:ea typeface="Montserrat"/>
              <a:cs typeface="Montserrat"/>
              <a:sym typeface="Montserrat"/>
            </a:endParaRPr>
          </a:p>
        </p:txBody>
      </p:sp>
      <p:sp>
        <p:nvSpPr>
          <p:cNvPr id="1421" name="Google Shape;1421;p98"/>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 Computation</a:t>
            </a:r>
            <a:endParaRPr sz="2100" b="1">
              <a:solidFill>
                <a:srgbClr val="0F3FA8"/>
              </a:solidFill>
              <a:latin typeface="Montserrat"/>
              <a:ea typeface="Montserrat"/>
              <a:cs typeface="Montserrat"/>
              <a:sym typeface="Montserra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425"/>
        <p:cNvGrpSpPr/>
        <p:nvPr/>
      </p:nvGrpSpPr>
      <p:grpSpPr>
        <a:xfrm>
          <a:off x="0" y="0"/>
          <a:ext cx="0" cy="0"/>
          <a:chOff x="0" y="0"/>
          <a:chExt cx="0" cy="0"/>
        </a:xfrm>
      </p:grpSpPr>
      <p:sp>
        <p:nvSpPr>
          <p:cNvPr id="1426" name="Google Shape;1426;p99"/>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99"/>
          <p:cNvSpPr/>
          <p:nvPr/>
        </p:nvSpPr>
        <p:spPr>
          <a:xfrm>
            <a:off x="459321" y="13091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428" name="Google Shape;1428;p99"/>
          <p:cNvSpPr txBox="1"/>
          <p:nvPr/>
        </p:nvSpPr>
        <p:spPr>
          <a:xfrm>
            <a:off x="759000" y="1098250"/>
            <a:ext cx="49356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Need to find the </a:t>
            </a:r>
            <a:r>
              <a:rPr lang="en" sz="1300" b="1">
                <a:solidFill>
                  <a:srgbClr val="12549B"/>
                </a:solidFill>
                <a:latin typeface="Montserrat"/>
                <a:ea typeface="Montserrat"/>
                <a:cs typeface="Montserrat"/>
                <a:sym typeface="Montserrat"/>
              </a:rPr>
              <a:t>values </a:t>
            </a:r>
            <a:r>
              <a:rPr lang="en" sz="1300">
                <a:solidFill>
                  <a:schemeClr val="dk1"/>
                </a:solidFill>
                <a:latin typeface="Montserrat"/>
                <a:ea typeface="Montserrat"/>
                <a:cs typeface="Montserrat"/>
                <a:sym typeface="Montserrat"/>
              </a:rPr>
              <a:t>of the </a:t>
            </a:r>
            <a:r>
              <a:rPr lang="en" sz="1300" b="1">
                <a:solidFill>
                  <a:srgbClr val="12549B"/>
                </a:solidFill>
                <a:latin typeface="Montserrat"/>
                <a:ea typeface="Montserrat"/>
                <a:cs typeface="Montserrat"/>
                <a:sym typeface="Montserrat"/>
              </a:rPr>
              <a:t>coefficients </a:t>
            </a:r>
            <a:r>
              <a:rPr lang="en" sz="1300">
                <a:solidFill>
                  <a:schemeClr val="dk1"/>
                </a:solidFill>
                <a:latin typeface="Montserrat"/>
                <a:ea typeface="Montserrat"/>
                <a:cs typeface="Montserrat"/>
                <a:sym typeface="Montserrat"/>
              </a:rPr>
              <a:t>(b</a:t>
            </a:r>
            <a:r>
              <a:rPr lang="en" sz="1300" baseline="-25000">
                <a:solidFill>
                  <a:schemeClr val="dk1"/>
                </a:solidFill>
                <a:latin typeface="Montserrat"/>
                <a:ea typeface="Montserrat"/>
                <a:cs typeface="Montserrat"/>
                <a:sym typeface="Montserrat"/>
              </a:rPr>
              <a:t>0</a:t>
            </a:r>
            <a:r>
              <a:rPr lang="en" sz="1300">
                <a:solidFill>
                  <a:schemeClr val="dk1"/>
                </a:solidFill>
                <a:latin typeface="Montserrat"/>
                <a:ea typeface="Montserrat"/>
                <a:cs typeface="Montserrat"/>
                <a:sym typeface="Montserrat"/>
              </a:rPr>
              <a:t> and b</a:t>
            </a:r>
            <a:r>
              <a:rPr lang="en" sz="1300" baseline="-25000">
                <a:solidFill>
                  <a:schemeClr val="dk1"/>
                </a:solidFill>
                <a:latin typeface="Montserrat"/>
                <a:ea typeface="Montserrat"/>
                <a:cs typeface="Montserrat"/>
                <a:sym typeface="Montserrat"/>
              </a:rPr>
              <a:t>1</a:t>
            </a:r>
            <a:r>
              <a:rPr lang="en" sz="1300">
                <a:solidFill>
                  <a:schemeClr val="dk1"/>
                </a:solidFill>
                <a:latin typeface="Montserrat"/>
                <a:ea typeface="Montserrat"/>
                <a:cs typeface="Montserrat"/>
                <a:sym typeface="Montserrat"/>
              </a:rPr>
              <a:t>) that yield the </a:t>
            </a:r>
            <a:r>
              <a:rPr lang="en" sz="1300" b="1">
                <a:solidFill>
                  <a:srgbClr val="12549B"/>
                </a:solidFill>
                <a:latin typeface="Montserrat"/>
                <a:ea typeface="Montserrat"/>
                <a:cs typeface="Montserrat"/>
                <a:sym typeface="Montserrat"/>
              </a:rPr>
              <a:t>minimum error</a:t>
            </a:r>
            <a:endParaRPr sz="1300" b="1">
              <a:solidFill>
                <a:srgbClr val="12549B"/>
              </a:solidFill>
              <a:latin typeface="Montserrat"/>
              <a:ea typeface="Montserrat"/>
              <a:cs typeface="Montserrat"/>
              <a:sym typeface="Montserrat"/>
            </a:endParaRPr>
          </a:p>
        </p:txBody>
      </p:sp>
      <p:sp>
        <p:nvSpPr>
          <p:cNvPr id="1429" name="Google Shape;1429;p99"/>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 Computation</a:t>
            </a:r>
            <a:endParaRPr sz="2100" b="1">
              <a:solidFill>
                <a:srgbClr val="0F3FA8"/>
              </a:solidFill>
              <a:latin typeface="Montserrat"/>
              <a:ea typeface="Montserrat"/>
              <a:cs typeface="Montserrat"/>
              <a:sym typeface="Montserra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433"/>
        <p:cNvGrpSpPr/>
        <p:nvPr/>
      </p:nvGrpSpPr>
      <p:grpSpPr>
        <a:xfrm>
          <a:off x="0" y="0"/>
          <a:ext cx="0" cy="0"/>
          <a:chOff x="0" y="0"/>
          <a:chExt cx="0" cy="0"/>
        </a:xfrm>
      </p:grpSpPr>
      <p:sp>
        <p:nvSpPr>
          <p:cNvPr id="1434" name="Google Shape;1434;p100"/>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100"/>
          <p:cNvSpPr/>
          <p:nvPr/>
        </p:nvSpPr>
        <p:spPr>
          <a:xfrm>
            <a:off x="459321" y="13091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436" name="Google Shape;1436;p100"/>
          <p:cNvSpPr/>
          <p:nvPr/>
        </p:nvSpPr>
        <p:spPr>
          <a:xfrm>
            <a:off x="459321" y="1956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437" name="Google Shape;1437;p100"/>
          <p:cNvSpPr txBox="1"/>
          <p:nvPr/>
        </p:nvSpPr>
        <p:spPr>
          <a:xfrm>
            <a:off x="759000" y="1860250"/>
            <a:ext cx="45621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Use </a:t>
            </a:r>
            <a:r>
              <a:rPr lang="en" sz="1300" b="1">
                <a:solidFill>
                  <a:srgbClr val="12549B"/>
                </a:solidFill>
                <a:latin typeface="Montserrat"/>
                <a:ea typeface="Montserrat"/>
                <a:cs typeface="Montserrat"/>
                <a:sym typeface="Montserrat"/>
              </a:rPr>
              <a:t>differentiation</a:t>
            </a:r>
            <a:endParaRPr sz="1300" b="1">
              <a:solidFill>
                <a:srgbClr val="12549B"/>
              </a:solidFill>
              <a:latin typeface="Montserrat"/>
              <a:ea typeface="Montserrat"/>
              <a:cs typeface="Montserrat"/>
              <a:sym typeface="Montserrat"/>
            </a:endParaRPr>
          </a:p>
        </p:txBody>
      </p:sp>
      <p:sp>
        <p:nvSpPr>
          <p:cNvPr id="1438" name="Google Shape;1438;p100"/>
          <p:cNvSpPr/>
          <p:nvPr/>
        </p:nvSpPr>
        <p:spPr>
          <a:xfrm>
            <a:off x="759000" y="2512000"/>
            <a:ext cx="4511400" cy="8340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b="1">
                <a:solidFill>
                  <a:schemeClr val="lt1"/>
                </a:solidFill>
                <a:latin typeface="Montserrat"/>
                <a:ea typeface="Montserrat"/>
                <a:cs typeface="Montserrat"/>
                <a:sym typeface="Montserrat"/>
              </a:rPr>
              <a:t>Differentiate </a:t>
            </a:r>
            <a:r>
              <a:rPr lang="en" sz="1300">
                <a:solidFill>
                  <a:schemeClr val="lt1"/>
                </a:solidFill>
                <a:latin typeface="Montserrat"/>
                <a:ea typeface="Montserrat"/>
                <a:cs typeface="Montserrat"/>
                <a:sym typeface="Montserrat"/>
              </a:rPr>
              <a:t>the </a:t>
            </a:r>
            <a:r>
              <a:rPr lang="en" sz="1300" b="1">
                <a:solidFill>
                  <a:schemeClr val="lt1"/>
                </a:solidFill>
                <a:latin typeface="Montserrat"/>
                <a:ea typeface="Montserrat"/>
                <a:cs typeface="Montserrat"/>
                <a:sym typeface="Montserrat"/>
              </a:rPr>
              <a:t>error </a:t>
            </a:r>
            <a:r>
              <a:rPr lang="en" sz="1300">
                <a:solidFill>
                  <a:schemeClr val="lt1"/>
                </a:solidFill>
                <a:latin typeface="Montserrat"/>
                <a:ea typeface="Montserrat"/>
                <a:cs typeface="Montserrat"/>
                <a:sym typeface="Montserrat"/>
              </a:rPr>
              <a:t>with respect to the </a:t>
            </a:r>
            <a:r>
              <a:rPr lang="en" sz="1300" b="1">
                <a:solidFill>
                  <a:schemeClr val="lt1"/>
                </a:solidFill>
                <a:latin typeface="Montserrat"/>
                <a:ea typeface="Montserrat"/>
                <a:cs typeface="Montserrat"/>
                <a:sym typeface="Montserrat"/>
              </a:rPr>
              <a:t>coefficients</a:t>
            </a:r>
            <a:r>
              <a:rPr lang="en" sz="1300">
                <a:solidFill>
                  <a:schemeClr val="lt1"/>
                </a:solidFill>
                <a:latin typeface="Montserrat"/>
                <a:ea typeface="Montserrat"/>
                <a:cs typeface="Montserrat"/>
                <a:sym typeface="Montserrat"/>
              </a:rPr>
              <a:t> (b</a:t>
            </a:r>
            <a:r>
              <a:rPr lang="en" sz="1300" baseline="-25000">
                <a:solidFill>
                  <a:schemeClr val="lt1"/>
                </a:solidFill>
                <a:latin typeface="Montserrat"/>
                <a:ea typeface="Montserrat"/>
                <a:cs typeface="Montserrat"/>
                <a:sym typeface="Montserrat"/>
              </a:rPr>
              <a:t>0</a:t>
            </a:r>
            <a:r>
              <a:rPr lang="en" sz="1300">
                <a:solidFill>
                  <a:schemeClr val="lt1"/>
                </a:solidFill>
                <a:latin typeface="Montserrat"/>
                <a:ea typeface="Montserrat"/>
                <a:cs typeface="Montserrat"/>
                <a:sym typeface="Montserrat"/>
              </a:rPr>
              <a:t> and b</a:t>
            </a:r>
            <a:r>
              <a:rPr lang="en" sz="1300" baseline="-25000">
                <a:solidFill>
                  <a:schemeClr val="lt1"/>
                </a:solidFill>
                <a:latin typeface="Montserrat"/>
                <a:ea typeface="Montserrat"/>
                <a:cs typeface="Montserrat"/>
                <a:sym typeface="Montserrat"/>
              </a:rPr>
              <a:t>1</a:t>
            </a:r>
            <a:r>
              <a:rPr lang="en" sz="1300">
                <a:solidFill>
                  <a:schemeClr val="lt1"/>
                </a:solidFill>
                <a:latin typeface="Montserrat"/>
                <a:ea typeface="Montserrat"/>
                <a:cs typeface="Montserrat"/>
                <a:sym typeface="Montserrat"/>
              </a:rPr>
              <a:t>)</a:t>
            </a:r>
            <a:endParaRPr sz="1300">
              <a:solidFill>
                <a:schemeClr val="lt1"/>
              </a:solidFill>
              <a:latin typeface="Montserrat"/>
              <a:ea typeface="Montserrat"/>
              <a:cs typeface="Montserrat"/>
              <a:sym typeface="Montserrat"/>
            </a:endParaRPr>
          </a:p>
        </p:txBody>
      </p:sp>
      <p:sp>
        <p:nvSpPr>
          <p:cNvPr id="1439" name="Google Shape;1439;p100"/>
          <p:cNvSpPr txBox="1"/>
          <p:nvPr/>
        </p:nvSpPr>
        <p:spPr>
          <a:xfrm>
            <a:off x="759000" y="1098250"/>
            <a:ext cx="49356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Need to find the </a:t>
            </a:r>
            <a:r>
              <a:rPr lang="en" sz="1300" b="1">
                <a:solidFill>
                  <a:srgbClr val="12549B"/>
                </a:solidFill>
                <a:latin typeface="Montserrat"/>
                <a:ea typeface="Montserrat"/>
                <a:cs typeface="Montserrat"/>
                <a:sym typeface="Montserrat"/>
              </a:rPr>
              <a:t>values </a:t>
            </a:r>
            <a:r>
              <a:rPr lang="en" sz="1300">
                <a:solidFill>
                  <a:schemeClr val="dk1"/>
                </a:solidFill>
                <a:latin typeface="Montserrat"/>
                <a:ea typeface="Montserrat"/>
                <a:cs typeface="Montserrat"/>
                <a:sym typeface="Montserrat"/>
              </a:rPr>
              <a:t>of the </a:t>
            </a:r>
            <a:r>
              <a:rPr lang="en" sz="1300" b="1">
                <a:solidFill>
                  <a:srgbClr val="12549B"/>
                </a:solidFill>
                <a:latin typeface="Montserrat"/>
                <a:ea typeface="Montserrat"/>
                <a:cs typeface="Montserrat"/>
                <a:sym typeface="Montserrat"/>
              </a:rPr>
              <a:t>coefficients </a:t>
            </a:r>
            <a:r>
              <a:rPr lang="en" sz="1300">
                <a:solidFill>
                  <a:schemeClr val="dk1"/>
                </a:solidFill>
                <a:latin typeface="Montserrat"/>
                <a:ea typeface="Montserrat"/>
                <a:cs typeface="Montserrat"/>
                <a:sym typeface="Montserrat"/>
              </a:rPr>
              <a:t>(b</a:t>
            </a:r>
            <a:r>
              <a:rPr lang="en" sz="1300" baseline="-25000">
                <a:solidFill>
                  <a:schemeClr val="dk1"/>
                </a:solidFill>
                <a:latin typeface="Montserrat"/>
                <a:ea typeface="Montserrat"/>
                <a:cs typeface="Montserrat"/>
                <a:sym typeface="Montserrat"/>
              </a:rPr>
              <a:t>0</a:t>
            </a:r>
            <a:r>
              <a:rPr lang="en" sz="1300">
                <a:solidFill>
                  <a:schemeClr val="dk1"/>
                </a:solidFill>
                <a:latin typeface="Montserrat"/>
                <a:ea typeface="Montserrat"/>
                <a:cs typeface="Montserrat"/>
                <a:sym typeface="Montserrat"/>
              </a:rPr>
              <a:t> and b</a:t>
            </a:r>
            <a:r>
              <a:rPr lang="en" sz="1300" baseline="-25000">
                <a:solidFill>
                  <a:schemeClr val="dk1"/>
                </a:solidFill>
                <a:latin typeface="Montserrat"/>
                <a:ea typeface="Montserrat"/>
                <a:cs typeface="Montserrat"/>
                <a:sym typeface="Montserrat"/>
              </a:rPr>
              <a:t>1</a:t>
            </a:r>
            <a:r>
              <a:rPr lang="en" sz="1300">
                <a:solidFill>
                  <a:schemeClr val="dk1"/>
                </a:solidFill>
                <a:latin typeface="Montserrat"/>
                <a:ea typeface="Montserrat"/>
                <a:cs typeface="Montserrat"/>
                <a:sym typeface="Montserrat"/>
              </a:rPr>
              <a:t>) that yield the </a:t>
            </a:r>
            <a:r>
              <a:rPr lang="en" sz="1300" b="1">
                <a:solidFill>
                  <a:srgbClr val="12549B"/>
                </a:solidFill>
                <a:latin typeface="Montserrat"/>
                <a:ea typeface="Montserrat"/>
                <a:cs typeface="Montserrat"/>
                <a:sym typeface="Montserrat"/>
              </a:rPr>
              <a:t>minimum error</a:t>
            </a:r>
            <a:endParaRPr sz="1300">
              <a:solidFill>
                <a:schemeClr val="dk1"/>
              </a:solidFill>
              <a:latin typeface="Montserrat"/>
              <a:ea typeface="Montserrat"/>
              <a:cs typeface="Montserrat"/>
              <a:sym typeface="Montserrat"/>
            </a:endParaRPr>
          </a:p>
        </p:txBody>
      </p:sp>
      <p:sp>
        <p:nvSpPr>
          <p:cNvPr id="1440" name="Google Shape;1440;p100"/>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 Computation</a:t>
            </a:r>
            <a:endParaRPr sz="2100" b="1">
              <a:solidFill>
                <a:srgbClr val="0F3FA8"/>
              </a:solidFill>
              <a:latin typeface="Montserrat"/>
              <a:ea typeface="Montserrat"/>
              <a:cs typeface="Montserrat"/>
              <a:sym typeface="Montserra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444"/>
        <p:cNvGrpSpPr/>
        <p:nvPr/>
      </p:nvGrpSpPr>
      <p:grpSpPr>
        <a:xfrm>
          <a:off x="0" y="0"/>
          <a:ext cx="0" cy="0"/>
          <a:chOff x="0" y="0"/>
          <a:chExt cx="0" cy="0"/>
        </a:xfrm>
      </p:grpSpPr>
      <p:sp>
        <p:nvSpPr>
          <p:cNvPr id="1445" name="Google Shape;1445;p101"/>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101"/>
          <p:cNvSpPr/>
          <p:nvPr/>
        </p:nvSpPr>
        <p:spPr>
          <a:xfrm>
            <a:off x="459321" y="13091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447" name="Google Shape;1447;p101"/>
          <p:cNvSpPr/>
          <p:nvPr/>
        </p:nvSpPr>
        <p:spPr>
          <a:xfrm>
            <a:off x="459321" y="1956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cxnSp>
        <p:nvCxnSpPr>
          <p:cNvPr id="1448" name="Google Shape;1448;p101"/>
          <p:cNvCxnSpPr/>
          <p:nvPr/>
        </p:nvCxnSpPr>
        <p:spPr>
          <a:xfrm>
            <a:off x="5880425" y="2220400"/>
            <a:ext cx="3128400" cy="0"/>
          </a:xfrm>
          <a:prstGeom prst="straightConnector1">
            <a:avLst/>
          </a:prstGeom>
          <a:noFill/>
          <a:ln w="9525" cap="flat" cmpd="sng">
            <a:solidFill>
              <a:schemeClr val="dk2"/>
            </a:solidFill>
            <a:prstDash val="solid"/>
            <a:round/>
            <a:headEnd type="triangle" w="med" len="med"/>
            <a:tailEnd type="triangle" w="med" len="med"/>
          </a:ln>
        </p:spPr>
      </p:cxnSp>
      <p:cxnSp>
        <p:nvCxnSpPr>
          <p:cNvPr id="1449" name="Google Shape;1449;p101"/>
          <p:cNvCxnSpPr/>
          <p:nvPr/>
        </p:nvCxnSpPr>
        <p:spPr>
          <a:xfrm rot="10800000">
            <a:off x="7446225" y="866925"/>
            <a:ext cx="0" cy="1354500"/>
          </a:xfrm>
          <a:prstGeom prst="straightConnector1">
            <a:avLst/>
          </a:prstGeom>
          <a:noFill/>
          <a:ln w="9525" cap="flat" cmpd="sng">
            <a:solidFill>
              <a:schemeClr val="dk2"/>
            </a:solidFill>
            <a:prstDash val="solid"/>
            <a:round/>
            <a:headEnd type="none" w="med" len="med"/>
            <a:tailEnd type="triangle" w="med" len="med"/>
          </a:ln>
        </p:spPr>
      </p:cxnSp>
      <p:cxnSp>
        <p:nvCxnSpPr>
          <p:cNvPr id="1450" name="Google Shape;1450;p101"/>
          <p:cNvCxnSpPr/>
          <p:nvPr/>
        </p:nvCxnSpPr>
        <p:spPr>
          <a:xfrm rot="10800000">
            <a:off x="6048225" y="1292875"/>
            <a:ext cx="1396200" cy="929400"/>
          </a:xfrm>
          <a:prstGeom prst="straightConnector1">
            <a:avLst/>
          </a:prstGeom>
          <a:noFill/>
          <a:ln w="9525" cap="flat" cmpd="sng">
            <a:solidFill>
              <a:schemeClr val="dk2"/>
            </a:solidFill>
            <a:prstDash val="solid"/>
            <a:round/>
            <a:headEnd type="none" w="med" len="med"/>
            <a:tailEnd type="none" w="med" len="med"/>
          </a:ln>
        </p:spPr>
      </p:cxnSp>
      <p:cxnSp>
        <p:nvCxnSpPr>
          <p:cNvPr id="1451" name="Google Shape;1451;p101"/>
          <p:cNvCxnSpPr/>
          <p:nvPr/>
        </p:nvCxnSpPr>
        <p:spPr>
          <a:xfrm rot="10800000" flipH="1">
            <a:off x="7449075" y="1278200"/>
            <a:ext cx="1388100" cy="933900"/>
          </a:xfrm>
          <a:prstGeom prst="straightConnector1">
            <a:avLst/>
          </a:prstGeom>
          <a:noFill/>
          <a:ln w="9525" cap="flat" cmpd="sng">
            <a:solidFill>
              <a:schemeClr val="dk2"/>
            </a:solidFill>
            <a:prstDash val="solid"/>
            <a:round/>
            <a:headEnd type="none" w="med" len="med"/>
            <a:tailEnd type="none" w="med" len="med"/>
          </a:ln>
        </p:spPr>
      </p:cxnSp>
      <p:sp>
        <p:nvSpPr>
          <p:cNvPr id="1452" name="Google Shape;1452;p101"/>
          <p:cNvSpPr/>
          <p:nvPr/>
        </p:nvSpPr>
        <p:spPr>
          <a:xfrm>
            <a:off x="6226150" y="1408200"/>
            <a:ext cx="66600" cy="63000"/>
          </a:xfrm>
          <a:prstGeom prst="ellipse">
            <a:avLst/>
          </a:prstGeom>
          <a:solidFill>
            <a:srgbClr val="1974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453" name="Google Shape;1453;p101"/>
          <p:cNvSpPr/>
          <p:nvPr/>
        </p:nvSpPr>
        <p:spPr>
          <a:xfrm>
            <a:off x="6799150" y="1781500"/>
            <a:ext cx="66600" cy="63000"/>
          </a:xfrm>
          <a:prstGeom prst="ellipse">
            <a:avLst/>
          </a:prstGeom>
          <a:solidFill>
            <a:srgbClr val="1974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454" name="Google Shape;1454;p101"/>
          <p:cNvSpPr/>
          <p:nvPr/>
        </p:nvSpPr>
        <p:spPr>
          <a:xfrm rot="5400000">
            <a:off x="8552925" y="1408200"/>
            <a:ext cx="66600" cy="63000"/>
          </a:xfrm>
          <a:prstGeom prst="ellipse">
            <a:avLst/>
          </a:prstGeom>
          <a:solidFill>
            <a:srgbClr val="1974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455" name="Google Shape;1455;p101"/>
          <p:cNvSpPr/>
          <p:nvPr/>
        </p:nvSpPr>
        <p:spPr>
          <a:xfrm rot="5400000">
            <a:off x="8024900" y="1771500"/>
            <a:ext cx="66600" cy="63000"/>
          </a:xfrm>
          <a:prstGeom prst="ellipse">
            <a:avLst/>
          </a:prstGeom>
          <a:solidFill>
            <a:srgbClr val="1974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456" name="Google Shape;1456;p101"/>
          <p:cNvSpPr/>
          <p:nvPr/>
        </p:nvSpPr>
        <p:spPr>
          <a:xfrm>
            <a:off x="7411325" y="2169300"/>
            <a:ext cx="66600" cy="63000"/>
          </a:xfrm>
          <a:prstGeom prst="ellipse">
            <a:avLst/>
          </a:prstGeom>
          <a:solidFill>
            <a:srgbClr val="C0504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457" name="Google Shape;1457;p101"/>
          <p:cNvSpPr/>
          <p:nvPr/>
        </p:nvSpPr>
        <p:spPr>
          <a:xfrm flipH="1">
            <a:off x="6488050" y="2722363"/>
            <a:ext cx="131100" cy="129000"/>
          </a:xfrm>
          <a:prstGeom prst="ellipse">
            <a:avLst/>
          </a:prstGeom>
          <a:solidFill>
            <a:srgbClr val="1974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458" name="Google Shape;1458;p101"/>
          <p:cNvSpPr txBox="1"/>
          <p:nvPr/>
        </p:nvSpPr>
        <p:spPr>
          <a:xfrm>
            <a:off x="6843200" y="2594413"/>
            <a:ext cx="15612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latin typeface="Montserrat"/>
                <a:ea typeface="Montserrat"/>
                <a:cs typeface="Montserrat"/>
                <a:sym typeface="Montserrat"/>
              </a:rPr>
              <a:t>Differentiable</a:t>
            </a:r>
            <a:endParaRPr sz="1300" b="1">
              <a:solidFill>
                <a:schemeClr val="dk1"/>
              </a:solidFill>
              <a:latin typeface="Montserrat"/>
              <a:ea typeface="Montserrat"/>
              <a:cs typeface="Montserrat"/>
              <a:sym typeface="Montserrat"/>
            </a:endParaRPr>
          </a:p>
        </p:txBody>
      </p:sp>
      <p:sp>
        <p:nvSpPr>
          <p:cNvPr id="1459" name="Google Shape;1459;p101"/>
          <p:cNvSpPr/>
          <p:nvPr/>
        </p:nvSpPr>
        <p:spPr>
          <a:xfrm flipH="1">
            <a:off x="6488050" y="3103362"/>
            <a:ext cx="131100" cy="129000"/>
          </a:xfrm>
          <a:prstGeom prst="ellipse">
            <a:avLst/>
          </a:prstGeom>
          <a:solidFill>
            <a:srgbClr val="C0504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460" name="Google Shape;1460;p101"/>
          <p:cNvSpPr txBox="1"/>
          <p:nvPr/>
        </p:nvSpPr>
        <p:spPr>
          <a:xfrm>
            <a:off x="6843200" y="2975425"/>
            <a:ext cx="18768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latin typeface="Montserrat"/>
                <a:ea typeface="Montserrat"/>
                <a:cs typeface="Montserrat"/>
                <a:sym typeface="Montserrat"/>
              </a:rPr>
              <a:t>Not differentiable</a:t>
            </a:r>
            <a:endParaRPr sz="1300" b="1">
              <a:solidFill>
                <a:schemeClr val="dk1"/>
              </a:solidFill>
              <a:latin typeface="Montserrat"/>
              <a:ea typeface="Montserrat"/>
              <a:cs typeface="Montserrat"/>
              <a:sym typeface="Montserrat"/>
            </a:endParaRPr>
          </a:p>
        </p:txBody>
      </p:sp>
      <p:sp>
        <p:nvSpPr>
          <p:cNvPr id="1461" name="Google Shape;1461;p101"/>
          <p:cNvSpPr/>
          <p:nvPr/>
        </p:nvSpPr>
        <p:spPr>
          <a:xfrm>
            <a:off x="459321" y="38237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462" name="Google Shape;1462;p101"/>
          <p:cNvSpPr txBox="1"/>
          <p:nvPr/>
        </p:nvSpPr>
        <p:spPr>
          <a:xfrm>
            <a:off x="759000" y="3612850"/>
            <a:ext cx="45621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Differentiating absolute values is </a:t>
            </a:r>
            <a:r>
              <a:rPr lang="en" sz="1300" b="1">
                <a:solidFill>
                  <a:srgbClr val="C0504D"/>
                </a:solidFill>
                <a:latin typeface="Montserrat"/>
                <a:ea typeface="Montserrat"/>
                <a:cs typeface="Montserrat"/>
                <a:sym typeface="Montserrat"/>
              </a:rPr>
              <a:t>mathematically inconvenient</a:t>
            </a:r>
            <a:endParaRPr sz="1300" b="1">
              <a:solidFill>
                <a:srgbClr val="C0504D"/>
              </a:solidFill>
              <a:latin typeface="Montserrat"/>
              <a:ea typeface="Montserrat"/>
              <a:cs typeface="Montserrat"/>
              <a:sym typeface="Montserrat"/>
            </a:endParaRPr>
          </a:p>
        </p:txBody>
      </p:sp>
      <p:sp>
        <p:nvSpPr>
          <p:cNvPr id="1463" name="Google Shape;1463;p101"/>
          <p:cNvSpPr/>
          <p:nvPr/>
        </p:nvSpPr>
        <p:spPr>
          <a:xfrm>
            <a:off x="759000" y="2512000"/>
            <a:ext cx="4511400" cy="8340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b="1">
                <a:solidFill>
                  <a:schemeClr val="lt1"/>
                </a:solidFill>
                <a:latin typeface="Montserrat"/>
                <a:ea typeface="Montserrat"/>
                <a:cs typeface="Montserrat"/>
                <a:sym typeface="Montserrat"/>
              </a:rPr>
              <a:t>Differentiate </a:t>
            </a:r>
            <a:r>
              <a:rPr lang="en" sz="1300">
                <a:solidFill>
                  <a:schemeClr val="lt1"/>
                </a:solidFill>
                <a:latin typeface="Montserrat"/>
                <a:ea typeface="Montserrat"/>
                <a:cs typeface="Montserrat"/>
                <a:sym typeface="Montserrat"/>
              </a:rPr>
              <a:t>the </a:t>
            </a:r>
            <a:r>
              <a:rPr lang="en" sz="1300" b="1">
                <a:solidFill>
                  <a:schemeClr val="lt1"/>
                </a:solidFill>
                <a:latin typeface="Montserrat"/>
                <a:ea typeface="Montserrat"/>
                <a:cs typeface="Montserrat"/>
                <a:sym typeface="Montserrat"/>
              </a:rPr>
              <a:t>error </a:t>
            </a:r>
            <a:r>
              <a:rPr lang="en" sz="1300">
                <a:solidFill>
                  <a:schemeClr val="lt1"/>
                </a:solidFill>
                <a:latin typeface="Montserrat"/>
                <a:ea typeface="Montserrat"/>
                <a:cs typeface="Montserrat"/>
                <a:sym typeface="Montserrat"/>
              </a:rPr>
              <a:t>with respect to the </a:t>
            </a:r>
            <a:r>
              <a:rPr lang="en" sz="1300" b="1">
                <a:solidFill>
                  <a:schemeClr val="lt1"/>
                </a:solidFill>
                <a:latin typeface="Montserrat"/>
                <a:ea typeface="Montserrat"/>
                <a:cs typeface="Montserrat"/>
                <a:sym typeface="Montserrat"/>
              </a:rPr>
              <a:t>coefficients</a:t>
            </a:r>
            <a:r>
              <a:rPr lang="en" sz="1300">
                <a:solidFill>
                  <a:schemeClr val="lt1"/>
                </a:solidFill>
                <a:latin typeface="Montserrat"/>
                <a:ea typeface="Montserrat"/>
                <a:cs typeface="Montserrat"/>
                <a:sym typeface="Montserrat"/>
              </a:rPr>
              <a:t> (b</a:t>
            </a:r>
            <a:r>
              <a:rPr lang="en" sz="1300" baseline="-25000">
                <a:solidFill>
                  <a:schemeClr val="lt1"/>
                </a:solidFill>
                <a:latin typeface="Montserrat"/>
                <a:ea typeface="Montserrat"/>
                <a:cs typeface="Montserrat"/>
                <a:sym typeface="Montserrat"/>
              </a:rPr>
              <a:t>0</a:t>
            </a:r>
            <a:r>
              <a:rPr lang="en" sz="1300">
                <a:solidFill>
                  <a:schemeClr val="lt1"/>
                </a:solidFill>
                <a:latin typeface="Montserrat"/>
                <a:ea typeface="Montserrat"/>
                <a:cs typeface="Montserrat"/>
                <a:sym typeface="Montserrat"/>
              </a:rPr>
              <a:t> and b</a:t>
            </a:r>
            <a:r>
              <a:rPr lang="en" sz="1300" baseline="-25000">
                <a:solidFill>
                  <a:schemeClr val="lt1"/>
                </a:solidFill>
                <a:latin typeface="Montserrat"/>
                <a:ea typeface="Montserrat"/>
                <a:cs typeface="Montserrat"/>
                <a:sym typeface="Montserrat"/>
              </a:rPr>
              <a:t>1</a:t>
            </a:r>
            <a:r>
              <a:rPr lang="en" sz="1300">
                <a:solidFill>
                  <a:schemeClr val="lt1"/>
                </a:solidFill>
                <a:latin typeface="Montserrat"/>
                <a:ea typeface="Montserrat"/>
                <a:cs typeface="Montserrat"/>
                <a:sym typeface="Montserrat"/>
              </a:rPr>
              <a:t>)</a:t>
            </a:r>
            <a:endParaRPr sz="1300">
              <a:solidFill>
                <a:schemeClr val="lt1"/>
              </a:solidFill>
              <a:latin typeface="Montserrat"/>
              <a:ea typeface="Montserrat"/>
              <a:cs typeface="Montserrat"/>
              <a:sym typeface="Montserrat"/>
            </a:endParaRPr>
          </a:p>
        </p:txBody>
      </p:sp>
      <p:sp>
        <p:nvSpPr>
          <p:cNvPr id="1464" name="Google Shape;1464;p101"/>
          <p:cNvSpPr txBox="1"/>
          <p:nvPr/>
        </p:nvSpPr>
        <p:spPr>
          <a:xfrm>
            <a:off x="759000" y="1860250"/>
            <a:ext cx="45621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Use </a:t>
            </a:r>
            <a:r>
              <a:rPr lang="en" sz="1300" b="1">
                <a:solidFill>
                  <a:srgbClr val="12549B"/>
                </a:solidFill>
                <a:latin typeface="Montserrat"/>
                <a:ea typeface="Montserrat"/>
                <a:cs typeface="Montserrat"/>
                <a:sym typeface="Montserrat"/>
              </a:rPr>
              <a:t>differentiation</a:t>
            </a:r>
            <a:endParaRPr sz="1300" b="1">
              <a:solidFill>
                <a:srgbClr val="12549B"/>
              </a:solidFill>
              <a:latin typeface="Montserrat"/>
              <a:ea typeface="Montserrat"/>
              <a:cs typeface="Montserrat"/>
              <a:sym typeface="Montserrat"/>
            </a:endParaRPr>
          </a:p>
        </p:txBody>
      </p:sp>
      <p:sp>
        <p:nvSpPr>
          <p:cNvPr id="1465" name="Google Shape;1465;p101"/>
          <p:cNvSpPr txBox="1"/>
          <p:nvPr/>
        </p:nvSpPr>
        <p:spPr>
          <a:xfrm>
            <a:off x="759000" y="1098250"/>
            <a:ext cx="49356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Need to find the </a:t>
            </a:r>
            <a:r>
              <a:rPr lang="en" sz="1300" b="1">
                <a:solidFill>
                  <a:srgbClr val="12549B"/>
                </a:solidFill>
                <a:latin typeface="Montserrat"/>
                <a:ea typeface="Montserrat"/>
                <a:cs typeface="Montserrat"/>
                <a:sym typeface="Montserrat"/>
              </a:rPr>
              <a:t>values </a:t>
            </a:r>
            <a:r>
              <a:rPr lang="en" sz="1300">
                <a:solidFill>
                  <a:schemeClr val="dk1"/>
                </a:solidFill>
                <a:latin typeface="Montserrat"/>
                <a:ea typeface="Montserrat"/>
                <a:cs typeface="Montserrat"/>
                <a:sym typeface="Montserrat"/>
              </a:rPr>
              <a:t>of the </a:t>
            </a:r>
            <a:r>
              <a:rPr lang="en" sz="1300" b="1">
                <a:solidFill>
                  <a:srgbClr val="12549B"/>
                </a:solidFill>
                <a:latin typeface="Montserrat"/>
                <a:ea typeface="Montserrat"/>
                <a:cs typeface="Montserrat"/>
                <a:sym typeface="Montserrat"/>
              </a:rPr>
              <a:t>coefficients </a:t>
            </a:r>
            <a:r>
              <a:rPr lang="en" sz="1300">
                <a:solidFill>
                  <a:schemeClr val="dk1"/>
                </a:solidFill>
                <a:latin typeface="Montserrat"/>
                <a:ea typeface="Montserrat"/>
                <a:cs typeface="Montserrat"/>
                <a:sym typeface="Montserrat"/>
              </a:rPr>
              <a:t>(b</a:t>
            </a:r>
            <a:r>
              <a:rPr lang="en" sz="1300" baseline="-25000">
                <a:solidFill>
                  <a:schemeClr val="dk1"/>
                </a:solidFill>
                <a:latin typeface="Montserrat"/>
                <a:ea typeface="Montserrat"/>
                <a:cs typeface="Montserrat"/>
                <a:sym typeface="Montserrat"/>
              </a:rPr>
              <a:t>0</a:t>
            </a:r>
            <a:r>
              <a:rPr lang="en" sz="1300">
                <a:solidFill>
                  <a:schemeClr val="dk1"/>
                </a:solidFill>
                <a:latin typeface="Montserrat"/>
                <a:ea typeface="Montserrat"/>
                <a:cs typeface="Montserrat"/>
                <a:sym typeface="Montserrat"/>
              </a:rPr>
              <a:t> and b</a:t>
            </a:r>
            <a:r>
              <a:rPr lang="en" sz="1300" baseline="-25000">
                <a:solidFill>
                  <a:schemeClr val="dk1"/>
                </a:solidFill>
                <a:latin typeface="Montserrat"/>
                <a:ea typeface="Montserrat"/>
                <a:cs typeface="Montserrat"/>
                <a:sym typeface="Montserrat"/>
              </a:rPr>
              <a:t>1</a:t>
            </a:r>
            <a:r>
              <a:rPr lang="en" sz="1300">
                <a:solidFill>
                  <a:schemeClr val="dk1"/>
                </a:solidFill>
                <a:latin typeface="Montserrat"/>
                <a:ea typeface="Montserrat"/>
                <a:cs typeface="Montserrat"/>
                <a:sym typeface="Montserrat"/>
              </a:rPr>
              <a:t>) that yield the </a:t>
            </a:r>
            <a:r>
              <a:rPr lang="en" sz="1300" b="1">
                <a:solidFill>
                  <a:srgbClr val="12549B"/>
                </a:solidFill>
                <a:latin typeface="Montserrat"/>
                <a:ea typeface="Montserrat"/>
                <a:cs typeface="Montserrat"/>
                <a:sym typeface="Montserrat"/>
              </a:rPr>
              <a:t>minimum error</a:t>
            </a:r>
            <a:endParaRPr sz="1300">
              <a:solidFill>
                <a:schemeClr val="dk1"/>
              </a:solidFill>
              <a:latin typeface="Montserrat"/>
              <a:ea typeface="Montserrat"/>
              <a:cs typeface="Montserrat"/>
              <a:sym typeface="Montserrat"/>
            </a:endParaRPr>
          </a:p>
        </p:txBody>
      </p:sp>
      <p:sp>
        <p:nvSpPr>
          <p:cNvPr id="1466" name="Google Shape;1466;p101"/>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 Computation</a:t>
            </a:r>
            <a:endParaRPr sz="2100" b="1">
              <a:solidFill>
                <a:srgbClr val="0F3FA8"/>
              </a:solidFill>
              <a:latin typeface="Montserrat"/>
              <a:ea typeface="Montserrat"/>
              <a:cs typeface="Montserrat"/>
              <a:sym typeface="Montserra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3"/>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3"/>
          <p:cNvSpPr/>
          <p:nvPr/>
        </p:nvSpPr>
        <p:spPr>
          <a:xfrm>
            <a:off x="2025404" y="1679974"/>
            <a:ext cx="304200" cy="292500"/>
          </a:xfrm>
          <a:prstGeom prst="ellipse">
            <a:avLst/>
          </a:prstGeom>
          <a:solidFill>
            <a:srgbClr val="FFAB40"/>
          </a:solidFill>
          <a:ln w="2857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173" name="Google Shape;173;p23"/>
          <p:cNvSpPr/>
          <p:nvPr/>
        </p:nvSpPr>
        <p:spPr>
          <a:xfrm>
            <a:off x="3213676" y="1804367"/>
            <a:ext cx="197400" cy="1899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174" name="Google Shape;174;p23"/>
          <p:cNvSpPr/>
          <p:nvPr/>
        </p:nvSpPr>
        <p:spPr>
          <a:xfrm>
            <a:off x="1597176" y="1126654"/>
            <a:ext cx="197400" cy="1899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175" name="Google Shape;175;p23"/>
          <p:cNvSpPr/>
          <p:nvPr/>
        </p:nvSpPr>
        <p:spPr>
          <a:xfrm>
            <a:off x="786701" y="2248854"/>
            <a:ext cx="197400" cy="189900"/>
          </a:xfrm>
          <a:prstGeom prst="ellipse">
            <a:avLst/>
          </a:prstGeom>
          <a:solidFill>
            <a:srgbClr val="FFAB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cxnSp>
        <p:nvCxnSpPr>
          <p:cNvPr id="176" name="Google Shape;176;p23"/>
          <p:cNvCxnSpPr>
            <a:stCxn id="172" idx="1"/>
            <a:endCxn id="174" idx="5"/>
          </p:cNvCxnSpPr>
          <p:nvPr/>
        </p:nvCxnSpPr>
        <p:spPr>
          <a:xfrm rot="10800000">
            <a:off x="1765753" y="1288710"/>
            <a:ext cx="304200" cy="434100"/>
          </a:xfrm>
          <a:prstGeom prst="straightConnector1">
            <a:avLst/>
          </a:prstGeom>
          <a:noFill/>
          <a:ln w="9525" cap="flat" cmpd="sng">
            <a:solidFill>
              <a:srgbClr val="F6B26B"/>
            </a:solidFill>
            <a:prstDash val="dash"/>
            <a:round/>
            <a:headEnd type="none" w="med" len="med"/>
            <a:tailEnd type="none" w="med" len="med"/>
          </a:ln>
        </p:spPr>
      </p:cxnSp>
      <p:cxnSp>
        <p:nvCxnSpPr>
          <p:cNvPr id="177" name="Google Shape;177;p23"/>
          <p:cNvCxnSpPr>
            <a:stCxn id="172" idx="3"/>
            <a:endCxn id="175" idx="7"/>
          </p:cNvCxnSpPr>
          <p:nvPr/>
        </p:nvCxnSpPr>
        <p:spPr>
          <a:xfrm flipH="1">
            <a:off x="955153" y="1929639"/>
            <a:ext cx="1114800" cy="347100"/>
          </a:xfrm>
          <a:prstGeom prst="straightConnector1">
            <a:avLst/>
          </a:prstGeom>
          <a:noFill/>
          <a:ln w="9525" cap="flat" cmpd="sng">
            <a:solidFill>
              <a:srgbClr val="F6B26B"/>
            </a:solidFill>
            <a:prstDash val="dash"/>
            <a:round/>
            <a:headEnd type="none" w="med" len="med"/>
            <a:tailEnd type="none" w="med" len="med"/>
          </a:ln>
        </p:spPr>
      </p:cxnSp>
      <p:cxnSp>
        <p:nvCxnSpPr>
          <p:cNvPr id="178" name="Google Shape;178;p23"/>
          <p:cNvCxnSpPr>
            <a:endCxn id="173" idx="2"/>
          </p:cNvCxnSpPr>
          <p:nvPr/>
        </p:nvCxnSpPr>
        <p:spPr>
          <a:xfrm>
            <a:off x="2329576" y="1826117"/>
            <a:ext cx="884100" cy="73200"/>
          </a:xfrm>
          <a:prstGeom prst="straightConnector1">
            <a:avLst/>
          </a:prstGeom>
          <a:noFill/>
          <a:ln w="9525" cap="flat" cmpd="sng">
            <a:solidFill>
              <a:srgbClr val="F6B26B"/>
            </a:solidFill>
            <a:prstDash val="dash"/>
            <a:round/>
            <a:headEnd type="none" w="med" len="med"/>
            <a:tailEnd type="none" w="med" len="med"/>
          </a:ln>
        </p:spPr>
      </p:cxnSp>
      <p:sp>
        <p:nvSpPr>
          <p:cNvPr id="179" name="Google Shape;179;p23"/>
          <p:cNvSpPr txBox="1"/>
          <p:nvPr/>
        </p:nvSpPr>
        <p:spPr>
          <a:xfrm>
            <a:off x="2861113" y="1423525"/>
            <a:ext cx="8850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E69138"/>
                </a:solidFill>
                <a:latin typeface="Montserrat SemiBold"/>
                <a:ea typeface="Montserrat SemiBold"/>
                <a:cs typeface="Montserrat SemiBold"/>
                <a:sym typeface="Montserrat SemiBold"/>
              </a:rPr>
              <a:t>Price Optimization</a:t>
            </a:r>
            <a:endParaRPr sz="800">
              <a:solidFill>
                <a:srgbClr val="E69138"/>
              </a:solidFill>
              <a:latin typeface="Montserrat SemiBold"/>
              <a:ea typeface="Montserrat SemiBold"/>
              <a:cs typeface="Montserrat SemiBold"/>
              <a:sym typeface="Montserrat SemiBold"/>
            </a:endParaRPr>
          </a:p>
        </p:txBody>
      </p:sp>
      <p:sp>
        <p:nvSpPr>
          <p:cNvPr id="180" name="Google Shape;180;p23"/>
          <p:cNvSpPr txBox="1"/>
          <p:nvPr/>
        </p:nvSpPr>
        <p:spPr>
          <a:xfrm>
            <a:off x="1137125" y="749450"/>
            <a:ext cx="11175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E69138"/>
                </a:solidFill>
                <a:latin typeface="Montserrat SemiBold"/>
                <a:ea typeface="Montserrat SemiBold"/>
                <a:cs typeface="Montserrat SemiBold"/>
                <a:sym typeface="Montserrat SemiBold"/>
              </a:rPr>
              <a:t>Sales Forecasting and Optimization</a:t>
            </a:r>
            <a:endParaRPr sz="800">
              <a:solidFill>
                <a:srgbClr val="E69138"/>
              </a:solidFill>
              <a:latin typeface="Montserrat SemiBold"/>
              <a:ea typeface="Montserrat SemiBold"/>
              <a:cs typeface="Montserrat SemiBold"/>
              <a:sym typeface="Montserrat SemiBold"/>
            </a:endParaRPr>
          </a:p>
        </p:txBody>
      </p:sp>
      <p:sp>
        <p:nvSpPr>
          <p:cNvPr id="181" name="Google Shape;181;p23"/>
          <p:cNvSpPr txBox="1"/>
          <p:nvPr/>
        </p:nvSpPr>
        <p:spPr>
          <a:xfrm>
            <a:off x="334001" y="2438750"/>
            <a:ext cx="11028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E69138"/>
                </a:solidFill>
                <a:latin typeface="Montserrat SemiBold"/>
                <a:ea typeface="Montserrat SemiBold"/>
                <a:cs typeface="Montserrat SemiBold"/>
                <a:sym typeface="Montserrat SemiBold"/>
              </a:rPr>
              <a:t>Customer Lifetime Value Prediction</a:t>
            </a:r>
            <a:endParaRPr sz="800">
              <a:solidFill>
                <a:srgbClr val="E69138"/>
              </a:solidFill>
              <a:latin typeface="Montserrat SemiBold"/>
              <a:ea typeface="Montserrat SemiBold"/>
              <a:cs typeface="Montserrat SemiBold"/>
              <a:sym typeface="Montserrat SemiBold"/>
            </a:endParaRPr>
          </a:p>
        </p:txBody>
      </p:sp>
      <p:sp>
        <p:nvSpPr>
          <p:cNvPr id="182" name="Google Shape;182;p23"/>
          <p:cNvSpPr txBox="1"/>
          <p:nvPr/>
        </p:nvSpPr>
        <p:spPr>
          <a:xfrm>
            <a:off x="1735000" y="1979363"/>
            <a:ext cx="8850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222222"/>
                </a:solidFill>
                <a:latin typeface="Montserrat SemiBold"/>
                <a:ea typeface="Montserrat SemiBold"/>
                <a:cs typeface="Montserrat SemiBold"/>
                <a:sym typeface="Montserrat SemiBold"/>
              </a:rPr>
              <a:t>Retail</a:t>
            </a:r>
            <a:endParaRPr sz="800">
              <a:solidFill>
                <a:srgbClr val="222222"/>
              </a:solidFill>
              <a:latin typeface="Montserrat SemiBold"/>
              <a:ea typeface="Montserrat SemiBold"/>
              <a:cs typeface="Montserrat SemiBold"/>
              <a:sym typeface="Montserrat SemiBold"/>
            </a:endParaRPr>
          </a:p>
        </p:txBody>
      </p:sp>
      <p:sp>
        <p:nvSpPr>
          <p:cNvPr id="183" name="Google Shape;183;p23"/>
          <p:cNvSpPr/>
          <p:nvPr/>
        </p:nvSpPr>
        <p:spPr>
          <a:xfrm rot="-689231">
            <a:off x="1865137" y="3520230"/>
            <a:ext cx="304295" cy="292352"/>
          </a:xfrm>
          <a:prstGeom prst="ellipse">
            <a:avLst/>
          </a:prstGeom>
          <a:solidFill>
            <a:srgbClr val="45818E"/>
          </a:solidFill>
          <a:ln w="28575" cap="flat" cmpd="sng">
            <a:solidFill>
              <a:srgbClr val="22222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sz="800">
              <a:latin typeface="Montserrat"/>
              <a:ea typeface="Montserrat"/>
              <a:cs typeface="Montserrat"/>
              <a:sym typeface="Montserrat"/>
            </a:endParaRPr>
          </a:p>
        </p:txBody>
      </p:sp>
      <p:sp>
        <p:nvSpPr>
          <p:cNvPr id="184" name="Google Shape;184;p23"/>
          <p:cNvSpPr/>
          <p:nvPr/>
        </p:nvSpPr>
        <p:spPr>
          <a:xfrm>
            <a:off x="553326" y="3447954"/>
            <a:ext cx="197400" cy="1899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cxnSp>
        <p:nvCxnSpPr>
          <p:cNvPr id="185" name="Google Shape;185;p23"/>
          <p:cNvCxnSpPr>
            <a:stCxn id="183" idx="2"/>
            <a:endCxn id="184" idx="6"/>
          </p:cNvCxnSpPr>
          <p:nvPr/>
        </p:nvCxnSpPr>
        <p:spPr>
          <a:xfrm rot="10800000">
            <a:off x="750685" y="3542806"/>
            <a:ext cx="1117500" cy="153900"/>
          </a:xfrm>
          <a:prstGeom prst="straightConnector1">
            <a:avLst/>
          </a:prstGeom>
          <a:noFill/>
          <a:ln w="9525" cap="flat" cmpd="sng">
            <a:solidFill>
              <a:srgbClr val="93C47D"/>
            </a:solidFill>
            <a:prstDash val="dash"/>
            <a:round/>
            <a:headEnd type="none" w="med" len="med"/>
            <a:tailEnd type="none" w="med" len="med"/>
          </a:ln>
        </p:spPr>
      </p:cxnSp>
      <p:cxnSp>
        <p:nvCxnSpPr>
          <p:cNvPr id="186" name="Google Shape;186;p23"/>
          <p:cNvCxnSpPr/>
          <p:nvPr/>
        </p:nvCxnSpPr>
        <p:spPr>
          <a:xfrm>
            <a:off x="2144885" y="3754464"/>
            <a:ext cx="454800" cy="368400"/>
          </a:xfrm>
          <a:prstGeom prst="straightConnector1">
            <a:avLst/>
          </a:prstGeom>
          <a:noFill/>
          <a:ln w="9525" cap="flat" cmpd="sng">
            <a:solidFill>
              <a:srgbClr val="93C47D"/>
            </a:solidFill>
            <a:prstDash val="dash"/>
            <a:round/>
            <a:headEnd type="none" w="med" len="med"/>
            <a:tailEnd type="none" w="med" len="med"/>
          </a:ln>
        </p:spPr>
      </p:cxnSp>
      <p:cxnSp>
        <p:nvCxnSpPr>
          <p:cNvPr id="187" name="Google Shape;187;p23"/>
          <p:cNvCxnSpPr>
            <a:stCxn id="183" idx="7"/>
            <a:endCxn id="188" idx="4"/>
          </p:cNvCxnSpPr>
          <p:nvPr/>
        </p:nvCxnSpPr>
        <p:spPr>
          <a:xfrm rot="10800000" flipH="1">
            <a:off x="2102138" y="2883988"/>
            <a:ext cx="472200" cy="659700"/>
          </a:xfrm>
          <a:prstGeom prst="straightConnector1">
            <a:avLst/>
          </a:prstGeom>
          <a:noFill/>
          <a:ln w="9525" cap="flat" cmpd="sng">
            <a:solidFill>
              <a:srgbClr val="93C47D"/>
            </a:solidFill>
            <a:prstDash val="dash"/>
            <a:round/>
            <a:headEnd type="none" w="med" len="med"/>
            <a:tailEnd type="none" w="med" len="med"/>
          </a:ln>
        </p:spPr>
      </p:cxnSp>
      <p:sp>
        <p:nvSpPr>
          <p:cNvPr id="189" name="Google Shape;189;p23"/>
          <p:cNvSpPr txBox="1"/>
          <p:nvPr/>
        </p:nvSpPr>
        <p:spPr>
          <a:xfrm>
            <a:off x="1590375" y="3833838"/>
            <a:ext cx="8538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latin typeface="Montserrat SemiBold"/>
                <a:ea typeface="Montserrat SemiBold"/>
                <a:cs typeface="Montserrat SemiBold"/>
                <a:sym typeface="Montserrat SemiBold"/>
              </a:rPr>
              <a:t>Healthcare</a:t>
            </a:r>
            <a:endParaRPr sz="800">
              <a:latin typeface="Montserrat SemiBold"/>
              <a:ea typeface="Montserrat SemiBold"/>
              <a:cs typeface="Montserrat SemiBold"/>
              <a:sym typeface="Montserrat SemiBold"/>
            </a:endParaRPr>
          </a:p>
        </p:txBody>
      </p:sp>
      <p:sp>
        <p:nvSpPr>
          <p:cNvPr id="190" name="Google Shape;190;p23"/>
          <p:cNvSpPr txBox="1"/>
          <p:nvPr/>
        </p:nvSpPr>
        <p:spPr>
          <a:xfrm>
            <a:off x="204088" y="3651650"/>
            <a:ext cx="10152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6AA84F"/>
                </a:solidFill>
                <a:latin typeface="Montserrat SemiBold"/>
                <a:ea typeface="Montserrat SemiBold"/>
                <a:cs typeface="Montserrat SemiBold"/>
                <a:sym typeface="Montserrat SemiBold"/>
              </a:rPr>
              <a:t>Drug Dosage Optimization</a:t>
            </a:r>
            <a:endParaRPr sz="800">
              <a:solidFill>
                <a:srgbClr val="6AA84F"/>
              </a:solidFill>
              <a:latin typeface="Montserrat SemiBold"/>
              <a:ea typeface="Montserrat SemiBold"/>
              <a:cs typeface="Montserrat SemiBold"/>
              <a:sym typeface="Montserrat SemiBold"/>
            </a:endParaRPr>
          </a:p>
        </p:txBody>
      </p:sp>
      <p:sp>
        <p:nvSpPr>
          <p:cNvPr id="191" name="Google Shape;191;p23"/>
          <p:cNvSpPr txBox="1"/>
          <p:nvPr/>
        </p:nvSpPr>
        <p:spPr>
          <a:xfrm>
            <a:off x="2329575" y="4178658"/>
            <a:ext cx="1290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6AA84F"/>
                </a:solidFill>
                <a:latin typeface="Montserrat SemiBold"/>
                <a:ea typeface="Montserrat SemiBold"/>
                <a:cs typeface="Montserrat SemiBold"/>
                <a:sym typeface="Montserrat SemiBold"/>
              </a:rPr>
              <a:t>Patient Length of Stay Estimation</a:t>
            </a:r>
            <a:endParaRPr sz="800">
              <a:solidFill>
                <a:srgbClr val="6AA84F"/>
              </a:solidFill>
              <a:latin typeface="Montserrat SemiBold"/>
              <a:ea typeface="Montserrat SemiBold"/>
              <a:cs typeface="Montserrat SemiBold"/>
              <a:sym typeface="Montserrat SemiBold"/>
            </a:endParaRPr>
          </a:p>
        </p:txBody>
      </p:sp>
      <p:sp>
        <p:nvSpPr>
          <p:cNvPr id="188" name="Google Shape;188;p23"/>
          <p:cNvSpPr/>
          <p:nvPr/>
        </p:nvSpPr>
        <p:spPr>
          <a:xfrm>
            <a:off x="2475639" y="2694154"/>
            <a:ext cx="197400" cy="1899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192" name="Google Shape;192;p23"/>
          <p:cNvSpPr txBox="1"/>
          <p:nvPr/>
        </p:nvSpPr>
        <p:spPr>
          <a:xfrm>
            <a:off x="2602275" y="2589000"/>
            <a:ext cx="1290900" cy="431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800">
                <a:solidFill>
                  <a:srgbClr val="6AA84F"/>
                </a:solidFill>
                <a:latin typeface="Montserrat SemiBold"/>
                <a:ea typeface="Montserrat SemiBold"/>
                <a:cs typeface="Montserrat SemiBold"/>
                <a:sym typeface="Montserrat SemiBold"/>
              </a:rPr>
              <a:t>Medical Insurance Premium Prediction</a:t>
            </a:r>
            <a:endParaRPr sz="800">
              <a:solidFill>
                <a:srgbClr val="6AA84F"/>
              </a:solidFill>
              <a:latin typeface="Montserrat SemiBold"/>
              <a:ea typeface="Montserrat SemiBold"/>
              <a:cs typeface="Montserrat SemiBold"/>
              <a:sym typeface="Montserrat SemiBold"/>
            </a:endParaRPr>
          </a:p>
        </p:txBody>
      </p:sp>
      <p:sp>
        <p:nvSpPr>
          <p:cNvPr id="193" name="Google Shape;193;p23"/>
          <p:cNvSpPr/>
          <p:nvPr/>
        </p:nvSpPr>
        <p:spPr>
          <a:xfrm>
            <a:off x="3985325" y="2563875"/>
            <a:ext cx="448800" cy="4311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194" name="Google Shape;194;p23"/>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Problem Space</a:t>
            </a:r>
            <a:endParaRPr sz="2100" b="1">
              <a:solidFill>
                <a:srgbClr val="0F3FA8"/>
              </a:solidFill>
              <a:latin typeface="Montserrat"/>
              <a:ea typeface="Montserrat"/>
              <a:cs typeface="Montserrat"/>
              <a:sym typeface="Montserrat"/>
            </a:endParaRPr>
          </a:p>
        </p:txBody>
      </p:sp>
      <p:sp>
        <p:nvSpPr>
          <p:cNvPr id="195" name="Google Shape;195;p23"/>
          <p:cNvSpPr txBox="1"/>
          <p:nvPr/>
        </p:nvSpPr>
        <p:spPr>
          <a:xfrm>
            <a:off x="3706288" y="2989200"/>
            <a:ext cx="10152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000">
                <a:solidFill>
                  <a:srgbClr val="222222"/>
                </a:solidFill>
                <a:latin typeface="Montserrat SemiBold"/>
                <a:ea typeface="Montserrat SemiBold"/>
                <a:cs typeface="Montserrat SemiBold"/>
                <a:sym typeface="Montserrat SemiBold"/>
              </a:rPr>
              <a:t>Predicting a Number</a:t>
            </a:r>
            <a:endParaRPr sz="1000">
              <a:solidFill>
                <a:srgbClr val="222222"/>
              </a:solidFill>
              <a:latin typeface="Montserrat SemiBold"/>
              <a:ea typeface="Montserrat SemiBold"/>
              <a:cs typeface="Montserrat SemiBold"/>
              <a:sym typeface="Montserrat SemiBold"/>
            </a:endParaRPr>
          </a:p>
        </p:txBody>
      </p:sp>
      <p:sp>
        <p:nvSpPr>
          <p:cNvPr id="196" name="Google Shape;196;p23"/>
          <p:cNvSpPr/>
          <p:nvPr/>
        </p:nvSpPr>
        <p:spPr>
          <a:xfrm>
            <a:off x="2574351" y="4082754"/>
            <a:ext cx="197400" cy="189900"/>
          </a:xfrm>
          <a:prstGeom prst="ellipse">
            <a:avLst/>
          </a:prstGeom>
          <a:solidFill>
            <a:srgbClr val="93C4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800">
              <a:latin typeface="Montserrat"/>
              <a:ea typeface="Montserrat"/>
              <a:cs typeface="Montserrat"/>
              <a:sym typeface="Montserrat"/>
            </a:endParaRPr>
          </a:p>
        </p:txBody>
      </p:sp>
      <p:sp>
        <p:nvSpPr>
          <p:cNvPr id="197" name="Google Shape;197;p23"/>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p102"/>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102"/>
          <p:cNvSpPr/>
          <p:nvPr/>
        </p:nvSpPr>
        <p:spPr>
          <a:xfrm>
            <a:off x="459321" y="12109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473" name="Google Shape;1473;p102"/>
          <p:cNvSpPr txBox="1"/>
          <p:nvPr/>
        </p:nvSpPr>
        <p:spPr>
          <a:xfrm>
            <a:off x="759000" y="1115100"/>
            <a:ext cx="45621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Use </a:t>
            </a:r>
            <a:r>
              <a:rPr lang="en" sz="1300" b="1">
                <a:solidFill>
                  <a:srgbClr val="12549B"/>
                </a:solidFill>
                <a:latin typeface="Montserrat"/>
                <a:ea typeface="Montserrat"/>
                <a:cs typeface="Montserrat"/>
                <a:sym typeface="Montserrat"/>
              </a:rPr>
              <a:t>squared values</a:t>
            </a:r>
            <a:r>
              <a:rPr lang="en" sz="1300">
                <a:solidFill>
                  <a:schemeClr val="dk1"/>
                </a:solidFill>
                <a:latin typeface="Montserrat"/>
                <a:ea typeface="Montserrat"/>
                <a:cs typeface="Montserrat"/>
                <a:sym typeface="Montserrat"/>
              </a:rPr>
              <a:t> instead</a:t>
            </a:r>
            <a:endParaRPr sz="1300">
              <a:solidFill>
                <a:schemeClr val="dk1"/>
              </a:solidFill>
              <a:latin typeface="Montserrat"/>
              <a:ea typeface="Montserrat"/>
              <a:cs typeface="Montserrat"/>
              <a:sym typeface="Montserrat"/>
            </a:endParaRPr>
          </a:p>
        </p:txBody>
      </p:sp>
      <p:pic>
        <p:nvPicPr>
          <p:cNvPr id="1474" name="Google Shape;1474;p102"/>
          <p:cNvPicPr preferRelativeResize="0"/>
          <p:nvPr/>
        </p:nvPicPr>
        <p:blipFill>
          <a:blip r:embed="rId3">
            <a:alphaModFix/>
          </a:blip>
          <a:stretch>
            <a:fillRect/>
          </a:stretch>
        </p:blipFill>
        <p:spPr>
          <a:xfrm>
            <a:off x="1575337" y="1566739"/>
            <a:ext cx="2929431" cy="1047000"/>
          </a:xfrm>
          <a:prstGeom prst="rect">
            <a:avLst/>
          </a:prstGeom>
          <a:noFill/>
          <a:ln>
            <a:noFill/>
          </a:ln>
        </p:spPr>
      </p:pic>
      <p:sp>
        <p:nvSpPr>
          <p:cNvPr id="1475" name="Google Shape;1475;p102"/>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 Computation</a:t>
            </a:r>
            <a:endParaRPr sz="2100" b="1">
              <a:solidFill>
                <a:srgbClr val="0F3FA8"/>
              </a:solidFill>
              <a:latin typeface="Montserrat"/>
              <a:ea typeface="Montserrat"/>
              <a:cs typeface="Montserrat"/>
              <a:sym typeface="Montserrat"/>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479"/>
        <p:cNvGrpSpPr/>
        <p:nvPr/>
      </p:nvGrpSpPr>
      <p:grpSpPr>
        <a:xfrm>
          <a:off x="0" y="0"/>
          <a:ext cx="0" cy="0"/>
          <a:chOff x="0" y="0"/>
          <a:chExt cx="0" cy="0"/>
        </a:xfrm>
      </p:grpSpPr>
      <p:sp>
        <p:nvSpPr>
          <p:cNvPr id="1480" name="Google Shape;1480;p103"/>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103"/>
          <p:cNvSpPr/>
          <p:nvPr/>
        </p:nvSpPr>
        <p:spPr>
          <a:xfrm>
            <a:off x="459321" y="12109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482" name="Google Shape;1482;p103"/>
          <p:cNvSpPr txBox="1"/>
          <p:nvPr/>
        </p:nvSpPr>
        <p:spPr>
          <a:xfrm>
            <a:off x="759000" y="1115100"/>
            <a:ext cx="45621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Use </a:t>
            </a:r>
            <a:r>
              <a:rPr lang="en" sz="1300" b="1">
                <a:solidFill>
                  <a:srgbClr val="12549B"/>
                </a:solidFill>
                <a:latin typeface="Montserrat"/>
                <a:ea typeface="Montserrat"/>
                <a:cs typeface="Montserrat"/>
                <a:sym typeface="Montserrat"/>
              </a:rPr>
              <a:t>squared values</a:t>
            </a:r>
            <a:r>
              <a:rPr lang="en" sz="1300">
                <a:solidFill>
                  <a:schemeClr val="dk1"/>
                </a:solidFill>
                <a:latin typeface="Montserrat"/>
                <a:ea typeface="Montserrat"/>
                <a:cs typeface="Montserrat"/>
                <a:sym typeface="Montserrat"/>
              </a:rPr>
              <a:t> instead</a:t>
            </a:r>
            <a:endParaRPr sz="1300">
              <a:solidFill>
                <a:schemeClr val="dk1"/>
              </a:solidFill>
              <a:latin typeface="Montserrat"/>
              <a:ea typeface="Montserrat"/>
              <a:cs typeface="Montserrat"/>
              <a:sym typeface="Montserrat"/>
            </a:endParaRPr>
          </a:p>
        </p:txBody>
      </p:sp>
      <p:pic>
        <p:nvPicPr>
          <p:cNvPr id="1483" name="Google Shape;1483;p103"/>
          <p:cNvPicPr preferRelativeResize="0"/>
          <p:nvPr/>
        </p:nvPicPr>
        <p:blipFill>
          <a:blip r:embed="rId3">
            <a:alphaModFix/>
          </a:blip>
          <a:stretch>
            <a:fillRect/>
          </a:stretch>
        </p:blipFill>
        <p:spPr>
          <a:xfrm>
            <a:off x="1575337" y="1566739"/>
            <a:ext cx="2929431" cy="1047000"/>
          </a:xfrm>
          <a:prstGeom prst="rect">
            <a:avLst/>
          </a:prstGeom>
          <a:noFill/>
          <a:ln>
            <a:noFill/>
          </a:ln>
        </p:spPr>
      </p:pic>
      <p:sp>
        <p:nvSpPr>
          <p:cNvPr id="1484" name="Google Shape;1484;p103"/>
          <p:cNvSpPr/>
          <p:nvPr/>
        </p:nvSpPr>
        <p:spPr>
          <a:xfrm>
            <a:off x="459321" y="28705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485" name="Google Shape;1485;p103"/>
          <p:cNvSpPr txBox="1"/>
          <p:nvPr/>
        </p:nvSpPr>
        <p:spPr>
          <a:xfrm>
            <a:off x="759000" y="2774650"/>
            <a:ext cx="45621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Accommodates </a:t>
            </a:r>
            <a:r>
              <a:rPr lang="en" sz="1300">
                <a:solidFill>
                  <a:schemeClr val="dk1"/>
                </a:solidFill>
                <a:latin typeface="Montserrat"/>
                <a:ea typeface="Montserrat"/>
                <a:cs typeface="Montserrat"/>
                <a:sym typeface="Montserrat"/>
              </a:rPr>
              <a:t>both </a:t>
            </a:r>
            <a:r>
              <a:rPr lang="en" sz="1300" b="1">
                <a:solidFill>
                  <a:srgbClr val="12549B"/>
                </a:solidFill>
                <a:latin typeface="Montserrat"/>
                <a:ea typeface="Montserrat"/>
                <a:cs typeface="Montserrat"/>
                <a:sym typeface="Montserrat"/>
              </a:rPr>
              <a:t>positive </a:t>
            </a:r>
            <a:r>
              <a:rPr lang="en" sz="1300">
                <a:solidFill>
                  <a:schemeClr val="dk1"/>
                </a:solidFill>
                <a:latin typeface="Montserrat"/>
                <a:ea typeface="Montserrat"/>
                <a:cs typeface="Montserrat"/>
                <a:sym typeface="Montserrat"/>
              </a:rPr>
              <a:t>and </a:t>
            </a:r>
            <a:r>
              <a:rPr lang="en" sz="1300" b="1">
                <a:solidFill>
                  <a:srgbClr val="12549B"/>
                </a:solidFill>
                <a:latin typeface="Montserrat"/>
                <a:ea typeface="Montserrat"/>
                <a:cs typeface="Montserrat"/>
                <a:sym typeface="Montserrat"/>
              </a:rPr>
              <a:t>negative </a:t>
            </a:r>
            <a:r>
              <a:rPr lang="en" sz="1300">
                <a:solidFill>
                  <a:schemeClr val="dk1"/>
                </a:solidFill>
                <a:latin typeface="Montserrat"/>
                <a:ea typeface="Montserrat"/>
                <a:cs typeface="Montserrat"/>
                <a:sym typeface="Montserrat"/>
              </a:rPr>
              <a:t>errors</a:t>
            </a:r>
            <a:endParaRPr sz="1300">
              <a:solidFill>
                <a:schemeClr val="dk1"/>
              </a:solidFill>
              <a:latin typeface="Montserrat"/>
              <a:ea typeface="Montserrat"/>
              <a:cs typeface="Montserrat"/>
              <a:sym typeface="Montserrat"/>
            </a:endParaRPr>
          </a:p>
        </p:txBody>
      </p:sp>
      <p:sp>
        <p:nvSpPr>
          <p:cNvPr id="1486" name="Google Shape;1486;p103"/>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 Computation</a:t>
            </a:r>
            <a:endParaRPr sz="2100" b="1">
              <a:solidFill>
                <a:srgbClr val="0F3FA8"/>
              </a:solidFill>
              <a:latin typeface="Montserrat"/>
              <a:ea typeface="Montserrat"/>
              <a:cs typeface="Montserrat"/>
              <a:sym typeface="Montserrat"/>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cxnSp>
        <p:nvCxnSpPr>
          <p:cNvPr id="1491" name="Google Shape;1491;p104"/>
          <p:cNvCxnSpPr/>
          <p:nvPr/>
        </p:nvCxnSpPr>
        <p:spPr>
          <a:xfrm>
            <a:off x="5881275" y="2194000"/>
            <a:ext cx="3128400" cy="0"/>
          </a:xfrm>
          <a:prstGeom prst="straightConnector1">
            <a:avLst/>
          </a:prstGeom>
          <a:noFill/>
          <a:ln w="9525" cap="flat" cmpd="sng">
            <a:solidFill>
              <a:schemeClr val="dk2"/>
            </a:solidFill>
            <a:prstDash val="solid"/>
            <a:round/>
            <a:headEnd type="triangle" w="med" len="med"/>
            <a:tailEnd type="triangle" w="med" len="med"/>
          </a:ln>
        </p:spPr>
      </p:cxnSp>
      <p:cxnSp>
        <p:nvCxnSpPr>
          <p:cNvPr id="1492" name="Google Shape;1492;p104"/>
          <p:cNvCxnSpPr>
            <a:endCxn id="1493" idx="2"/>
          </p:cNvCxnSpPr>
          <p:nvPr/>
        </p:nvCxnSpPr>
        <p:spPr>
          <a:xfrm rot="-5400000" flipH="1">
            <a:off x="6292300" y="1077550"/>
            <a:ext cx="1179900" cy="1053000"/>
          </a:xfrm>
          <a:prstGeom prst="curvedConnector2">
            <a:avLst/>
          </a:prstGeom>
          <a:noFill/>
          <a:ln w="9525" cap="flat" cmpd="sng">
            <a:solidFill>
              <a:schemeClr val="dk2"/>
            </a:solidFill>
            <a:prstDash val="solid"/>
            <a:round/>
            <a:headEnd type="none" w="med" len="med"/>
            <a:tailEnd type="none" w="med" len="med"/>
          </a:ln>
        </p:spPr>
      </p:cxnSp>
      <p:cxnSp>
        <p:nvCxnSpPr>
          <p:cNvPr id="1494" name="Google Shape;1494;p104"/>
          <p:cNvCxnSpPr/>
          <p:nvPr/>
        </p:nvCxnSpPr>
        <p:spPr>
          <a:xfrm rot="5400000">
            <a:off x="7418750" y="1077550"/>
            <a:ext cx="1179900" cy="1053000"/>
          </a:xfrm>
          <a:prstGeom prst="curvedConnector2">
            <a:avLst/>
          </a:prstGeom>
          <a:noFill/>
          <a:ln w="9525" cap="flat" cmpd="sng">
            <a:solidFill>
              <a:schemeClr val="dk2"/>
            </a:solidFill>
            <a:prstDash val="solid"/>
            <a:round/>
            <a:headEnd type="none" w="med" len="med"/>
            <a:tailEnd type="none" w="med" len="med"/>
          </a:ln>
        </p:spPr>
      </p:cxnSp>
      <p:sp>
        <p:nvSpPr>
          <p:cNvPr id="1495" name="Google Shape;1495;p104"/>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104"/>
          <p:cNvSpPr/>
          <p:nvPr/>
        </p:nvSpPr>
        <p:spPr>
          <a:xfrm>
            <a:off x="459321" y="12109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cxnSp>
        <p:nvCxnSpPr>
          <p:cNvPr id="1497" name="Google Shape;1497;p104"/>
          <p:cNvCxnSpPr/>
          <p:nvPr/>
        </p:nvCxnSpPr>
        <p:spPr>
          <a:xfrm rot="10800000">
            <a:off x="7446225" y="749625"/>
            <a:ext cx="0" cy="1471800"/>
          </a:xfrm>
          <a:prstGeom prst="straightConnector1">
            <a:avLst/>
          </a:prstGeom>
          <a:noFill/>
          <a:ln w="9525" cap="flat" cmpd="sng">
            <a:solidFill>
              <a:schemeClr val="dk2"/>
            </a:solidFill>
            <a:prstDash val="solid"/>
            <a:round/>
            <a:headEnd type="none" w="med" len="med"/>
            <a:tailEnd type="triangle" w="med" len="med"/>
          </a:ln>
        </p:spPr>
      </p:cxnSp>
      <p:sp>
        <p:nvSpPr>
          <p:cNvPr id="1498" name="Google Shape;1498;p104"/>
          <p:cNvSpPr/>
          <p:nvPr/>
        </p:nvSpPr>
        <p:spPr>
          <a:xfrm>
            <a:off x="6405575" y="1395000"/>
            <a:ext cx="66600" cy="63000"/>
          </a:xfrm>
          <a:prstGeom prst="ellipse">
            <a:avLst/>
          </a:prstGeom>
          <a:solidFill>
            <a:srgbClr val="1974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499" name="Google Shape;1499;p104"/>
          <p:cNvSpPr/>
          <p:nvPr/>
        </p:nvSpPr>
        <p:spPr>
          <a:xfrm>
            <a:off x="6799150" y="1933900"/>
            <a:ext cx="66600" cy="63000"/>
          </a:xfrm>
          <a:prstGeom prst="ellipse">
            <a:avLst/>
          </a:prstGeom>
          <a:solidFill>
            <a:srgbClr val="1974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493" name="Google Shape;1493;p104"/>
          <p:cNvSpPr/>
          <p:nvPr/>
        </p:nvSpPr>
        <p:spPr>
          <a:xfrm>
            <a:off x="7408750" y="2162500"/>
            <a:ext cx="66600" cy="63000"/>
          </a:xfrm>
          <a:prstGeom prst="ellipse">
            <a:avLst/>
          </a:prstGeom>
          <a:solidFill>
            <a:srgbClr val="1974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500" name="Google Shape;1500;p104"/>
          <p:cNvSpPr/>
          <p:nvPr/>
        </p:nvSpPr>
        <p:spPr>
          <a:xfrm>
            <a:off x="8403225" y="1408200"/>
            <a:ext cx="66600" cy="63000"/>
          </a:xfrm>
          <a:prstGeom prst="ellipse">
            <a:avLst/>
          </a:prstGeom>
          <a:solidFill>
            <a:srgbClr val="1974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501" name="Google Shape;1501;p104"/>
          <p:cNvSpPr/>
          <p:nvPr/>
        </p:nvSpPr>
        <p:spPr>
          <a:xfrm>
            <a:off x="8018350" y="1933900"/>
            <a:ext cx="66600" cy="63000"/>
          </a:xfrm>
          <a:prstGeom prst="ellipse">
            <a:avLst/>
          </a:prstGeom>
          <a:solidFill>
            <a:srgbClr val="1974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pic>
        <p:nvPicPr>
          <p:cNvPr id="1502" name="Google Shape;1502;p104"/>
          <p:cNvPicPr preferRelativeResize="0"/>
          <p:nvPr/>
        </p:nvPicPr>
        <p:blipFill>
          <a:blip r:embed="rId3">
            <a:alphaModFix/>
          </a:blip>
          <a:stretch>
            <a:fillRect/>
          </a:stretch>
        </p:blipFill>
        <p:spPr>
          <a:xfrm>
            <a:off x="1575337" y="1566739"/>
            <a:ext cx="2929431" cy="1047000"/>
          </a:xfrm>
          <a:prstGeom prst="rect">
            <a:avLst/>
          </a:prstGeom>
          <a:noFill/>
          <a:ln>
            <a:noFill/>
          </a:ln>
        </p:spPr>
      </p:pic>
      <p:sp>
        <p:nvSpPr>
          <p:cNvPr id="1503" name="Google Shape;1503;p104"/>
          <p:cNvSpPr/>
          <p:nvPr/>
        </p:nvSpPr>
        <p:spPr>
          <a:xfrm>
            <a:off x="459321" y="28705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504" name="Google Shape;1504;p104"/>
          <p:cNvSpPr txBox="1"/>
          <p:nvPr/>
        </p:nvSpPr>
        <p:spPr>
          <a:xfrm>
            <a:off x="759000" y="2774650"/>
            <a:ext cx="45621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Accommodates </a:t>
            </a:r>
            <a:r>
              <a:rPr lang="en" sz="1300">
                <a:solidFill>
                  <a:schemeClr val="dk1"/>
                </a:solidFill>
                <a:latin typeface="Montserrat"/>
                <a:ea typeface="Montserrat"/>
                <a:cs typeface="Montserrat"/>
                <a:sym typeface="Montserrat"/>
              </a:rPr>
              <a:t>both </a:t>
            </a:r>
            <a:r>
              <a:rPr lang="en" sz="1300" b="1">
                <a:solidFill>
                  <a:srgbClr val="12549B"/>
                </a:solidFill>
                <a:latin typeface="Montserrat"/>
                <a:ea typeface="Montserrat"/>
                <a:cs typeface="Montserrat"/>
                <a:sym typeface="Montserrat"/>
              </a:rPr>
              <a:t>positive </a:t>
            </a:r>
            <a:r>
              <a:rPr lang="en" sz="1300">
                <a:solidFill>
                  <a:schemeClr val="dk1"/>
                </a:solidFill>
                <a:latin typeface="Montserrat"/>
                <a:ea typeface="Montserrat"/>
                <a:cs typeface="Montserrat"/>
                <a:sym typeface="Montserrat"/>
              </a:rPr>
              <a:t>and </a:t>
            </a:r>
            <a:r>
              <a:rPr lang="en" sz="1300" b="1">
                <a:solidFill>
                  <a:srgbClr val="12549B"/>
                </a:solidFill>
                <a:latin typeface="Montserrat"/>
                <a:ea typeface="Montserrat"/>
                <a:cs typeface="Montserrat"/>
                <a:sym typeface="Montserrat"/>
              </a:rPr>
              <a:t>negative </a:t>
            </a:r>
            <a:r>
              <a:rPr lang="en" sz="1300">
                <a:solidFill>
                  <a:schemeClr val="dk1"/>
                </a:solidFill>
                <a:latin typeface="Montserrat"/>
                <a:ea typeface="Montserrat"/>
                <a:cs typeface="Montserrat"/>
                <a:sym typeface="Montserrat"/>
              </a:rPr>
              <a:t>errors</a:t>
            </a:r>
            <a:endParaRPr sz="1300">
              <a:solidFill>
                <a:schemeClr val="dk1"/>
              </a:solidFill>
              <a:latin typeface="Montserrat"/>
              <a:ea typeface="Montserrat"/>
              <a:cs typeface="Montserrat"/>
              <a:sym typeface="Montserrat"/>
            </a:endParaRPr>
          </a:p>
        </p:txBody>
      </p:sp>
      <p:sp>
        <p:nvSpPr>
          <p:cNvPr id="1505" name="Google Shape;1505;p104"/>
          <p:cNvSpPr/>
          <p:nvPr/>
        </p:nvSpPr>
        <p:spPr>
          <a:xfrm>
            <a:off x="459321" y="34039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506" name="Google Shape;1506;p104"/>
          <p:cNvSpPr txBox="1"/>
          <p:nvPr/>
        </p:nvSpPr>
        <p:spPr>
          <a:xfrm>
            <a:off x="759000" y="3308050"/>
            <a:ext cx="45621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Mathematically convenient</a:t>
            </a:r>
            <a:r>
              <a:rPr lang="en" sz="1300">
                <a:solidFill>
                  <a:schemeClr val="dk1"/>
                </a:solidFill>
                <a:latin typeface="Montserrat"/>
                <a:ea typeface="Montserrat"/>
                <a:cs typeface="Montserrat"/>
                <a:sym typeface="Montserrat"/>
              </a:rPr>
              <a:t> - differentiable</a:t>
            </a:r>
            <a:endParaRPr sz="1300">
              <a:solidFill>
                <a:schemeClr val="dk1"/>
              </a:solidFill>
              <a:latin typeface="Montserrat"/>
              <a:ea typeface="Montserrat"/>
              <a:cs typeface="Montserrat"/>
              <a:sym typeface="Montserrat"/>
            </a:endParaRPr>
          </a:p>
        </p:txBody>
      </p:sp>
      <p:sp>
        <p:nvSpPr>
          <p:cNvPr id="1507" name="Google Shape;1507;p104"/>
          <p:cNvSpPr/>
          <p:nvPr/>
        </p:nvSpPr>
        <p:spPr>
          <a:xfrm flipH="1">
            <a:off x="6488050" y="2722363"/>
            <a:ext cx="131100" cy="129000"/>
          </a:xfrm>
          <a:prstGeom prst="ellipse">
            <a:avLst/>
          </a:prstGeom>
          <a:solidFill>
            <a:srgbClr val="1974D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508" name="Google Shape;1508;p104"/>
          <p:cNvSpPr txBox="1"/>
          <p:nvPr/>
        </p:nvSpPr>
        <p:spPr>
          <a:xfrm>
            <a:off x="6843200" y="2594413"/>
            <a:ext cx="1561200" cy="384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b="1">
                <a:solidFill>
                  <a:schemeClr val="dk1"/>
                </a:solidFill>
                <a:latin typeface="Montserrat"/>
                <a:ea typeface="Montserrat"/>
                <a:cs typeface="Montserrat"/>
                <a:sym typeface="Montserrat"/>
              </a:rPr>
              <a:t>Differentiable</a:t>
            </a:r>
            <a:endParaRPr sz="1300" b="1">
              <a:solidFill>
                <a:schemeClr val="dk1"/>
              </a:solidFill>
              <a:latin typeface="Montserrat"/>
              <a:ea typeface="Montserrat"/>
              <a:cs typeface="Montserrat"/>
              <a:sym typeface="Montserrat"/>
            </a:endParaRPr>
          </a:p>
        </p:txBody>
      </p:sp>
      <p:sp>
        <p:nvSpPr>
          <p:cNvPr id="1509" name="Google Shape;1509;p104"/>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 Computation</a:t>
            </a:r>
            <a:endParaRPr sz="2100" b="1">
              <a:solidFill>
                <a:srgbClr val="0F3FA8"/>
              </a:solidFill>
              <a:latin typeface="Montserrat"/>
              <a:ea typeface="Montserrat"/>
              <a:cs typeface="Montserrat"/>
              <a:sym typeface="Montserrat"/>
            </a:endParaRPr>
          </a:p>
        </p:txBody>
      </p:sp>
      <p:sp>
        <p:nvSpPr>
          <p:cNvPr id="1510" name="Google Shape;1510;p104"/>
          <p:cNvSpPr txBox="1"/>
          <p:nvPr/>
        </p:nvSpPr>
        <p:spPr>
          <a:xfrm>
            <a:off x="759000" y="1115100"/>
            <a:ext cx="45621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Use </a:t>
            </a:r>
            <a:r>
              <a:rPr lang="en" sz="1300" b="1">
                <a:solidFill>
                  <a:srgbClr val="12549B"/>
                </a:solidFill>
                <a:latin typeface="Montserrat"/>
                <a:ea typeface="Montserrat"/>
                <a:cs typeface="Montserrat"/>
                <a:sym typeface="Montserrat"/>
              </a:rPr>
              <a:t>squared values</a:t>
            </a:r>
            <a:r>
              <a:rPr lang="en" sz="1300">
                <a:solidFill>
                  <a:schemeClr val="dk1"/>
                </a:solidFill>
                <a:latin typeface="Montserrat"/>
                <a:ea typeface="Montserrat"/>
                <a:cs typeface="Montserrat"/>
                <a:sym typeface="Montserrat"/>
              </a:rPr>
              <a:t> instead</a:t>
            </a:r>
            <a:endParaRPr sz="1300">
              <a:solidFill>
                <a:schemeClr val="dk1"/>
              </a:solidFill>
              <a:latin typeface="Montserrat"/>
              <a:ea typeface="Montserrat"/>
              <a:cs typeface="Montserrat"/>
              <a:sym typeface="Montserrat"/>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514"/>
        <p:cNvGrpSpPr/>
        <p:nvPr/>
      </p:nvGrpSpPr>
      <p:grpSpPr>
        <a:xfrm>
          <a:off x="0" y="0"/>
          <a:ext cx="0" cy="0"/>
          <a:chOff x="0" y="0"/>
          <a:chExt cx="0" cy="0"/>
        </a:xfrm>
      </p:grpSpPr>
      <p:sp>
        <p:nvSpPr>
          <p:cNvPr id="1515" name="Google Shape;1515;p105"/>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05"/>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 Computation</a:t>
            </a:r>
            <a:endParaRPr sz="2100" b="1">
              <a:solidFill>
                <a:srgbClr val="0F3FA8"/>
              </a:solidFill>
              <a:latin typeface="Montserrat"/>
              <a:ea typeface="Montserrat"/>
              <a:cs typeface="Montserrat"/>
              <a:sym typeface="Montserrat"/>
            </a:endParaRPr>
          </a:p>
        </p:txBody>
      </p:sp>
      <p:sp>
        <p:nvSpPr>
          <p:cNvPr id="1517" name="Google Shape;1517;p105"/>
          <p:cNvSpPr/>
          <p:nvPr/>
        </p:nvSpPr>
        <p:spPr>
          <a:xfrm>
            <a:off x="459321" y="786195"/>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pic>
        <p:nvPicPr>
          <p:cNvPr id="1518" name="Google Shape;1518;p105"/>
          <p:cNvPicPr preferRelativeResize="0"/>
          <p:nvPr/>
        </p:nvPicPr>
        <p:blipFill>
          <a:blip r:embed="rId3">
            <a:alphaModFix/>
          </a:blip>
          <a:stretch>
            <a:fillRect/>
          </a:stretch>
        </p:blipFill>
        <p:spPr>
          <a:xfrm>
            <a:off x="1575337" y="1141975"/>
            <a:ext cx="2929431" cy="1047000"/>
          </a:xfrm>
          <a:prstGeom prst="rect">
            <a:avLst/>
          </a:prstGeom>
          <a:noFill/>
          <a:ln>
            <a:noFill/>
          </a:ln>
        </p:spPr>
      </p:pic>
      <p:sp>
        <p:nvSpPr>
          <p:cNvPr id="1519" name="Google Shape;1519;p105"/>
          <p:cNvSpPr txBox="1"/>
          <p:nvPr/>
        </p:nvSpPr>
        <p:spPr>
          <a:xfrm>
            <a:off x="759000" y="690336"/>
            <a:ext cx="45621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Use </a:t>
            </a:r>
            <a:r>
              <a:rPr lang="en" sz="1300" b="1">
                <a:solidFill>
                  <a:srgbClr val="12549B"/>
                </a:solidFill>
                <a:latin typeface="Montserrat"/>
                <a:ea typeface="Montserrat"/>
                <a:cs typeface="Montserrat"/>
                <a:sym typeface="Montserrat"/>
              </a:rPr>
              <a:t>squared values</a:t>
            </a:r>
            <a:r>
              <a:rPr lang="en" sz="1300">
                <a:solidFill>
                  <a:schemeClr val="dk1"/>
                </a:solidFill>
                <a:latin typeface="Montserrat"/>
                <a:ea typeface="Montserrat"/>
                <a:cs typeface="Montserrat"/>
                <a:sym typeface="Montserrat"/>
              </a:rPr>
              <a:t> instead</a:t>
            </a:r>
            <a:endParaRPr sz="1300">
              <a:solidFill>
                <a:schemeClr val="dk1"/>
              </a:solidFill>
              <a:latin typeface="Montserrat"/>
              <a:ea typeface="Montserrat"/>
              <a:cs typeface="Montserrat"/>
              <a:sym typeface="Montserrat"/>
            </a:endParaRPr>
          </a:p>
        </p:txBody>
      </p:sp>
      <p:pic>
        <p:nvPicPr>
          <p:cNvPr id="1520" name="Google Shape;1520;p105"/>
          <p:cNvPicPr preferRelativeResize="0"/>
          <p:nvPr/>
        </p:nvPicPr>
        <p:blipFill>
          <a:blip r:embed="rId4">
            <a:alphaModFix/>
          </a:blip>
          <a:stretch>
            <a:fillRect/>
          </a:stretch>
        </p:blipFill>
        <p:spPr>
          <a:xfrm>
            <a:off x="1036980" y="2736461"/>
            <a:ext cx="4006134" cy="1047000"/>
          </a:xfrm>
          <a:prstGeom prst="rect">
            <a:avLst/>
          </a:prstGeom>
          <a:noFill/>
          <a:ln>
            <a:noFill/>
          </a:ln>
        </p:spPr>
      </p:pic>
      <p:sp>
        <p:nvSpPr>
          <p:cNvPr id="1521" name="Google Shape;1521;p105"/>
          <p:cNvSpPr/>
          <p:nvPr/>
        </p:nvSpPr>
        <p:spPr>
          <a:xfrm>
            <a:off x="2928000" y="2261874"/>
            <a:ext cx="224100" cy="401700"/>
          </a:xfrm>
          <a:prstGeom prst="downArrow">
            <a:avLst>
              <a:gd name="adj1" fmla="val 50000"/>
              <a:gd name="adj2" fmla="val 50000"/>
            </a:avLst>
          </a:prstGeom>
          <a:solidFill>
            <a:srgbClr val="0F3F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525"/>
        <p:cNvGrpSpPr/>
        <p:nvPr/>
      </p:nvGrpSpPr>
      <p:grpSpPr>
        <a:xfrm>
          <a:off x="0" y="0"/>
          <a:ext cx="0" cy="0"/>
          <a:chOff x="0" y="0"/>
          <a:chExt cx="0" cy="0"/>
        </a:xfrm>
      </p:grpSpPr>
      <p:sp>
        <p:nvSpPr>
          <p:cNvPr id="1526" name="Google Shape;1526;p106"/>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06"/>
          <p:cNvSpPr/>
          <p:nvPr/>
        </p:nvSpPr>
        <p:spPr>
          <a:xfrm>
            <a:off x="459321" y="786195"/>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pic>
        <p:nvPicPr>
          <p:cNvPr id="1528" name="Google Shape;1528;p106"/>
          <p:cNvPicPr preferRelativeResize="0"/>
          <p:nvPr/>
        </p:nvPicPr>
        <p:blipFill>
          <a:blip r:embed="rId3">
            <a:alphaModFix/>
          </a:blip>
          <a:stretch>
            <a:fillRect/>
          </a:stretch>
        </p:blipFill>
        <p:spPr>
          <a:xfrm>
            <a:off x="1575337" y="1141975"/>
            <a:ext cx="2929431" cy="1047000"/>
          </a:xfrm>
          <a:prstGeom prst="rect">
            <a:avLst/>
          </a:prstGeom>
          <a:noFill/>
          <a:ln>
            <a:noFill/>
          </a:ln>
        </p:spPr>
      </p:pic>
      <p:sp>
        <p:nvSpPr>
          <p:cNvPr id="1529" name="Google Shape;1529;p106"/>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Best-Fit Line Computation</a:t>
            </a:r>
            <a:endParaRPr sz="2100" b="1">
              <a:solidFill>
                <a:srgbClr val="0F3FA8"/>
              </a:solidFill>
              <a:latin typeface="Montserrat"/>
              <a:ea typeface="Montserrat"/>
              <a:cs typeface="Montserrat"/>
              <a:sym typeface="Montserrat"/>
            </a:endParaRPr>
          </a:p>
        </p:txBody>
      </p:sp>
      <p:sp>
        <p:nvSpPr>
          <p:cNvPr id="1530" name="Google Shape;1530;p106"/>
          <p:cNvSpPr txBox="1"/>
          <p:nvPr/>
        </p:nvSpPr>
        <p:spPr>
          <a:xfrm>
            <a:off x="759000" y="690336"/>
            <a:ext cx="45621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Use </a:t>
            </a:r>
            <a:r>
              <a:rPr lang="en" sz="1300" b="1">
                <a:solidFill>
                  <a:srgbClr val="12549B"/>
                </a:solidFill>
                <a:latin typeface="Montserrat"/>
                <a:ea typeface="Montserrat"/>
                <a:cs typeface="Montserrat"/>
                <a:sym typeface="Montserrat"/>
              </a:rPr>
              <a:t>squared values</a:t>
            </a:r>
            <a:r>
              <a:rPr lang="en" sz="1300">
                <a:solidFill>
                  <a:schemeClr val="dk1"/>
                </a:solidFill>
                <a:latin typeface="Montserrat"/>
                <a:ea typeface="Montserrat"/>
                <a:cs typeface="Montserrat"/>
                <a:sym typeface="Montserrat"/>
              </a:rPr>
              <a:t> instead</a:t>
            </a:r>
            <a:endParaRPr sz="1300">
              <a:solidFill>
                <a:schemeClr val="dk1"/>
              </a:solidFill>
              <a:latin typeface="Montserrat"/>
              <a:ea typeface="Montserrat"/>
              <a:cs typeface="Montserrat"/>
              <a:sym typeface="Montserrat"/>
            </a:endParaRPr>
          </a:p>
        </p:txBody>
      </p:sp>
      <p:pic>
        <p:nvPicPr>
          <p:cNvPr id="1531" name="Google Shape;1531;p106"/>
          <p:cNvPicPr preferRelativeResize="0"/>
          <p:nvPr/>
        </p:nvPicPr>
        <p:blipFill>
          <a:blip r:embed="rId4">
            <a:alphaModFix/>
          </a:blip>
          <a:stretch>
            <a:fillRect/>
          </a:stretch>
        </p:blipFill>
        <p:spPr>
          <a:xfrm>
            <a:off x="1036980" y="2736461"/>
            <a:ext cx="4006134" cy="1047000"/>
          </a:xfrm>
          <a:prstGeom prst="rect">
            <a:avLst/>
          </a:prstGeom>
          <a:noFill/>
          <a:ln>
            <a:noFill/>
          </a:ln>
        </p:spPr>
      </p:pic>
      <p:sp>
        <p:nvSpPr>
          <p:cNvPr id="1532" name="Google Shape;1532;p106"/>
          <p:cNvSpPr/>
          <p:nvPr/>
        </p:nvSpPr>
        <p:spPr>
          <a:xfrm>
            <a:off x="759000" y="3863561"/>
            <a:ext cx="4511400" cy="4617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300">
                <a:solidFill>
                  <a:schemeClr val="lt1"/>
                </a:solidFill>
                <a:latin typeface="Montserrat"/>
                <a:ea typeface="Montserrat"/>
                <a:cs typeface="Montserrat"/>
                <a:sym typeface="Montserrat"/>
              </a:rPr>
              <a:t>This is known as the </a:t>
            </a:r>
            <a:r>
              <a:rPr lang="en" sz="1300" b="1">
                <a:solidFill>
                  <a:schemeClr val="lt1"/>
                </a:solidFill>
                <a:latin typeface="Montserrat"/>
                <a:ea typeface="Montserrat"/>
                <a:cs typeface="Montserrat"/>
                <a:sym typeface="Montserrat"/>
              </a:rPr>
              <a:t>Method of Least Squares</a:t>
            </a:r>
            <a:endParaRPr sz="1300" b="1">
              <a:solidFill>
                <a:schemeClr val="lt1"/>
              </a:solidFill>
              <a:latin typeface="Montserrat"/>
              <a:ea typeface="Montserrat"/>
              <a:cs typeface="Montserrat"/>
              <a:sym typeface="Montserrat"/>
            </a:endParaRPr>
          </a:p>
        </p:txBody>
      </p:sp>
      <p:sp>
        <p:nvSpPr>
          <p:cNvPr id="1533" name="Google Shape;1533;p106"/>
          <p:cNvSpPr/>
          <p:nvPr/>
        </p:nvSpPr>
        <p:spPr>
          <a:xfrm>
            <a:off x="2928000" y="2261874"/>
            <a:ext cx="224100" cy="401700"/>
          </a:xfrm>
          <a:prstGeom prst="downArrow">
            <a:avLst>
              <a:gd name="adj1" fmla="val 50000"/>
              <a:gd name="adj2" fmla="val 50000"/>
            </a:avLst>
          </a:prstGeom>
          <a:solidFill>
            <a:srgbClr val="0F3F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534" name="Google Shape;1534;p106"/>
          <p:cNvSpPr txBox="1"/>
          <p:nvPr/>
        </p:nvSpPr>
        <p:spPr>
          <a:xfrm>
            <a:off x="2607450" y="4413775"/>
            <a:ext cx="3929100" cy="62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500">
              <a:solidFill>
                <a:schemeClr val="dk2"/>
              </a:solidFill>
              <a:latin typeface="Nunito"/>
              <a:ea typeface="Nunito"/>
              <a:cs typeface="Nunito"/>
              <a:sym typeface="Nunito"/>
            </a:endParaRPr>
          </a:p>
        </p:txBody>
      </p:sp>
      <p:sp>
        <p:nvSpPr>
          <p:cNvPr id="12" name="TextBox 11">
            <a:extLst>
              <a:ext uri="{FF2B5EF4-FFF2-40B4-BE49-F238E27FC236}">
                <a16:creationId xmlns:a16="http://schemas.microsoft.com/office/drawing/2014/main" id="{CAD60FC1-F7DF-495E-A94D-864F6B75DECE}"/>
              </a:ext>
            </a:extLst>
          </p:cNvPr>
          <p:cNvSpPr txBox="1"/>
          <p:nvPr/>
        </p:nvSpPr>
        <p:spPr>
          <a:xfrm>
            <a:off x="4764157" y="1566346"/>
            <a:ext cx="4572000" cy="2010807"/>
          </a:xfrm>
          <a:prstGeom prst="rect">
            <a:avLst/>
          </a:prstGeom>
          <a:noFill/>
        </p:spPr>
        <p:txBody>
          <a:bodyPr wrap="square">
            <a:spAutoFit/>
          </a:bodyPr>
          <a:lstStyle/>
          <a:p>
            <a:pPr marL="457200" lvl="0" indent="-330200" algn="l" rtl="0">
              <a:lnSpc>
                <a:spcPct val="100000"/>
              </a:lnSpc>
              <a:spcBef>
                <a:spcPts val="1000"/>
              </a:spcBef>
              <a:spcAft>
                <a:spcPts val="0"/>
              </a:spcAft>
              <a:buClr>
                <a:schemeClr val="dk1"/>
              </a:buClr>
              <a:buSzPts val="1600"/>
              <a:buChar char="●"/>
            </a:pPr>
            <a:r>
              <a:rPr lang="en-US" dirty="0">
                <a:solidFill>
                  <a:schemeClr val="dk1"/>
                </a:solidFill>
              </a:rPr>
              <a:t>The ordinary least square method is used to find the best fit line for given data</a:t>
            </a:r>
          </a:p>
          <a:p>
            <a:pPr marL="457200" lvl="0" indent="0" algn="l" rtl="0">
              <a:lnSpc>
                <a:spcPct val="100000"/>
              </a:lnSpc>
              <a:spcBef>
                <a:spcPts val="1600"/>
              </a:spcBef>
              <a:spcAft>
                <a:spcPts val="0"/>
              </a:spcAft>
              <a:buSzPts val="1600"/>
              <a:buNone/>
            </a:pPr>
            <a:endParaRPr lang="en-US" dirty="0">
              <a:solidFill>
                <a:schemeClr val="dk1"/>
              </a:solidFill>
            </a:endParaRPr>
          </a:p>
          <a:p>
            <a:pPr marL="457200" lvl="0" indent="-330200" algn="l" rtl="0">
              <a:lnSpc>
                <a:spcPct val="100000"/>
              </a:lnSpc>
              <a:spcBef>
                <a:spcPts val="1600"/>
              </a:spcBef>
              <a:spcAft>
                <a:spcPts val="0"/>
              </a:spcAft>
              <a:buClr>
                <a:schemeClr val="dk1"/>
              </a:buClr>
              <a:buSzPts val="1600"/>
              <a:buChar char="●"/>
            </a:pPr>
            <a:r>
              <a:rPr lang="en-US" dirty="0">
                <a:solidFill>
                  <a:schemeClr val="dk1"/>
                </a:solidFill>
              </a:rPr>
              <a:t>This method aims at minimizing the sum of squares of the error terms, that is, it determines those values of </a:t>
            </a:r>
            <a:r>
              <a:rPr lang="en-US" b="1" dirty="0">
                <a:solidFill>
                  <a:schemeClr val="dk1"/>
                </a:solidFill>
              </a:rPr>
              <a:t>β</a:t>
            </a:r>
            <a:r>
              <a:rPr lang="en-US" b="1" baseline="-25000" dirty="0">
                <a:solidFill>
                  <a:schemeClr val="dk1"/>
                </a:solidFill>
              </a:rPr>
              <a:t>0 </a:t>
            </a:r>
            <a:r>
              <a:rPr lang="en-US" b="1" dirty="0">
                <a:solidFill>
                  <a:schemeClr val="dk1"/>
                </a:solidFill>
              </a:rPr>
              <a:t> and β</a:t>
            </a:r>
            <a:r>
              <a:rPr lang="en-US" b="1" baseline="-25000" dirty="0">
                <a:solidFill>
                  <a:schemeClr val="dk1"/>
                </a:solidFill>
              </a:rPr>
              <a:t>1</a:t>
            </a:r>
            <a:r>
              <a:rPr lang="en-US" b="1" dirty="0">
                <a:solidFill>
                  <a:schemeClr val="dk1"/>
                </a:solidFill>
              </a:rPr>
              <a:t> at which the error terms are minimum </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sp>
        <p:nvSpPr>
          <p:cNvPr id="1539" name="Google Shape;1539;p107"/>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07"/>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Multiple Linear Regression</a:t>
            </a:r>
            <a:endParaRPr sz="2100" b="1">
              <a:solidFill>
                <a:srgbClr val="0F3FA8"/>
              </a:solidFill>
              <a:latin typeface="Montserrat"/>
              <a:ea typeface="Montserrat"/>
              <a:cs typeface="Montserrat"/>
              <a:sym typeface="Montserrat"/>
            </a:endParaRPr>
          </a:p>
        </p:txBody>
      </p:sp>
      <p:sp>
        <p:nvSpPr>
          <p:cNvPr id="1541" name="Google Shape;1541;p107"/>
          <p:cNvSpPr/>
          <p:nvPr/>
        </p:nvSpPr>
        <p:spPr>
          <a:xfrm>
            <a:off x="4593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542" name="Google Shape;1542;p107"/>
          <p:cNvSpPr txBox="1"/>
          <p:nvPr/>
        </p:nvSpPr>
        <p:spPr>
          <a:xfrm>
            <a:off x="759000" y="1098250"/>
            <a:ext cx="7038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We have checked the relationship between sales and advertising expenditure</a:t>
            </a:r>
            <a:endParaRPr sz="1300">
              <a:solidFill>
                <a:schemeClr val="dk1"/>
              </a:solidFill>
              <a:latin typeface="Montserrat"/>
              <a:ea typeface="Montserrat"/>
              <a:cs typeface="Montserrat"/>
              <a:sym typeface="Montserrat"/>
            </a:endParaRPr>
          </a:p>
        </p:txBody>
      </p:sp>
      <p:sp>
        <p:nvSpPr>
          <p:cNvPr id="1543" name="Google Shape;1543;p107"/>
          <p:cNvSpPr/>
          <p:nvPr/>
        </p:nvSpPr>
        <p:spPr>
          <a:xfrm>
            <a:off x="459321" y="16513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544" name="Google Shape;1544;p107"/>
          <p:cNvSpPr txBox="1"/>
          <p:nvPr/>
        </p:nvSpPr>
        <p:spPr>
          <a:xfrm>
            <a:off x="759000" y="1555450"/>
            <a:ext cx="7038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What if there is another variable which can be used to predict the sales?</a:t>
            </a:r>
            <a:endParaRPr sz="1300">
              <a:solidFill>
                <a:schemeClr val="dk1"/>
              </a:solidFill>
              <a:latin typeface="Montserrat"/>
              <a:ea typeface="Montserrat"/>
              <a:cs typeface="Montserrat"/>
              <a:sym typeface="Montserrat"/>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1548"/>
        <p:cNvGrpSpPr/>
        <p:nvPr/>
      </p:nvGrpSpPr>
      <p:grpSpPr>
        <a:xfrm>
          <a:off x="0" y="0"/>
          <a:ext cx="0" cy="0"/>
          <a:chOff x="0" y="0"/>
          <a:chExt cx="0" cy="0"/>
        </a:xfrm>
      </p:grpSpPr>
      <p:sp>
        <p:nvSpPr>
          <p:cNvPr id="1549" name="Google Shape;1549;p108"/>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08"/>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Multiple Linear Regression</a:t>
            </a:r>
            <a:endParaRPr sz="2100" b="1">
              <a:solidFill>
                <a:srgbClr val="0F3FA8"/>
              </a:solidFill>
              <a:latin typeface="Montserrat"/>
              <a:ea typeface="Montserrat"/>
              <a:cs typeface="Montserrat"/>
              <a:sym typeface="Montserrat"/>
            </a:endParaRPr>
          </a:p>
        </p:txBody>
      </p:sp>
      <p:sp>
        <p:nvSpPr>
          <p:cNvPr id="1551" name="Google Shape;1551;p108"/>
          <p:cNvSpPr/>
          <p:nvPr/>
        </p:nvSpPr>
        <p:spPr>
          <a:xfrm>
            <a:off x="4593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552" name="Google Shape;1552;p108"/>
          <p:cNvSpPr txBox="1"/>
          <p:nvPr/>
        </p:nvSpPr>
        <p:spPr>
          <a:xfrm>
            <a:off x="759000" y="1098250"/>
            <a:ext cx="7038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We have checked the relationship between sales and advertising expenditure</a:t>
            </a:r>
            <a:endParaRPr sz="1300">
              <a:solidFill>
                <a:schemeClr val="dk1"/>
              </a:solidFill>
              <a:latin typeface="Montserrat"/>
              <a:ea typeface="Montserrat"/>
              <a:cs typeface="Montserrat"/>
              <a:sym typeface="Montserrat"/>
            </a:endParaRPr>
          </a:p>
        </p:txBody>
      </p:sp>
      <p:sp>
        <p:nvSpPr>
          <p:cNvPr id="1553" name="Google Shape;1553;p108"/>
          <p:cNvSpPr/>
          <p:nvPr/>
        </p:nvSpPr>
        <p:spPr>
          <a:xfrm>
            <a:off x="459321" y="16513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554" name="Google Shape;1554;p108"/>
          <p:cNvSpPr txBox="1"/>
          <p:nvPr/>
        </p:nvSpPr>
        <p:spPr>
          <a:xfrm>
            <a:off x="759000" y="1555450"/>
            <a:ext cx="70380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What if there is another variable which can be used to predict the sales?</a:t>
            </a:r>
            <a:endParaRPr sz="1300">
              <a:solidFill>
                <a:schemeClr val="dk1"/>
              </a:solidFill>
              <a:latin typeface="Montserrat"/>
              <a:ea typeface="Montserrat"/>
              <a:cs typeface="Montserrat"/>
              <a:sym typeface="Montserrat"/>
            </a:endParaRPr>
          </a:p>
        </p:txBody>
      </p:sp>
      <p:sp>
        <p:nvSpPr>
          <p:cNvPr id="1555" name="Google Shape;1555;p108"/>
          <p:cNvSpPr/>
          <p:nvPr/>
        </p:nvSpPr>
        <p:spPr>
          <a:xfrm>
            <a:off x="6378325" y="2913200"/>
            <a:ext cx="2508000" cy="7437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Output value</a:t>
            </a:r>
            <a:endParaRPr sz="1300">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($13341.70 sales)</a:t>
            </a:r>
            <a:endParaRPr sz="1300">
              <a:solidFill>
                <a:schemeClr val="dk1"/>
              </a:solidFill>
              <a:latin typeface="Montserrat"/>
              <a:ea typeface="Montserrat"/>
              <a:cs typeface="Montserrat"/>
              <a:sym typeface="Montserrat"/>
            </a:endParaRPr>
          </a:p>
        </p:txBody>
      </p:sp>
      <p:sp>
        <p:nvSpPr>
          <p:cNvPr id="1556" name="Google Shape;1556;p108"/>
          <p:cNvSpPr/>
          <p:nvPr/>
        </p:nvSpPr>
        <p:spPr>
          <a:xfrm>
            <a:off x="3852625" y="2913200"/>
            <a:ext cx="1615800" cy="7437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rgbClr val="FFFFFF"/>
                </a:solidFill>
                <a:latin typeface="Montserrat"/>
                <a:ea typeface="Montserrat"/>
                <a:cs typeface="Montserrat"/>
                <a:sym typeface="Montserrat"/>
              </a:rPr>
              <a:t>Mathematical</a:t>
            </a:r>
            <a:endParaRPr sz="1300">
              <a:solidFill>
                <a:srgbClr val="FFFFFF"/>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300">
                <a:solidFill>
                  <a:srgbClr val="FFFFFF"/>
                </a:solidFill>
                <a:latin typeface="Montserrat"/>
                <a:ea typeface="Montserrat"/>
                <a:cs typeface="Montserrat"/>
                <a:sym typeface="Montserrat"/>
              </a:rPr>
              <a:t>model</a:t>
            </a:r>
            <a:endParaRPr sz="1300">
              <a:solidFill>
                <a:srgbClr val="FFFFFF"/>
              </a:solidFill>
              <a:latin typeface="Montserrat"/>
              <a:ea typeface="Montserrat"/>
              <a:cs typeface="Montserrat"/>
              <a:sym typeface="Montserrat"/>
            </a:endParaRPr>
          </a:p>
        </p:txBody>
      </p:sp>
      <p:sp>
        <p:nvSpPr>
          <p:cNvPr id="1557" name="Google Shape;1557;p108"/>
          <p:cNvSpPr/>
          <p:nvPr/>
        </p:nvSpPr>
        <p:spPr>
          <a:xfrm rot="-5400000">
            <a:off x="3258025" y="3026875"/>
            <a:ext cx="279300" cy="531900"/>
          </a:xfrm>
          <a:prstGeom prst="downArrow">
            <a:avLst>
              <a:gd name="adj1" fmla="val 50000"/>
              <a:gd name="adj2" fmla="val 50000"/>
            </a:avLst>
          </a:prstGeom>
          <a:solidFill>
            <a:srgbClr val="0F3F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558" name="Google Shape;1558;p108"/>
          <p:cNvSpPr/>
          <p:nvPr/>
        </p:nvSpPr>
        <p:spPr>
          <a:xfrm rot="-5400000">
            <a:off x="5783725" y="3026875"/>
            <a:ext cx="279300" cy="531900"/>
          </a:xfrm>
          <a:prstGeom prst="downArrow">
            <a:avLst>
              <a:gd name="adj1" fmla="val 50000"/>
              <a:gd name="adj2" fmla="val 50000"/>
            </a:avLst>
          </a:prstGeom>
          <a:solidFill>
            <a:srgbClr val="0F3F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559" name="Google Shape;1559;p108"/>
          <p:cNvSpPr/>
          <p:nvPr/>
        </p:nvSpPr>
        <p:spPr>
          <a:xfrm>
            <a:off x="257662" y="2410850"/>
            <a:ext cx="2814300" cy="6534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Input 1</a:t>
            </a:r>
            <a:endParaRPr sz="1300">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($310 advertising expenditure)</a:t>
            </a:r>
            <a:endParaRPr sz="1300">
              <a:solidFill>
                <a:schemeClr val="dk1"/>
              </a:solidFill>
              <a:latin typeface="Montserrat"/>
              <a:ea typeface="Montserrat"/>
              <a:cs typeface="Montserrat"/>
              <a:sym typeface="Montserrat"/>
            </a:endParaRPr>
          </a:p>
        </p:txBody>
      </p:sp>
      <p:sp>
        <p:nvSpPr>
          <p:cNvPr id="1560" name="Google Shape;1560;p108"/>
          <p:cNvSpPr/>
          <p:nvPr/>
        </p:nvSpPr>
        <p:spPr>
          <a:xfrm>
            <a:off x="257662" y="3521400"/>
            <a:ext cx="2814300" cy="6534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Input 2</a:t>
            </a:r>
            <a:endParaRPr sz="1300">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(3.88% discount percentage)</a:t>
            </a:r>
            <a:endParaRPr sz="1300">
              <a:solidFill>
                <a:schemeClr val="dk1"/>
              </a:solidFill>
              <a:latin typeface="Montserrat"/>
              <a:ea typeface="Montserrat"/>
              <a:cs typeface="Montserrat"/>
              <a:sym typeface="Montserrat"/>
            </a:endParaRPr>
          </a:p>
        </p:txBody>
      </p:sp>
      <p:sp>
        <p:nvSpPr>
          <p:cNvPr id="1561" name="Google Shape;1561;p108"/>
          <p:cNvSpPr/>
          <p:nvPr/>
        </p:nvSpPr>
        <p:spPr>
          <a:xfrm>
            <a:off x="1663825" y="3196213"/>
            <a:ext cx="193200" cy="193200"/>
          </a:xfrm>
          <a:prstGeom prst="mathPlus">
            <a:avLst>
              <a:gd name="adj1" fmla="val 23520"/>
            </a:avLst>
          </a:prstGeom>
          <a:solidFill>
            <a:srgbClr val="1254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109"/>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109"/>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Multiple Linear Regression</a:t>
            </a:r>
            <a:endParaRPr sz="2100" b="1">
              <a:solidFill>
                <a:srgbClr val="0F3FA8"/>
              </a:solidFill>
              <a:latin typeface="Montserrat"/>
              <a:ea typeface="Montserrat"/>
              <a:cs typeface="Montserrat"/>
              <a:sym typeface="Montserrat"/>
            </a:endParaRPr>
          </a:p>
        </p:txBody>
      </p:sp>
      <p:sp>
        <p:nvSpPr>
          <p:cNvPr id="1568" name="Google Shape;1568;p109"/>
          <p:cNvSpPr/>
          <p:nvPr/>
        </p:nvSpPr>
        <p:spPr>
          <a:xfrm>
            <a:off x="459321" y="13091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569" name="Google Shape;1569;p109"/>
          <p:cNvSpPr txBox="1"/>
          <p:nvPr/>
        </p:nvSpPr>
        <p:spPr>
          <a:xfrm>
            <a:off x="759000" y="1098250"/>
            <a:ext cx="51369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Multiple Linear Regression - </a:t>
            </a:r>
            <a:r>
              <a:rPr lang="en" sz="1300" b="1">
                <a:solidFill>
                  <a:srgbClr val="12549B"/>
                </a:solidFill>
                <a:latin typeface="Montserrat"/>
                <a:ea typeface="Montserrat"/>
                <a:cs typeface="Montserrat"/>
                <a:sym typeface="Montserrat"/>
              </a:rPr>
              <a:t>two or more explanatory</a:t>
            </a:r>
            <a:r>
              <a:rPr lang="en" sz="1300">
                <a:solidFill>
                  <a:schemeClr val="dk1"/>
                </a:solidFill>
                <a:latin typeface="Montserrat"/>
                <a:ea typeface="Montserrat"/>
                <a:cs typeface="Montserrat"/>
                <a:sym typeface="Montserrat"/>
              </a:rPr>
              <a:t> and </a:t>
            </a:r>
            <a:r>
              <a:rPr lang="en" sz="1300" b="1">
                <a:solidFill>
                  <a:srgbClr val="12549B"/>
                </a:solidFill>
                <a:latin typeface="Montserrat"/>
                <a:ea typeface="Montserrat"/>
                <a:cs typeface="Montserrat"/>
                <a:sym typeface="Montserrat"/>
              </a:rPr>
              <a:t>one response variable</a:t>
            </a:r>
            <a:endParaRPr sz="1300">
              <a:solidFill>
                <a:schemeClr val="dk1"/>
              </a:solidFill>
              <a:latin typeface="Montserrat"/>
              <a:ea typeface="Montserrat"/>
              <a:cs typeface="Montserrat"/>
              <a:sym typeface="Montserrat"/>
            </a:endParaRPr>
          </a:p>
        </p:txBody>
      </p:sp>
      <p:sp>
        <p:nvSpPr>
          <p:cNvPr id="1570" name="Google Shape;1570;p109"/>
          <p:cNvSpPr/>
          <p:nvPr/>
        </p:nvSpPr>
        <p:spPr>
          <a:xfrm>
            <a:off x="3852625" y="2913200"/>
            <a:ext cx="1615800" cy="7437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rgbClr val="FFFFFF"/>
                </a:solidFill>
                <a:latin typeface="Montserrat"/>
                <a:ea typeface="Montserrat"/>
                <a:cs typeface="Montserrat"/>
                <a:sym typeface="Montserrat"/>
              </a:rPr>
              <a:t>Multiple Linear Regression</a:t>
            </a:r>
            <a:endParaRPr sz="1300">
              <a:solidFill>
                <a:srgbClr val="FFFFFF"/>
              </a:solidFill>
              <a:latin typeface="Montserrat"/>
              <a:ea typeface="Montserrat"/>
              <a:cs typeface="Montserrat"/>
              <a:sym typeface="Montserrat"/>
            </a:endParaRPr>
          </a:p>
        </p:txBody>
      </p:sp>
      <p:sp>
        <p:nvSpPr>
          <p:cNvPr id="1571" name="Google Shape;1571;p109"/>
          <p:cNvSpPr/>
          <p:nvPr/>
        </p:nvSpPr>
        <p:spPr>
          <a:xfrm rot="-5400000">
            <a:off x="3258025" y="3026875"/>
            <a:ext cx="279300" cy="531900"/>
          </a:xfrm>
          <a:prstGeom prst="downArrow">
            <a:avLst>
              <a:gd name="adj1" fmla="val 50000"/>
              <a:gd name="adj2" fmla="val 50000"/>
            </a:avLst>
          </a:prstGeom>
          <a:solidFill>
            <a:srgbClr val="0F3F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572" name="Google Shape;1572;p109"/>
          <p:cNvSpPr/>
          <p:nvPr/>
        </p:nvSpPr>
        <p:spPr>
          <a:xfrm rot="-5400000">
            <a:off x="5783725" y="3026875"/>
            <a:ext cx="279300" cy="531900"/>
          </a:xfrm>
          <a:prstGeom prst="downArrow">
            <a:avLst>
              <a:gd name="adj1" fmla="val 50000"/>
              <a:gd name="adj2" fmla="val 50000"/>
            </a:avLst>
          </a:prstGeom>
          <a:solidFill>
            <a:srgbClr val="0F3F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573" name="Google Shape;1573;p109"/>
          <p:cNvSpPr/>
          <p:nvPr/>
        </p:nvSpPr>
        <p:spPr>
          <a:xfrm>
            <a:off x="257662" y="3521400"/>
            <a:ext cx="2814300" cy="6534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Input 2</a:t>
            </a:r>
            <a:endParaRPr sz="1300">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(3.88% discount percentage)</a:t>
            </a:r>
            <a:endParaRPr sz="1300">
              <a:solidFill>
                <a:schemeClr val="dk1"/>
              </a:solidFill>
              <a:latin typeface="Montserrat"/>
              <a:ea typeface="Montserrat"/>
              <a:cs typeface="Montserrat"/>
              <a:sym typeface="Montserrat"/>
            </a:endParaRPr>
          </a:p>
        </p:txBody>
      </p:sp>
      <p:sp>
        <p:nvSpPr>
          <p:cNvPr id="1574" name="Google Shape;1574;p109"/>
          <p:cNvSpPr/>
          <p:nvPr/>
        </p:nvSpPr>
        <p:spPr>
          <a:xfrm>
            <a:off x="1663825" y="3196213"/>
            <a:ext cx="193200" cy="193200"/>
          </a:xfrm>
          <a:prstGeom prst="mathPlus">
            <a:avLst>
              <a:gd name="adj1" fmla="val 23520"/>
            </a:avLst>
          </a:prstGeom>
          <a:solidFill>
            <a:srgbClr val="1254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575" name="Google Shape;1575;p109"/>
          <p:cNvSpPr/>
          <p:nvPr/>
        </p:nvSpPr>
        <p:spPr>
          <a:xfrm>
            <a:off x="6378325" y="2913200"/>
            <a:ext cx="2508000" cy="7437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Output value</a:t>
            </a:r>
            <a:endParaRPr sz="1300">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($13341.70 sales)</a:t>
            </a:r>
            <a:endParaRPr sz="1300">
              <a:solidFill>
                <a:schemeClr val="dk1"/>
              </a:solidFill>
              <a:latin typeface="Montserrat"/>
              <a:ea typeface="Montserrat"/>
              <a:cs typeface="Montserrat"/>
              <a:sym typeface="Montserrat"/>
            </a:endParaRPr>
          </a:p>
        </p:txBody>
      </p:sp>
      <p:sp>
        <p:nvSpPr>
          <p:cNvPr id="1576" name="Google Shape;1576;p109"/>
          <p:cNvSpPr/>
          <p:nvPr/>
        </p:nvSpPr>
        <p:spPr>
          <a:xfrm>
            <a:off x="257662" y="2410850"/>
            <a:ext cx="2814300" cy="6534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Input 1</a:t>
            </a:r>
            <a:endParaRPr sz="1300">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($310 advertising expenditure)</a:t>
            </a:r>
            <a:endParaRPr sz="1300">
              <a:solidFill>
                <a:schemeClr val="dk1"/>
              </a:solidFill>
              <a:latin typeface="Montserrat"/>
              <a:ea typeface="Montserrat"/>
              <a:cs typeface="Montserrat"/>
              <a:sym typeface="Montserrat"/>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1580"/>
        <p:cNvGrpSpPr/>
        <p:nvPr/>
      </p:nvGrpSpPr>
      <p:grpSpPr>
        <a:xfrm>
          <a:off x="0" y="0"/>
          <a:ext cx="0" cy="0"/>
          <a:chOff x="0" y="0"/>
          <a:chExt cx="0" cy="0"/>
        </a:xfrm>
      </p:grpSpPr>
      <p:sp>
        <p:nvSpPr>
          <p:cNvPr id="1581" name="Google Shape;1581;p110"/>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10"/>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Multiple Linear Regression</a:t>
            </a:r>
            <a:endParaRPr sz="2100" b="1">
              <a:solidFill>
                <a:srgbClr val="0F3FA8"/>
              </a:solidFill>
              <a:latin typeface="Montserrat"/>
              <a:ea typeface="Montserrat"/>
              <a:cs typeface="Montserrat"/>
              <a:sym typeface="Montserrat"/>
            </a:endParaRPr>
          </a:p>
        </p:txBody>
      </p:sp>
      <p:sp>
        <p:nvSpPr>
          <p:cNvPr id="1583" name="Google Shape;1583;p110"/>
          <p:cNvSpPr/>
          <p:nvPr/>
        </p:nvSpPr>
        <p:spPr>
          <a:xfrm>
            <a:off x="459321" y="1881834"/>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584" name="Google Shape;1584;p110"/>
          <p:cNvSpPr txBox="1"/>
          <p:nvPr/>
        </p:nvSpPr>
        <p:spPr>
          <a:xfrm>
            <a:off x="759000" y="1785975"/>
            <a:ext cx="53076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Extension of Simple Linear Regression</a:t>
            </a:r>
            <a:endParaRPr sz="1300">
              <a:solidFill>
                <a:schemeClr val="dk1"/>
              </a:solidFill>
              <a:latin typeface="Montserrat"/>
              <a:ea typeface="Montserrat"/>
              <a:cs typeface="Montserrat"/>
              <a:sym typeface="Montserrat"/>
            </a:endParaRPr>
          </a:p>
        </p:txBody>
      </p:sp>
      <p:sp>
        <p:nvSpPr>
          <p:cNvPr id="1585" name="Google Shape;1585;p110"/>
          <p:cNvSpPr/>
          <p:nvPr/>
        </p:nvSpPr>
        <p:spPr>
          <a:xfrm>
            <a:off x="459321" y="130915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586" name="Google Shape;1586;p110"/>
          <p:cNvSpPr txBox="1"/>
          <p:nvPr/>
        </p:nvSpPr>
        <p:spPr>
          <a:xfrm>
            <a:off x="759000" y="1098250"/>
            <a:ext cx="5136900" cy="615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Multiple Linear Regression - </a:t>
            </a:r>
            <a:r>
              <a:rPr lang="en" sz="1300" b="1">
                <a:solidFill>
                  <a:srgbClr val="12549B"/>
                </a:solidFill>
                <a:latin typeface="Montserrat"/>
                <a:ea typeface="Montserrat"/>
                <a:cs typeface="Montserrat"/>
                <a:sym typeface="Montserrat"/>
              </a:rPr>
              <a:t>two or more explanatory</a:t>
            </a:r>
            <a:r>
              <a:rPr lang="en" sz="1300">
                <a:solidFill>
                  <a:schemeClr val="dk1"/>
                </a:solidFill>
                <a:latin typeface="Montserrat"/>
                <a:ea typeface="Montserrat"/>
                <a:cs typeface="Montserrat"/>
                <a:sym typeface="Montserrat"/>
              </a:rPr>
              <a:t> and </a:t>
            </a:r>
            <a:r>
              <a:rPr lang="en" sz="1300" b="1">
                <a:solidFill>
                  <a:srgbClr val="12549B"/>
                </a:solidFill>
                <a:latin typeface="Montserrat"/>
                <a:ea typeface="Montserrat"/>
                <a:cs typeface="Montserrat"/>
                <a:sym typeface="Montserrat"/>
              </a:rPr>
              <a:t>one response variable</a:t>
            </a:r>
            <a:endParaRPr sz="1300">
              <a:solidFill>
                <a:schemeClr val="dk1"/>
              </a:solidFill>
              <a:latin typeface="Montserrat"/>
              <a:ea typeface="Montserrat"/>
              <a:cs typeface="Montserrat"/>
              <a:sym typeface="Montserrat"/>
            </a:endParaRPr>
          </a:p>
        </p:txBody>
      </p:sp>
      <p:sp>
        <p:nvSpPr>
          <p:cNvPr id="1587" name="Google Shape;1587;p110"/>
          <p:cNvSpPr/>
          <p:nvPr/>
        </p:nvSpPr>
        <p:spPr>
          <a:xfrm>
            <a:off x="3852625" y="2913200"/>
            <a:ext cx="1615800" cy="743700"/>
          </a:xfrm>
          <a:prstGeom prst="roundRect">
            <a:avLst>
              <a:gd name="adj" fmla="val 16667"/>
            </a:avLst>
          </a:prstGeom>
          <a:solidFill>
            <a:srgbClr val="12549B"/>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rgbClr val="FFFFFF"/>
                </a:solidFill>
                <a:latin typeface="Montserrat"/>
                <a:ea typeface="Montserrat"/>
                <a:cs typeface="Montserrat"/>
                <a:sym typeface="Montserrat"/>
              </a:rPr>
              <a:t>Multiple Linear Regression</a:t>
            </a:r>
            <a:endParaRPr sz="1300">
              <a:solidFill>
                <a:srgbClr val="FFFFFF"/>
              </a:solidFill>
              <a:latin typeface="Montserrat"/>
              <a:ea typeface="Montserrat"/>
              <a:cs typeface="Montserrat"/>
              <a:sym typeface="Montserrat"/>
            </a:endParaRPr>
          </a:p>
        </p:txBody>
      </p:sp>
      <p:sp>
        <p:nvSpPr>
          <p:cNvPr id="1588" name="Google Shape;1588;p110"/>
          <p:cNvSpPr/>
          <p:nvPr/>
        </p:nvSpPr>
        <p:spPr>
          <a:xfrm rot="-5400000">
            <a:off x="3258025" y="3026875"/>
            <a:ext cx="279300" cy="531900"/>
          </a:xfrm>
          <a:prstGeom prst="downArrow">
            <a:avLst>
              <a:gd name="adj1" fmla="val 50000"/>
              <a:gd name="adj2" fmla="val 50000"/>
            </a:avLst>
          </a:prstGeom>
          <a:solidFill>
            <a:srgbClr val="0F3F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589" name="Google Shape;1589;p110"/>
          <p:cNvSpPr/>
          <p:nvPr/>
        </p:nvSpPr>
        <p:spPr>
          <a:xfrm rot="-5400000">
            <a:off x="5783725" y="3026875"/>
            <a:ext cx="279300" cy="531900"/>
          </a:xfrm>
          <a:prstGeom prst="downArrow">
            <a:avLst>
              <a:gd name="adj1" fmla="val 50000"/>
              <a:gd name="adj2" fmla="val 50000"/>
            </a:avLst>
          </a:prstGeom>
          <a:solidFill>
            <a:srgbClr val="0F3FA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590" name="Google Shape;1590;p110"/>
          <p:cNvSpPr/>
          <p:nvPr/>
        </p:nvSpPr>
        <p:spPr>
          <a:xfrm>
            <a:off x="257662" y="3521400"/>
            <a:ext cx="2814300" cy="6534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Input 2</a:t>
            </a:r>
            <a:endParaRPr sz="1300">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(3.88% discount percentage)</a:t>
            </a:r>
            <a:endParaRPr sz="1300">
              <a:solidFill>
                <a:schemeClr val="dk1"/>
              </a:solidFill>
              <a:latin typeface="Montserrat"/>
              <a:ea typeface="Montserrat"/>
              <a:cs typeface="Montserrat"/>
              <a:sym typeface="Montserrat"/>
            </a:endParaRPr>
          </a:p>
        </p:txBody>
      </p:sp>
      <p:sp>
        <p:nvSpPr>
          <p:cNvPr id="1591" name="Google Shape;1591;p110"/>
          <p:cNvSpPr/>
          <p:nvPr/>
        </p:nvSpPr>
        <p:spPr>
          <a:xfrm>
            <a:off x="1663825" y="3196213"/>
            <a:ext cx="193200" cy="193200"/>
          </a:xfrm>
          <a:prstGeom prst="mathPlus">
            <a:avLst>
              <a:gd name="adj1" fmla="val 23520"/>
            </a:avLst>
          </a:prstGeom>
          <a:solidFill>
            <a:srgbClr val="12549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Nunito"/>
              <a:ea typeface="Nunito"/>
              <a:cs typeface="Nunito"/>
              <a:sym typeface="Nunito"/>
            </a:endParaRPr>
          </a:p>
        </p:txBody>
      </p:sp>
      <p:sp>
        <p:nvSpPr>
          <p:cNvPr id="1592" name="Google Shape;1592;p110"/>
          <p:cNvSpPr/>
          <p:nvPr/>
        </p:nvSpPr>
        <p:spPr>
          <a:xfrm>
            <a:off x="6378325" y="2913200"/>
            <a:ext cx="2508000" cy="7437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Output value</a:t>
            </a:r>
            <a:endParaRPr sz="1300">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($13341.70 sales)</a:t>
            </a:r>
            <a:endParaRPr sz="1300">
              <a:solidFill>
                <a:schemeClr val="dk1"/>
              </a:solidFill>
              <a:latin typeface="Montserrat"/>
              <a:ea typeface="Montserrat"/>
              <a:cs typeface="Montserrat"/>
              <a:sym typeface="Montserrat"/>
            </a:endParaRPr>
          </a:p>
        </p:txBody>
      </p:sp>
      <p:sp>
        <p:nvSpPr>
          <p:cNvPr id="1593" name="Google Shape;1593;p110"/>
          <p:cNvSpPr/>
          <p:nvPr/>
        </p:nvSpPr>
        <p:spPr>
          <a:xfrm>
            <a:off x="257662" y="2410850"/>
            <a:ext cx="2814300" cy="653400"/>
          </a:xfrm>
          <a:prstGeom prst="roundRect">
            <a:avLst>
              <a:gd name="adj" fmla="val 16667"/>
            </a:avLst>
          </a:prstGeom>
          <a:solidFill>
            <a:srgbClr val="EEEEEE"/>
          </a:solid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Input 1</a:t>
            </a:r>
            <a:endParaRPr sz="1300">
              <a:solidFill>
                <a:schemeClr val="dk1"/>
              </a:solidFill>
              <a:latin typeface="Montserrat"/>
              <a:ea typeface="Montserrat"/>
              <a:cs typeface="Montserrat"/>
              <a:sym typeface="Montserrat"/>
            </a:endParaRPr>
          </a:p>
          <a:p>
            <a:pPr marL="0" lvl="0" indent="0" algn="ctr" rtl="0">
              <a:lnSpc>
                <a:spcPct val="115000"/>
              </a:lnSpc>
              <a:spcBef>
                <a:spcPts val="0"/>
              </a:spcBef>
              <a:spcAft>
                <a:spcPts val="0"/>
              </a:spcAft>
              <a:buNone/>
            </a:pPr>
            <a:r>
              <a:rPr lang="en" sz="1300">
                <a:solidFill>
                  <a:schemeClr val="dk1"/>
                </a:solidFill>
                <a:latin typeface="Montserrat"/>
                <a:ea typeface="Montserrat"/>
                <a:cs typeface="Montserrat"/>
                <a:sym typeface="Montserrat"/>
              </a:rPr>
              <a:t>($310 advertising expenditure)</a:t>
            </a:r>
            <a:endParaRPr sz="1300">
              <a:solidFill>
                <a:schemeClr val="dk1"/>
              </a:solidFill>
              <a:latin typeface="Montserrat"/>
              <a:ea typeface="Montserrat"/>
              <a:cs typeface="Montserrat"/>
              <a:sym typeface="Montserrat"/>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sp>
        <p:nvSpPr>
          <p:cNvPr id="1598" name="Google Shape;1598;p111"/>
          <p:cNvSpPr/>
          <p:nvPr/>
        </p:nvSpPr>
        <p:spPr>
          <a:xfrm>
            <a:off x="7362825" y="90350"/>
            <a:ext cx="1660800" cy="6591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11"/>
          <p:cNvSpPr txBox="1"/>
          <p:nvPr/>
        </p:nvSpPr>
        <p:spPr>
          <a:xfrm>
            <a:off x="402281" y="197288"/>
            <a:ext cx="7815900" cy="461700"/>
          </a:xfrm>
          <a:prstGeom prst="rect">
            <a:avLst/>
          </a:prstGeom>
          <a:noFill/>
          <a:ln>
            <a:noFill/>
          </a:ln>
        </p:spPr>
        <p:txBody>
          <a:bodyPr spcFirstLastPara="1" wrap="square" lIns="68575" tIns="68575" rIns="68575" bIns="68575" anchor="t" anchorCtr="0">
            <a:spAutoFit/>
          </a:bodyPr>
          <a:lstStyle/>
          <a:p>
            <a:pPr marL="0" lvl="0" indent="0" algn="l" rtl="0">
              <a:lnSpc>
                <a:spcPct val="115000"/>
              </a:lnSpc>
              <a:spcBef>
                <a:spcPts val="0"/>
              </a:spcBef>
              <a:spcAft>
                <a:spcPts val="0"/>
              </a:spcAft>
              <a:buNone/>
            </a:pPr>
            <a:r>
              <a:rPr lang="en" sz="2100" b="1">
                <a:solidFill>
                  <a:srgbClr val="0F3FA8"/>
                </a:solidFill>
                <a:latin typeface="Montserrat"/>
                <a:ea typeface="Montserrat"/>
                <a:cs typeface="Montserrat"/>
                <a:sym typeface="Montserrat"/>
              </a:rPr>
              <a:t>Multiple Linear Regression</a:t>
            </a:r>
            <a:endParaRPr sz="2100" b="1">
              <a:solidFill>
                <a:srgbClr val="0F3FA8"/>
              </a:solidFill>
              <a:latin typeface="Montserrat"/>
              <a:ea typeface="Montserrat"/>
              <a:cs typeface="Montserrat"/>
              <a:sym typeface="Montserrat"/>
            </a:endParaRPr>
          </a:p>
        </p:txBody>
      </p:sp>
      <p:sp>
        <p:nvSpPr>
          <p:cNvPr id="1600" name="Google Shape;1600;p111"/>
          <p:cNvSpPr/>
          <p:nvPr/>
        </p:nvSpPr>
        <p:spPr>
          <a:xfrm>
            <a:off x="469821" y="1194109"/>
            <a:ext cx="193200" cy="193200"/>
          </a:xfrm>
          <a:prstGeom prst="donut">
            <a:avLst>
              <a:gd name="adj" fmla="val 25000"/>
            </a:avLst>
          </a:prstGeom>
          <a:solidFill>
            <a:srgbClr val="0944A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400" b="0" i="0" u="none" strike="noStrike" cap="none">
              <a:solidFill>
                <a:srgbClr val="000000"/>
              </a:solidFill>
              <a:latin typeface="Nunito"/>
              <a:ea typeface="Nunito"/>
              <a:cs typeface="Nunito"/>
              <a:sym typeface="Nunito"/>
            </a:endParaRPr>
          </a:p>
        </p:txBody>
      </p:sp>
      <p:sp>
        <p:nvSpPr>
          <p:cNvPr id="1601" name="Google Shape;1601;p111"/>
          <p:cNvSpPr txBox="1"/>
          <p:nvPr/>
        </p:nvSpPr>
        <p:spPr>
          <a:xfrm>
            <a:off x="759000" y="1098250"/>
            <a:ext cx="5983200" cy="384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300">
                <a:solidFill>
                  <a:schemeClr val="dk1"/>
                </a:solidFill>
                <a:latin typeface="Montserrat"/>
                <a:ea typeface="Montserrat"/>
                <a:cs typeface="Montserrat"/>
                <a:sym typeface="Montserrat"/>
              </a:rPr>
              <a:t>Multiple Linear Regression equation - two explanatory variables</a:t>
            </a:r>
            <a:endParaRPr sz="1300" b="1" i="0" u="none" strike="noStrike" cap="none">
              <a:solidFill>
                <a:srgbClr val="12549B"/>
              </a:solidFill>
              <a:latin typeface="Montserrat"/>
              <a:ea typeface="Montserrat"/>
              <a:cs typeface="Montserrat"/>
              <a:sym typeface="Montserrat"/>
            </a:endParaRPr>
          </a:p>
        </p:txBody>
      </p:sp>
      <p:sp>
        <p:nvSpPr>
          <p:cNvPr id="1602" name="Google Shape;1602;p111"/>
          <p:cNvSpPr txBox="1"/>
          <p:nvPr/>
        </p:nvSpPr>
        <p:spPr>
          <a:xfrm>
            <a:off x="2570825" y="2777075"/>
            <a:ext cx="2161200" cy="384900"/>
          </a:xfrm>
          <a:prstGeom prst="rect">
            <a:avLst/>
          </a:prstGeom>
          <a:noFill/>
          <a:ln w="9525" cap="flat" cmpd="sng">
            <a:solidFill>
              <a:schemeClr val="dk1"/>
            </a:solidFill>
            <a:prstDash val="dot"/>
            <a:round/>
            <a:headEnd type="none" w="sm" len="sm"/>
            <a:tailEnd type="none" w="sm" len="sm"/>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300" b="1">
                <a:solidFill>
                  <a:srgbClr val="12549B"/>
                </a:solidFill>
                <a:latin typeface="Montserrat"/>
                <a:ea typeface="Montserrat"/>
                <a:cs typeface="Montserrat"/>
                <a:sym typeface="Montserrat"/>
              </a:rPr>
              <a:t>y = b</a:t>
            </a:r>
            <a:r>
              <a:rPr lang="en" sz="1300" b="1" baseline="-25000">
                <a:solidFill>
                  <a:srgbClr val="12549B"/>
                </a:solidFill>
                <a:latin typeface="Montserrat"/>
                <a:ea typeface="Montserrat"/>
                <a:cs typeface="Montserrat"/>
                <a:sym typeface="Montserrat"/>
              </a:rPr>
              <a:t>0</a:t>
            </a:r>
            <a:r>
              <a:rPr lang="en" sz="1300" b="1">
                <a:solidFill>
                  <a:srgbClr val="12549B"/>
                </a:solidFill>
                <a:latin typeface="Montserrat"/>
                <a:ea typeface="Montserrat"/>
                <a:cs typeface="Montserrat"/>
                <a:sym typeface="Montserrat"/>
              </a:rPr>
              <a:t> + b</a:t>
            </a:r>
            <a:r>
              <a:rPr lang="en" sz="1300" b="1" baseline="-25000">
                <a:solidFill>
                  <a:srgbClr val="12549B"/>
                </a:solidFill>
                <a:latin typeface="Montserrat"/>
                <a:ea typeface="Montserrat"/>
                <a:cs typeface="Montserrat"/>
                <a:sym typeface="Montserrat"/>
              </a:rPr>
              <a:t>1</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1 </a:t>
            </a:r>
            <a:r>
              <a:rPr lang="en" sz="1300" b="1">
                <a:solidFill>
                  <a:srgbClr val="12549B"/>
                </a:solidFill>
                <a:latin typeface="Montserrat"/>
                <a:ea typeface="Montserrat"/>
                <a:cs typeface="Montserrat"/>
                <a:sym typeface="Montserrat"/>
              </a:rPr>
              <a:t>+ b</a:t>
            </a:r>
            <a:r>
              <a:rPr lang="en" sz="1300" b="1" baseline="-25000">
                <a:solidFill>
                  <a:srgbClr val="12549B"/>
                </a:solidFill>
                <a:latin typeface="Montserrat"/>
                <a:ea typeface="Montserrat"/>
                <a:cs typeface="Montserrat"/>
                <a:sym typeface="Montserrat"/>
              </a:rPr>
              <a:t>2</a:t>
            </a:r>
            <a:r>
              <a:rPr lang="en" sz="1300" b="1">
                <a:solidFill>
                  <a:srgbClr val="12549B"/>
                </a:solidFill>
                <a:latin typeface="Montserrat"/>
                <a:ea typeface="Montserrat"/>
                <a:cs typeface="Montserrat"/>
                <a:sym typeface="Montserrat"/>
              </a:rPr>
              <a:t>x</a:t>
            </a:r>
            <a:r>
              <a:rPr lang="en" sz="1300" b="1" baseline="-25000">
                <a:solidFill>
                  <a:srgbClr val="12549B"/>
                </a:solidFill>
                <a:latin typeface="Montserrat"/>
                <a:ea typeface="Montserrat"/>
                <a:cs typeface="Montserrat"/>
                <a:sym typeface="Montserrat"/>
              </a:rPr>
              <a:t>2</a:t>
            </a:r>
            <a:endParaRPr sz="1500">
              <a:solidFill>
                <a:schemeClr val="dk2"/>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1812</TotalTime>
  <Words>6926</Words>
  <Application>Microsoft Office PowerPoint</Application>
  <PresentationFormat>On-screen Show (16:9)</PresentationFormat>
  <Paragraphs>1035</Paragraphs>
  <Slides>158</Slides>
  <Notes>133</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158</vt:i4>
      </vt:variant>
    </vt:vector>
  </HeadingPairs>
  <TitlesOfParts>
    <vt:vector size="168" baseType="lpstr">
      <vt:lpstr>Arial</vt:lpstr>
      <vt:lpstr>Google Sans Text</vt:lpstr>
      <vt:lpstr>Montserrat</vt:lpstr>
      <vt:lpstr>Roboto</vt:lpstr>
      <vt:lpstr>Montserrat SemiBold</vt:lpstr>
      <vt:lpstr>Nunito</vt:lpstr>
      <vt:lpstr>Tahoma</vt:lpstr>
      <vt:lpstr>system-ui</vt:lpstr>
      <vt:lpstr>Century Gothic</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Examples</vt:lpstr>
      <vt:lpstr>PowerPoint Presentation</vt:lpstr>
      <vt:lpstr>PowerPoint Presentation</vt:lpstr>
      <vt:lpstr>PowerPoint Presentation</vt:lpstr>
      <vt:lpstr>PowerPoint Presentation</vt:lpstr>
      <vt:lpstr>Linear Regression </vt:lpstr>
      <vt:lpstr>PowerPoint Presentation</vt:lpstr>
      <vt:lpstr>PowerPoint Presentation</vt:lpstr>
      <vt:lpstr>PowerPoint Presentation</vt:lpstr>
      <vt:lpstr>PowerPoint Presentation</vt:lpstr>
      <vt:lpstr>PowerPoint Presentation</vt:lpstr>
      <vt:lpstr>PowerPoint Presentation</vt:lpstr>
      <vt:lpstr>Dependent Variable </vt:lpstr>
      <vt:lpstr>Independent Variable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Cases</vt:lpstr>
      <vt:lpstr>What is Ordinary Least Squares?</vt:lpstr>
      <vt:lpstr>PowerPoint Presentation</vt:lpstr>
      <vt:lpstr>PowerPoint Presentation</vt:lpstr>
      <vt:lpstr>PowerPoint Presentation</vt:lpstr>
      <vt:lpstr>PowerPoint Presentation</vt:lpstr>
      <vt:lpstr>Limitations of Linear Regression</vt:lpstr>
      <vt:lpstr>PowerPoint Presentation</vt:lpstr>
      <vt:lpstr>  Ridge Regression (L2 Regularization) </vt:lpstr>
      <vt:lpstr>2. Lasso Regression (L1 Regularization)</vt:lpstr>
      <vt:lpstr>3. Elastic Net Regression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Jaya R</dc:creator>
  <cp:lastModifiedBy>Jaya R</cp:lastModifiedBy>
  <cp:revision>28</cp:revision>
  <dcterms:modified xsi:type="dcterms:W3CDTF">2026-01-18T08:23:25Z</dcterms:modified>
</cp:coreProperties>
</file>